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5" r:id="rId9"/>
    <p:sldId id="264" r:id="rId10"/>
    <p:sldId id="263"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86"/>
    <p:restoredTop sz="95865"/>
  </p:normalViewPr>
  <p:slideViewPr>
    <p:cSldViewPr snapToGrid="0" snapToObjects="1">
      <p:cViewPr varScale="1">
        <p:scale>
          <a:sx n="72" d="100"/>
          <a:sy n="72" d="100"/>
        </p:scale>
        <p:origin x="38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74838-5638-1743-AC5A-9E8F991949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A4D9F2-103A-8C40-9439-7FA9BCCB4E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D00ACF-F32D-864A-A6D7-56DEA868BC5D}"/>
              </a:ext>
            </a:extLst>
          </p:cNvPr>
          <p:cNvSpPr>
            <a:spLocks noGrp="1"/>
          </p:cNvSpPr>
          <p:nvPr>
            <p:ph type="dt" sz="half" idx="10"/>
          </p:nvPr>
        </p:nvSpPr>
        <p:spPr/>
        <p:txBody>
          <a:bodyPr/>
          <a:lstStyle/>
          <a:p>
            <a:fld id="{0454B9E7-ACC2-2642-B0BC-8139CA36A6B5}" type="datetimeFigureOut">
              <a:rPr lang="en-US" smtClean="0"/>
              <a:t>11/29/2023</a:t>
            </a:fld>
            <a:endParaRPr lang="en-US"/>
          </a:p>
        </p:txBody>
      </p:sp>
      <p:sp>
        <p:nvSpPr>
          <p:cNvPr id="5" name="Footer Placeholder 4">
            <a:extLst>
              <a:ext uri="{FF2B5EF4-FFF2-40B4-BE49-F238E27FC236}">
                <a16:creationId xmlns:a16="http://schemas.microsoft.com/office/drawing/2014/main" id="{98E91920-3E3E-224D-88CE-8856C91A17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A59A8E-1375-9D45-B6A4-5F7E13954B11}"/>
              </a:ext>
            </a:extLst>
          </p:cNvPr>
          <p:cNvSpPr>
            <a:spLocks noGrp="1"/>
          </p:cNvSpPr>
          <p:nvPr>
            <p:ph type="sldNum" sz="quarter" idx="12"/>
          </p:nvPr>
        </p:nvSpPr>
        <p:spPr/>
        <p:txBody>
          <a:bodyPr/>
          <a:lstStyle/>
          <a:p>
            <a:fld id="{4AA89B0A-66D2-764C-BAE4-D9895716237C}" type="slidenum">
              <a:rPr lang="en-US" smtClean="0"/>
              <a:t>‹nº›</a:t>
            </a:fld>
            <a:endParaRPr lang="en-US"/>
          </a:p>
        </p:txBody>
      </p:sp>
    </p:spTree>
    <p:extLst>
      <p:ext uri="{BB962C8B-B14F-4D97-AF65-F5344CB8AC3E}">
        <p14:creationId xmlns:p14="http://schemas.microsoft.com/office/powerpoint/2010/main" val="1573262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B3F24-68D0-0E4E-83A7-2A98B5ED6F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5A0125-211A-A640-BA6C-7495509AECB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82905C-5140-F642-B32C-1D5A1159A5DE}"/>
              </a:ext>
            </a:extLst>
          </p:cNvPr>
          <p:cNvSpPr>
            <a:spLocks noGrp="1"/>
          </p:cNvSpPr>
          <p:nvPr>
            <p:ph type="dt" sz="half" idx="10"/>
          </p:nvPr>
        </p:nvSpPr>
        <p:spPr/>
        <p:txBody>
          <a:bodyPr/>
          <a:lstStyle/>
          <a:p>
            <a:fld id="{0454B9E7-ACC2-2642-B0BC-8139CA36A6B5}" type="datetimeFigureOut">
              <a:rPr lang="en-US" smtClean="0"/>
              <a:t>11/29/2023</a:t>
            </a:fld>
            <a:endParaRPr lang="en-US"/>
          </a:p>
        </p:txBody>
      </p:sp>
      <p:sp>
        <p:nvSpPr>
          <p:cNvPr id="5" name="Footer Placeholder 4">
            <a:extLst>
              <a:ext uri="{FF2B5EF4-FFF2-40B4-BE49-F238E27FC236}">
                <a16:creationId xmlns:a16="http://schemas.microsoft.com/office/drawing/2014/main" id="{F0591C0D-8B9A-544D-A66B-15E388EBBB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87652-3309-014A-AE0E-4B0480EDC123}"/>
              </a:ext>
            </a:extLst>
          </p:cNvPr>
          <p:cNvSpPr>
            <a:spLocks noGrp="1"/>
          </p:cNvSpPr>
          <p:nvPr>
            <p:ph type="sldNum" sz="quarter" idx="12"/>
          </p:nvPr>
        </p:nvSpPr>
        <p:spPr/>
        <p:txBody>
          <a:bodyPr/>
          <a:lstStyle/>
          <a:p>
            <a:fld id="{4AA89B0A-66D2-764C-BAE4-D9895716237C}" type="slidenum">
              <a:rPr lang="en-US" smtClean="0"/>
              <a:t>‹nº›</a:t>
            </a:fld>
            <a:endParaRPr lang="en-US"/>
          </a:p>
        </p:txBody>
      </p:sp>
    </p:spTree>
    <p:extLst>
      <p:ext uri="{BB962C8B-B14F-4D97-AF65-F5344CB8AC3E}">
        <p14:creationId xmlns:p14="http://schemas.microsoft.com/office/powerpoint/2010/main" val="2118044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88BA09-5CD6-144E-807E-4A8DEAED48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C5C1C0-AACE-874F-9950-3023CD48149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1ABB5D-EBF5-284C-8812-017A7F92FA00}"/>
              </a:ext>
            </a:extLst>
          </p:cNvPr>
          <p:cNvSpPr>
            <a:spLocks noGrp="1"/>
          </p:cNvSpPr>
          <p:nvPr>
            <p:ph type="dt" sz="half" idx="10"/>
          </p:nvPr>
        </p:nvSpPr>
        <p:spPr/>
        <p:txBody>
          <a:bodyPr/>
          <a:lstStyle/>
          <a:p>
            <a:fld id="{0454B9E7-ACC2-2642-B0BC-8139CA36A6B5}" type="datetimeFigureOut">
              <a:rPr lang="en-US" smtClean="0"/>
              <a:t>11/29/2023</a:t>
            </a:fld>
            <a:endParaRPr lang="en-US"/>
          </a:p>
        </p:txBody>
      </p:sp>
      <p:sp>
        <p:nvSpPr>
          <p:cNvPr id="5" name="Footer Placeholder 4">
            <a:extLst>
              <a:ext uri="{FF2B5EF4-FFF2-40B4-BE49-F238E27FC236}">
                <a16:creationId xmlns:a16="http://schemas.microsoft.com/office/drawing/2014/main" id="{647684FA-AA8F-384F-8539-B811841366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4B5B4D-0907-444C-B507-05285A1FC279}"/>
              </a:ext>
            </a:extLst>
          </p:cNvPr>
          <p:cNvSpPr>
            <a:spLocks noGrp="1"/>
          </p:cNvSpPr>
          <p:nvPr>
            <p:ph type="sldNum" sz="quarter" idx="12"/>
          </p:nvPr>
        </p:nvSpPr>
        <p:spPr/>
        <p:txBody>
          <a:bodyPr/>
          <a:lstStyle/>
          <a:p>
            <a:fld id="{4AA89B0A-66D2-764C-BAE4-D9895716237C}" type="slidenum">
              <a:rPr lang="en-US" smtClean="0"/>
              <a:t>‹nº›</a:t>
            </a:fld>
            <a:endParaRPr lang="en-US"/>
          </a:p>
        </p:txBody>
      </p:sp>
    </p:spTree>
    <p:extLst>
      <p:ext uri="{BB962C8B-B14F-4D97-AF65-F5344CB8AC3E}">
        <p14:creationId xmlns:p14="http://schemas.microsoft.com/office/powerpoint/2010/main" val="265065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6AC7A-F4B2-3444-87F5-F5593407D5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871EC5-9487-5F40-8AE8-E95055A7E22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8D14D6-1A06-A948-8E61-25BD47C70545}"/>
              </a:ext>
            </a:extLst>
          </p:cNvPr>
          <p:cNvSpPr>
            <a:spLocks noGrp="1"/>
          </p:cNvSpPr>
          <p:nvPr>
            <p:ph type="dt" sz="half" idx="10"/>
          </p:nvPr>
        </p:nvSpPr>
        <p:spPr/>
        <p:txBody>
          <a:bodyPr/>
          <a:lstStyle/>
          <a:p>
            <a:fld id="{0454B9E7-ACC2-2642-B0BC-8139CA36A6B5}" type="datetimeFigureOut">
              <a:rPr lang="en-US" smtClean="0"/>
              <a:t>11/29/2023</a:t>
            </a:fld>
            <a:endParaRPr lang="en-US"/>
          </a:p>
        </p:txBody>
      </p:sp>
      <p:sp>
        <p:nvSpPr>
          <p:cNvPr id="5" name="Footer Placeholder 4">
            <a:extLst>
              <a:ext uri="{FF2B5EF4-FFF2-40B4-BE49-F238E27FC236}">
                <a16:creationId xmlns:a16="http://schemas.microsoft.com/office/drawing/2014/main" id="{2D71C423-7A1B-0B4E-9F02-AB001F2377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FE1878-CC93-6041-8755-911944BB7B44}"/>
              </a:ext>
            </a:extLst>
          </p:cNvPr>
          <p:cNvSpPr>
            <a:spLocks noGrp="1"/>
          </p:cNvSpPr>
          <p:nvPr>
            <p:ph type="sldNum" sz="quarter" idx="12"/>
          </p:nvPr>
        </p:nvSpPr>
        <p:spPr/>
        <p:txBody>
          <a:bodyPr/>
          <a:lstStyle/>
          <a:p>
            <a:fld id="{4AA89B0A-66D2-764C-BAE4-D9895716237C}" type="slidenum">
              <a:rPr lang="en-US" smtClean="0"/>
              <a:t>‹nº›</a:t>
            </a:fld>
            <a:endParaRPr lang="en-US"/>
          </a:p>
        </p:txBody>
      </p:sp>
    </p:spTree>
    <p:extLst>
      <p:ext uri="{BB962C8B-B14F-4D97-AF65-F5344CB8AC3E}">
        <p14:creationId xmlns:p14="http://schemas.microsoft.com/office/powerpoint/2010/main" val="4011343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0C00D-5615-9C4E-8C70-B9CEA7194F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E63344-0FC0-BD49-ABAE-557A347BAC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E78D3C-C730-C24F-8DA1-E3C20524F4D9}"/>
              </a:ext>
            </a:extLst>
          </p:cNvPr>
          <p:cNvSpPr>
            <a:spLocks noGrp="1"/>
          </p:cNvSpPr>
          <p:nvPr>
            <p:ph type="dt" sz="half" idx="10"/>
          </p:nvPr>
        </p:nvSpPr>
        <p:spPr/>
        <p:txBody>
          <a:bodyPr/>
          <a:lstStyle/>
          <a:p>
            <a:fld id="{0454B9E7-ACC2-2642-B0BC-8139CA36A6B5}" type="datetimeFigureOut">
              <a:rPr lang="en-US" smtClean="0"/>
              <a:t>11/29/2023</a:t>
            </a:fld>
            <a:endParaRPr lang="en-US"/>
          </a:p>
        </p:txBody>
      </p:sp>
      <p:sp>
        <p:nvSpPr>
          <p:cNvPr id="5" name="Footer Placeholder 4">
            <a:extLst>
              <a:ext uri="{FF2B5EF4-FFF2-40B4-BE49-F238E27FC236}">
                <a16:creationId xmlns:a16="http://schemas.microsoft.com/office/drawing/2014/main" id="{6FF88A00-82ED-2A41-AB56-40254DB98D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D532EB-70AB-074B-B73D-A0958C70875F}"/>
              </a:ext>
            </a:extLst>
          </p:cNvPr>
          <p:cNvSpPr>
            <a:spLocks noGrp="1"/>
          </p:cNvSpPr>
          <p:nvPr>
            <p:ph type="sldNum" sz="quarter" idx="12"/>
          </p:nvPr>
        </p:nvSpPr>
        <p:spPr/>
        <p:txBody>
          <a:bodyPr/>
          <a:lstStyle/>
          <a:p>
            <a:fld id="{4AA89B0A-66D2-764C-BAE4-D9895716237C}" type="slidenum">
              <a:rPr lang="en-US" smtClean="0"/>
              <a:t>‹nº›</a:t>
            </a:fld>
            <a:endParaRPr lang="en-US"/>
          </a:p>
        </p:txBody>
      </p:sp>
    </p:spTree>
    <p:extLst>
      <p:ext uri="{BB962C8B-B14F-4D97-AF65-F5344CB8AC3E}">
        <p14:creationId xmlns:p14="http://schemas.microsoft.com/office/powerpoint/2010/main" val="3748379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50860-DFF4-284E-AC5F-2A9F599BA3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1CE89B-2D44-A54F-910B-C49853C7691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7AD404-8609-8A4E-82B0-7C09A729EA3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A2B139-4198-7D4D-8EC7-A2EC701A0E0D}"/>
              </a:ext>
            </a:extLst>
          </p:cNvPr>
          <p:cNvSpPr>
            <a:spLocks noGrp="1"/>
          </p:cNvSpPr>
          <p:nvPr>
            <p:ph type="dt" sz="half" idx="10"/>
          </p:nvPr>
        </p:nvSpPr>
        <p:spPr/>
        <p:txBody>
          <a:bodyPr/>
          <a:lstStyle/>
          <a:p>
            <a:fld id="{0454B9E7-ACC2-2642-B0BC-8139CA36A6B5}" type="datetimeFigureOut">
              <a:rPr lang="en-US" smtClean="0"/>
              <a:t>11/29/2023</a:t>
            </a:fld>
            <a:endParaRPr lang="en-US"/>
          </a:p>
        </p:txBody>
      </p:sp>
      <p:sp>
        <p:nvSpPr>
          <p:cNvPr id="6" name="Footer Placeholder 5">
            <a:extLst>
              <a:ext uri="{FF2B5EF4-FFF2-40B4-BE49-F238E27FC236}">
                <a16:creationId xmlns:a16="http://schemas.microsoft.com/office/drawing/2014/main" id="{38F28BC1-BB7E-5C42-898D-412F881EC3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EBC006-3607-0449-BB8A-8AB29DE1F9FD}"/>
              </a:ext>
            </a:extLst>
          </p:cNvPr>
          <p:cNvSpPr>
            <a:spLocks noGrp="1"/>
          </p:cNvSpPr>
          <p:nvPr>
            <p:ph type="sldNum" sz="quarter" idx="12"/>
          </p:nvPr>
        </p:nvSpPr>
        <p:spPr/>
        <p:txBody>
          <a:bodyPr/>
          <a:lstStyle/>
          <a:p>
            <a:fld id="{4AA89B0A-66D2-764C-BAE4-D9895716237C}" type="slidenum">
              <a:rPr lang="en-US" smtClean="0"/>
              <a:t>‹nº›</a:t>
            </a:fld>
            <a:endParaRPr lang="en-US"/>
          </a:p>
        </p:txBody>
      </p:sp>
    </p:spTree>
    <p:extLst>
      <p:ext uri="{BB962C8B-B14F-4D97-AF65-F5344CB8AC3E}">
        <p14:creationId xmlns:p14="http://schemas.microsoft.com/office/powerpoint/2010/main" val="1470151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AE88B-621F-8945-878A-55FBA5E567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7F7F5E-25EE-5840-AF35-85939033A7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8D5B4FC-4F7D-E745-B374-57D69041CA9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94B867-4794-4346-B254-17C83CC683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0757B12-C052-1149-B875-4873E99439B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DD25E5-1307-564C-A679-DD98FCEC9C2F}"/>
              </a:ext>
            </a:extLst>
          </p:cNvPr>
          <p:cNvSpPr>
            <a:spLocks noGrp="1"/>
          </p:cNvSpPr>
          <p:nvPr>
            <p:ph type="dt" sz="half" idx="10"/>
          </p:nvPr>
        </p:nvSpPr>
        <p:spPr/>
        <p:txBody>
          <a:bodyPr/>
          <a:lstStyle/>
          <a:p>
            <a:fld id="{0454B9E7-ACC2-2642-B0BC-8139CA36A6B5}" type="datetimeFigureOut">
              <a:rPr lang="en-US" smtClean="0"/>
              <a:t>11/29/2023</a:t>
            </a:fld>
            <a:endParaRPr lang="en-US"/>
          </a:p>
        </p:txBody>
      </p:sp>
      <p:sp>
        <p:nvSpPr>
          <p:cNvPr id="8" name="Footer Placeholder 7">
            <a:extLst>
              <a:ext uri="{FF2B5EF4-FFF2-40B4-BE49-F238E27FC236}">
                <a16:creationId xmlns:a16="http://schemas.microsoft.com/office/drawing/2014/main" id="{EA0584B0-FE61-5F42-920C-C15FF64438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928EE8-A043-8448-B2BA-47AC5A0560D7}"/>
              </a:ext>
            </a:extLst>
          </p:cNvPr>
          <p:cNvSpPr>
            <a:spLocks noGrp="1"/>
          </p:cNvSpPr>
          <p:nvPr>
            <p:ph type="sldNum" sz="quarter" idx="12"/>
          </p:nvPr>
        </p:nvSpPr>
        <p:spPr/>
        <p:txBody>
          <a:bodyPr/>
          <a:lstStyle/>
          <a:p>
            <a:fld id="{4AA89B0A-66D2-764C-BAE4-D9895716237C}" type="slidenum">
              <a:rPr lang="en-US" smtClean="0"/>
              <a:t>‹nº›</a:t>
            </a:fld>
            <a:endParaRPr lang="en-US"/>
          </a:p>
        </p:txBody>
      </p:sp>
    </p:spTree>
    <p:extLst>
      <p:ext uri="{BB962C8B-B14F-4D97-AF65-F5344CB8AC3E}">
        <p14:creationId xmlns:p14="http://schemas.microsoft.com/office/powerpoint/2010/main" val="2361014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314A1-6338-414C-8155-5AE7230BA6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A0C9DC-7EC5-EF4F-A9D5-3128657C31EE}"/>
              </a:ext>
            </a:extLst>
          </p:cNvPr>
          <p:cNvSpPr>
            <a:spLocks noGrp="1"/>
          </p:cNvSpPr>
          <p:nvPr>
            <p:ph type="dt" sz="half" idx="10"/>
          </p:nvPr>
        </p:nvSpPr>
        <p:spPr/>
        <p:txBody>
          <a:bodyPr/>
          <a:lstStyle/>
          <a:p>
            <a:fld id="{0454B9E7-ACC2-2642-B0BC-8139CA36A6B5}" type="datetimeFigureOut">
              <a:rPr lang="en-US" smtClean="0"/>
              <a:t>11/29/2023</a:t>
            </a:fld>
            <a:endParaRPr lang="en-US"/>
          </a:p>
        </p:txBody>
      </p:sp>
      <p:sp>
        <p:nvSpPr>
          <p:cNvPr id="4" name="Footer Placeholder 3">
            <a:extLst>
              <a:ext uri="{FF2B5EF4-FFF2-40B4-BE49-F238E27FC236}">
                <a16:creationId xmlns:a16="http://schemas.microsoft.com/office/drawing/2014/main" id="{7A8B7302-82E0-0846-B311-BBFFCEC08E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A20221-64D0-0B47-9A98-11198C4016B8}"/>
              </a:ext>
            </a:extLst>
          </p:cNvPr>
          <p:cNvSpPr>
            <a:spLocks noGrp="1"/>
          </p:cNvSpPr>
          <p:nvPr>
            <p:ph type="sldNum" sz="quarter" idx="12"/>
          </p:nvPr>
        </p:nvSpPr>
        <p:spPr/>
        <p:txBody>
          <a:bodyPr/>
          <a:lstStyle/>
          <a:p>
            <a:fld id="{4AA89B0A-66D2-764C-BAE4-D9895716237C}" type="slidenum">
              <a:rPr lang="en-US" smtClean="0"/>
              <a:t>‹nº›</a:t>
            </a:fld>
            <a:endParaRPr lang="en-US"/>
          </a:p>
        </p:txBody>
      </p:sp>
    </p:spTree>
    <p:extLst>
      <p:ext uri="{BB962C8B-B14F-4D97-AF65-F5344CB8AC3E}">
        <p14:creationId xmlns:p14="http://schemas.microsoft.com/office/powerpoint/2010/main" val="1416579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3D6E39-41AC-B14A-AE9E-C1E0E6727982}"/>
              </a:ext>
            </a:extLst>
          </p:cNvPr>
          <p:cNvSpPr>
            <a:spLocks noGrp="1"/>
          </p:cNvSpPr>
          <p:nvPr>
            <p:ph type="dt" sz="half" idx="10"/>
          </p:nvPr>
        </p:nvSpPr>
        <p:spPr/>
        <p:txBody>
          <a:bodyPr/>
          <a:lstStyle/>
          <a:p>
            <a:fld id="{0454B9E7-ACC2-2642-B0BC-8139CA36A6B5}" type="datetimeFigureOut">
              <a:rPr lang="en-US" smtClean="0"/>
              <a:t>11/29/2023</a:t>
            </a:fld>
            <a:endParaRPr lang="en-US"/>
          </a:p>
        </p:txBody>
      </p:sp>
      <p:sp>
        <p:nvSpPr>
          <p:cNvPr id="3" name="Footer Placeholder 2">
            <a:extLst>
              <a:ext uri="{FF2B5EF4-FFF2-40B4-BE49-F238E27FC236}">
                <a16:creationId xmlns:a16="http://schemas.microsoft.com/office/drawing/2014/main" id="{63B5E723-24BD-FC44-A617-A83FBF219D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F2A4F9-1E03-F247-91B3-4DFB9AD80894}"/>
              </a:ext>
            </a:extLst>
          </p:cNvPr>
          <p:cNvSpPr>
            <a:spLocks noGrp="1"/>
          </p:cNvSpPr>
          <p:nvPr>
            <p:ph type="sldNum" sz="quarter" idx="12"/>
          </p:nvPr>
        </p:nvSpPr>
        <p:spPr/>
        <p:txBody>
          <a:bodyPr/>
          <a:lstStyle/>
          <a:p>
            <a:fld id="{4AA89B0A-66D2-764C-BAE4-D9895716237C}" type="slidenum">
              <a:rPr lang="en-US" smtClean="0"/>
              <a:t>‹nº›</a:t>
            </a:fld>
            <a:endParaRPr lang="en-US"/>
          </a:p>
        </p:txBody>
      </p:sp>
    </p:spTree>
    <p:extLst>
      <p:ext uri="{BB962C8B-B14F-4D97-AF65-F5344CB8AC3E}">
        <p14:creationId xmlns:p14="http://schemas.microsoft.com/office/powerpoint/2010/main" val="203426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5ACFE-D359-8D49-8F34-2F992703A1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C9CA21-04E0-2E41-823D-047A5303CC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233242-DFFC-9143-B9FD-265AB5C927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E439F8-6E60-6F4D-875F-0AC8AB83C032}"/>
              </a:ext>
            </a:extLst>
          </p:cNvPr>
          <p:cNvSpPr>
            <a:spLocks noGrp="1"/>
          </p:cNvSpPr>
          <p:nvPr>
            <p:ph type="dt" sz="half" idx="10"/>
          </p:nvPr>
        </p:nvSpPr>
        <p:spPr/>
        <p:txBody>
          <a:bodyPr/>
          <a:lstStyle/>
          <a:p>
            <a:fld id="{0454B9E7-ACC2-2642-B0BC-8139CA36A6B5}" type="datetimeFigureOut">
              <a:rPr lang="en-US" smtClean="0"/>
              <a:t>11/29/2023</a:t>
            </a:fld>
            <a:endParaRPr lang="en-US"/>
          </a:p>
        </p:txBody>
      </p:sp>
      <p:sp>
        <p:nvSpPr>
          <p:cNvPr id="6" name="Footer Placeholder 5">
            <a:extLst>
              <a:ext uri="{FF2B5EF4-FFF2-40B4-BE49-F238E27FC236}">
                <a16:creationId xmlns:a16="http://schemas.microsoft.com/office/drawing/2014/main" id="{B2BA4C3A-3EE1-6548-8A10-062B5D4417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3EFEA2-1965-1046-961B-7D071AF2D19D}"/>
              </a:ext>
            </a:extLst>
          </p:cNvPr>
          <p:cNvSpPr>
            <a:spLocks noGrp="1"/>
          </p:cNvSpPr>
          <p:nvPr>
            <p:ph type="sldNum" sz="quarter" idx="12"/>
          </p:nvPr>
        </p:nvSpPr>
        <p:spPr/>
        <p:txBody>
          <a:bodyPr/>
          <a:lstStyle/>
          <a:p>
            <a:fld id="{4AA89B0A-66D2-764C-BAE4-D9895716237C}" type="slidenum">
              <a:rPr lang="en-US" smtClean="0"/>
              <a:t>‹nº›</a:t>
            </a:fld>
            <a:endParaRPr lang="en-US"/>
          </a:p>
        </p:txBody>
      </p:sp>
    </p:spTree>
    <p:extLst>
      <p:ext uri="{BB962C8B-B14F-4D97-AF65-F5344CB8AC3E}">
        <p14:creationId xmlns:p14="http://schemas.microsoft.com/office/powerpoint/2010/main" val="145169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15803-EA0F-F24B-9CBE-137D352AFE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6354EA-A03D-E543-881D-75BC62265A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443BE6-F2A5-CF48-959C-B75AEA92B4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E6CCDD-2AD9-894B-B0B9-DA67CFBC6F32}"/>
              </a:ext>
            </a:extLst>
          </p:cNvPr>
          <p:cNvSpPr>
            <a:spLocks noGrp="1"/>
          </p:cNvSpPr>
          <p:nvPr>
            <p:ph type="dt" sz="half" idx="10"/>
          </p:nvPr>
        </p:nvSpPr>
        <p:spPr/>
        <p:txBody>
          <a:bodyPr/>
          <a:lstStyle/>
          <a:p>
            <a:fld id="{0454B9E7-ACC2-2642-B0BC-8139CA36A6B5}" type="datetimeFigureOut">
              <a:rPr lang="en-US" smtClean="0"/>
              <a:t>11/29/2023</a:t>
            </a:fld>
            <a:endParaRPr lang="en-US"/>
          </a:p>
        </p:txBody>
      </p:sp>
      <p:sp>
        <p:nvSpPr>
          <p:cNvPr id="6" name="Footer Placeholder 5">
            <a:extLst>
              <a:ext uri="{FF2B5EF4-FFF2-40B4-BE49-F238E27FC236}">
                <a16:creationId xmlns:a16="http://schemas.microsoft.com/office/drawing/2014/main" id="{53C6E51F-F99C-9A4D-B1F8-325AA193D3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1B25FA-75F7-6D44-8AF9-CA9AE1A397DE}"/>
              </a:ext>
            </a:extLst>
          </p:cNvPr>
          <p:cNvSpPr>
            <a:spLocks noGrp="1"/>
          </p:cNvSpPr>
          <p:nvPr>
            <p:ph type="sldNum" sz="quarter" idx="12"/>
          </p:nvPr>
        </p:nvSpPr>
        <p:spPr/>
        <p:txBody>
          <a:bodyPr/>
          <a:lstStyle/>
          <a:p>
            <a:fld id="{4AA89B0A-66D2-764C-BAE4-D9895716237C}" type="slidenum">
              <a:rPr lang="en-US" smtClean="0"/>
              <a:t>‹nº›</a:t>
            </a:fld>
            <a:endParaRPr lang="en-US"/>
          </a:p>
        </p:txBody>
      </p:sp>
    </p:spTree>
    <p:extLst>
      <p:ext uri="{BB962C8B-B14F-4D97-AF65-F5344CB8AC3E}">
        <p14:creationId xmlns:p14="http://schemas.microsoft.com/office/powerpoint/2010/main" val="2055215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3B7ABE-8A84-3647-A308-C559CA2A9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FC70D1-A5BE-FC42-AD65-08D16BFDB9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5C669E-4A9A-364B-B528-DC7F4EBF4B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54B9E7-ACC2-2642-B0BC-8139CA36A6B5}" type="datetimeFigureOut">
              <a:rPr lang="en-US" smtClean="0"/>
              <a:t>11/29/2023</a:t>
            </a:fld>
            <a:endParaRPr lang="en-US"/>
          </a:p>
        </p:txBody>
      </p:sp>
      <p:sp>
        <p:nvSpPr>
          <p:cNvPr id="5" name="Footer Placeholder 4">
            <a:extLst>
              <a:ext uri="{FF2B5EF4-FFF2-40B4-BE49-F238E27FC236}">
                <a16:creationId xmlns:a16="http://schemas.microsoft.com/office/drawing/2014/main" id="{83E927CB-DF7C-1348-B1ED-D17E1823B6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1A7CDA-24D1-A34D-B4CF-A0120B6C97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A89B0A-66D2-764C-BAE4-D9895716237C}" type="slidenum">
              <a:rPr lang="en-US" smtClean="0"/>
              <a:t>‹nº›</a:t>
            </a:fld>
            <a:endParaRPr lang="en-US"/>
          </a:p>
        </p:txBody>
      </p:sp>
    </p:spTree>
    <p:extLst>
      <p:ext uri="{BB962C8B-B14F-4D97-AF65-F5344CB8AC3E}">
        <p14:creationId xmlns:p14="http://schemas.microsoft.com/office/powerpoint/2010/main" val="2648698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2.xml"/><Relationship Id="rId4" Type="http://schemas.openxmlformats.org/officeDocument/2006/relationships/image" Target="../media/image1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3A85A-CEB4-7643-9C15-F35A43AC12A6}"/>
              </a:ext>
            </a:extLst>
          </p:cNvPr>
          <p:cNvSpPr>
            <a:spLocks noGrp="1"/>
          </p:cNvSpPr>
          <p:nvPr>
            <p:ph type="ctrTitle"/>
          </p:nvPr>
        </p:nvSpPr>
        <p:spPr>
          <a:xfrm>
            <a:off x="914401" y="1122363"/>
            <a:ext cx="10224654" cy="2387600"/>
          </a:xfrm>
        </p:spPr>
        <p:txBody>
          <a:bodyPr>
            <a:normAutofit fontScale="90000"/>
          </a:bodyPr>
          <a:lstStyle/>
          <a:p>
            <a:pPr algn="r"/>
            <a:r>
              <a:rPr lang="en-US" b="1" dirty="0" err="1">
                <a:latin typeface="+mn-lt"/>
              </a:rPr>
              <a:t>Semicondutores</a:t>
            </a:r>
            <a:r>
              <a:rPr lang="en-US" b="1" dirty="0">
                <a:latin typeface="+mn-lt"/>
              </a:rPr>
              <a:t>, </a:t>
            </a:r>
            <a:r>
              <a:rPr lang="en-US" b="1" dirty="0" err="1">
                <a:latin typeface="+mn-lt"/>
              </a:rPr>
              <a:t>microeletrônica</a:t>
            </a:r>
            <a:r>
              <a:rPr lang="en-US" b="1" dirty="0">
                <a:latin typeface="+mn-lt"/>
              </a:rPr>
              <a:t>: </a:t>
            </a:r>
            <a:r>
              <a:rPr lang="en-US" b="1" dirty="0" err="1">
                <a:latin typeface="+mn-lt"/>
              </a:rPr>
              <a:t>desenvolvimento</a:t>
            </a:r>
            <a:r>
              <a:rPr lang="en-US" b="1" dirty="0">
                <a:latin typeface="+mn-lt"/>
              </a:rPr>
              <a:t> de </a:t>
            </a:r>
            <a:r>
              <a:rPr lang="en-US" b="1" dirty="0" err="1">
                <a:latin typeface="+mn-lt"/>
              </a:rPr>
              <a:t>tecnologia</a:t>
            </a:r>
            <a:r>
              <a:rPr lang="en-US" b="1" dirty="0">
                <a:latin typeface="+mn-lt"/>
              </a:rPr>
              <a:t> e </a:t>
            </a:r>
            <a:r>
              <a:rPr lang="en-US" b="1" dirty="0" err="1">
                <a:latin typeface="+mn-lt"/>
              </a:rPr>
              <a:t>qualificação</a:t>
            </a:r>
            <a:r>
              <a:rPr lang="en-US" b="1" dirty="0">
                <a:latin typeface="+mn-lt"/>
              </a:rPr>
              <a:t> de </a:t>
            </a:r>
            <a:r>
              <a:rPr lang="en-US" b="1" dirty="0" err="1">
                <a:latin typeface="+mn-lt"/>
              </a:rPr>
              <a:t>mão</a:t>
            </a:r>
            <a:r>
              <a:rPr lang="en-US" b="1" dirty="0">
                <a:latin typeface="+mn-lt"/>
              </a:rPr>
              <a:t> de </a:t>
            </a:r>
            <a:r>
              <a:rPr lang="en-US" b="1" dirty="0" err="1">
                <a:latin typeface="+mn-lt"/>
              </a:rPr>
              <a:t>obra</a:t>
            </a:r>
            <a:br>
              <a:rPr lang="en-US" b="1" dirty="0">
                <a:latin typeface="+mn-lt"/>
              </a:rPr>
            </a:br>
            <a:r>
              <a:rPr lang="en-US" b="1" dirty="0" err="1">
                <a:solidFill>
                  <a:srgbClr val="C00000"/>
                </a:solidFill>
                <a:latin typeface="+mn-lt"/>
              </a:rPr>
              <a:t>Caso</a:t>
            </a:r>
            <a:r>
              <a:rPr lang="en-US" b="1" dirty="0">
                <a:solidFill>
                  <a:srgbClr val="C00000"/>
                </a:solidFill>
                <a:latin typeface="+mn-lt"/>
              </a:rPr>
              <a:t> TSMC – </a:t>
            </a:r>
            <a:r>
              <a:rPr lang="en-US" b="1" dirty="0" err="1">
                <a:solidFill>
                  <a:srgbClr val="C00000"/>
                </a:solidFill>
                <a:latin typeface="+mn-lt"/>
              </a:rPr>
              <a:t>algumas</a:t>
            </a:r>
            <a:r>
              <a:rPr lang="en-US" b="1" dirty="0">
                <a:solidFill>
                  <a:srgbClr val="C00000"/>
                </a:solidFill>
                <a:latin typeface="+mn-lt"/>
              </a:rPr>
              <a:t> </a:t>
            </a:r>
            <a:r>
              <a:rPr lang="en-US" b="1" dirty="0" err="1">
                <a:solidFill>
                  <a:srgbClr val="C00000"/>
                </a:solidFill>
                <a:latin typeface="+mn-lt"/>
              </a:rPr>
              <a:t>lições</a:t>
            </a:r>
            <a:endParaRPr lang="en-US" b="1" dirty="0">
              <a:solidFill>
                <a:srgbClr val="C00000"/>
              </a:solidFill>
              <a:latin typeface="+mn-lt"/>
            </a:endParaRPr>
          </a:p>
        </p:txBody>
      </p:sp>
      <p:sp>
        <p:nvSpPr>
          <p:cNvPr id="3" name="Subtitle 2">
            <a:extLst>
              <a:ext uri="{FF2B5EF4-FFF2-40B4-BE49-F238E27FC236}">
                <a16:creationId xmlns:a16="http://schemas.microsoft.com/office/drawing/2014/main" id="{92A1F90F-96A4-B148-A61E-76A673ACB4A8}"/>
              </a:ext>
            </a:extLst>
          </p:cNvPr>
          <p:cNvSpPr>
            <a:spLocks noGrp="1"/>
          </p:cNvSpPr>
          <p:nvPr>
            <p:ph type="subTitle" idx="1"/>
          </p:nvPr>
        </p:nvSpPr>
        <p:spPr>
          <a:xfrm>
            <a:off x="1844634" y="3982049"/>
            <a:ext cx="9144000" cy="1655762"/>
          </a:xfrm>
        </p:spPr>
        <p:txBody>
          <a:bodyPr/>
          <a:lstStyle/>
          <a:p>
            <a:pPr algn="r"/>
            <a:r>
              <a:rPr lang="en-US" dirty="0"/>
              <a:t>Prof. Gilberto Medeiros Ribeiro</a:t>
            </a:r>
          </a:p>
          <a:p>
            <a:pPr algn="r"/>
            <a:r>
              <a:rPr lang="en-US" dirty="0" err="1"/>
              <a:t>Departamento</a:t>
            </a:r>
            <a:r>
              <a:rPr lang="en-US" dirty="0"/>
              <a:t> de </a:t>
            </a:r>
            <a:r>
              <a:rPr lang="en-US" dirty="0" err="1"/>
              <a:t>Ciência</a:t>
            </a:r>
            <a:r>
              <a:rPr lang="en-US" dirty="0"/>
              <a:t> da </a:t>
            </a:r>
            <a:r>
              <a:rPr lang="en-US" dirty="0" err="1"/>
              <a:t>Computação</a:t>
            </a:r>
            <a:endParaRPr lang="en-US" dirty="0"/>
          </a:p>
          <a:p>
            <a:pPr algn="r"/>
            <a:r>
              <a:rPr lang="en-US" dirty="0"/>
              <a:t>UFMG</a:t>
            </a:r>
          </a:p>
        </p:txBody>
      </p:sp>
    </p:spTree>
    <p:extLst>
      <p:ext uri="{BB962C8B-B14F-4D97-AF65-F5344CB8AC3E}">
        <p14:creationId xmlns:p14="http://schemas.microsoft.com/office/powerpoint/2010/main" val="2966312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9F5FBE-2AF2-2949-86ED-B333FC24769F}"/>
              </a:ext>
            </a:extLst>
          </p:cNvPr>
          <p:cNvPicPr>
            <a:picLocks noChangeAspect="1"/>
          </p:cNvPicPr>
          <p:nvPr/>
        </p:nvPicPr>
        <p:blipFill>
          <a:blip r:embed="rId2"/>
          <a:stretch>
            <a:fillRect/>
          </a:stretch>
        </p:blipFill>
        <p:spPr>
          <a:xfrm>
            <a:off x="1056903" y="193035"/>
            <a:ext cx="9044792" cy="6511700"/>
          </a:xfrm>
          <a:prstGeom prst="rect">
            <a:avLst/>
          </a:prstGeom>
        </p:spPr>
      </p:pic>
    </p:spTree>
    <p:extLst>
      <p:ext uri="{BB962C8B-B14F-4D97-AF65-F5344CB8AC3E}">
        <p14:creationId xmlns:p14="http://schemas.microsoft.com/office/powerpoint/2010/main" val="1066923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1239B-D163-C449-B6CB-2F7E686A10FF}"/>
              </a:ext>
            </a:extLst>
          </p:cNvPr>
          <p:cNvSpPr>
            <a:spLocks noGrp="1"/>
          </p:cNvSpPr>
          <p:nvPr>
            <p:ph type="title"/>
          </p:nvPr>
        </p:nvSpPr>
        <p:spPr/>
        <p:txBody>
          <a:bodyPr/>
          <a:lstStyle/>
          <a:p>
            <a:r>
              <a:rPr lang="en-US" b="1" dirty="0" err="1">
                <a:latin typeface="+mn-lt"/>
              </a:rPr>
              <a:t>Conclusões</a:t>
            </a:r>
            <a:r>
              <a:rPr lang="en-US" b="1" dirty="0">
                <a:latin typeface="+mn-lt"/>
              </a:rPr>
              <a:t>/</a:t>
            </a:r>
            <a:r>
              <a:rPr lang="en-US" b="1" dirty="0" err="1">
                <a:latin typeface="+mn-lt"/>
              </a:rPr>
              <a:t>pontos</a:t>
            </a:r>
            <a:r>
              <a:rPr lang="en-US" b="1" dirty="0">
                <a:latin typeface="+mn-lt"/>
              </a:rPr>
              <a:t> para </a:t>
            </a:r>
            <a:r>
              <a:rPr lang="en-US" b="1" dirty="0" err="1">
                <a:latin typeface="+mn-lt"/>
              </a:rPr>
              <a:t>reflexão</a:t>
            </a:r>
            <a:endParaRPr lang="en-US" b="1" dirty="0">
              <a:latin typeface="+mn-lt"/>
            </a:endParaRPr>
          </a:p>
        </p:txBody>
      </p:sp>
      <p:sp>
        <p:nvSpPr>
          <p:cNvPr id="3" name="Content Placeholder 2">
            <a:extLst>
              <a:ext uri="{FF2B5EF4-FFF2-40B4-BE49-F238E27FC236}">
                <a16:creationId xmlns:a16="http://schemas.microsoft.com/office/drawing/2014/main" id="{DCD4201D-731F-B74B-9D03-232604B69FF6}"/>
              </a:ext>
            </a:extLst>
          </p:cNvPr>
          <p:cNvSpPr>
            <a:spLocks noGrp="1"/>
          </p:cNvSpPr>
          <p:nvPr>
            <p:ph idx="1"/>
          </p:nvPr>
        </p:nvSpPr>
        <p:spPr>
          <a:xfrm>
            <a:off x="838200" y="1825625"/>
            <a:ext cx="8282049" cy="4351338"/>
          </a:xfrm>
        </p:spPr>
        <p:txBody>
          <a:bodyPr>
            <a:normAutofit fontScale="92500" lnSpcReduction="10000"/>
          </a:bodyPr>
          <a:lstStyle/>
          <a:p>
            <a:r>
              <a:rPr lang="en-US" sz="3200" dirty="0" err="1"/>
              <a:t>Pesquisa</a:t>
            </a:r>
            <a:r>
              <a:rPr lang="en-US" sz="3200" dirty="0"/>
              <a:t> </a:t>
            </a:r>
            <a:r>
              <a:rPr lang="en-US" sz="3200" dirty="0" err="1"/>
              <a:t>básica</a:t>
            </a:r>
            <a:r>
              <a:rPr lang="en-US" sz="3200" dirty="0"/>
              <a:t> + </a:t>
            </a:r>
            <a:r>
              <a:rPr lang="en-US" sz="3200" dirty="0" err="1"/>
              <a:t>proteção</a:t>
            </a:r>
            <a:r>
              <a:rPr lang="en-US" sz="3200" dirty="0"/>
              <a:t> de PI = </a:t>
            </a:r>
            <a:r>
              <a:rPr lang="en-US" sz="3200" dirty="0" err="1"/>
              <a:t>Inovação</a:t>
            </a:r>
            <a:r>
              <a:rPr lang="en-US" sz="3200" dirty="0"/>
              <a:t>;</a:t>
            </a:r>
          </a:p>
          <a:p>
            <a:r>
              <a:rPr lang="en-US" sz="3200" dirty="0"/>
              <a:t>16 </a:t>
            </a:r>
            <a:r>
              <a:rPr lang="en-US" sz="3200" dirty="0" err="1"/>
              <a:t>anos</a:t>
            </a:r>
            <a:r>
              <a:rPr lang="en-US" sz="3200" dirty="0"/>
              <a:t> para </a:t>
            </a:r>
            <a:r>
              <a:rPr lang="en-US" sz="3200" dirty="0" err="1"/>
              <a:t>início</a:t>
            </a:r>
            <a:r>
              <a:rPr lang="en-US" sz="3200" dirty="0"/>
              <a:t> de </a:t>
            </a:r>
            <a:r>
              <a:rPr lang="en-US" sz="3200" dirty="0" err="1"/>
              <a:t>exportação</a:t>
            </a:r>
            <a:r>
              <a:rPr lang="en-US" sz="3200" dirty="0"/>
              <a:t>; 30 </a:t>
            </a:r>
            <a:r>
              <a:rPr lang="en-US" sz="3200" dirty="0" err="1"/>
              <a:t>anos</a:t>
            </a:r>
            <a:r>
              <a:rPr lang="en-US" sz="3200" dirty="0"/>
              <a:t> </a:t>
            </a:r>
            <a:r>
              <a:rPr lang="en-US" sz="3200" dirty="0" err="1"/>
              <a:t>até</a:t>
            </a:r>
            <a:r>
              <a:rPr lang="en-US" sz="3200" dirty="0"/>
              <a:t> </a:t>
            </a:r>
            <a:r>
              <a:rPr lang="en-US" sz="3200" dirty="0" err="1"/>
              <a:t>presença</a:t>
            </a:r>
            <a:r>
              <a:rPr lang="en-US" sz="3200" dirty="0"/>
              <a:t> </a:t>
            </a:r>
            <a:r>
              <a:rPr lang="en-US" sz="3200" dirty="0" err="1"/>
              <a:t>ubíqua</a:t>
            </a:r>
            <a:r>
              <a:rPr lang="en-US" sz="3200" dirty="0"/>
              <a:t>;</a:t>
            </a:r>
          </a:p>
          <a:p>
            <a:r>
              <a:rPr lang="en-US" sz="3200" dirty="0" err="1"/>
              <a:t>Contínuo</a:t>
            </a:r>
            <a:r>
              <a:rPr lang="en-US" sz="3200" dirty="0"/>
              <a:t> </a:t>
            </a:r>
            <a:r>
              <a:rPr lang="en-US" sz="3200" dirty="0" err="1"/>
              <a:t>apoio</a:t>
            </a:r>
            <a:r>
              <a:rPr lang="en-US" sz="3200" dirty="0"/>
              <a:t> do </a:t>
            </a:r>
            <a:r>
              <a:rPr lang="en-US" sz="3200" dirty="0" err="1"/>
              <a:t>governo</a:t>
            </a:r>
            <a:endParaRPr lang="en-US" sz="3200" dirty="0"/>
          </a:p>
          <a:p>
            <a:r>
              <a:rPr lang="en-US" sz="3200" dirty="0" err="1"/>
              <a:t>Parcerias</a:t>
            </a:r>
            <a:r>
              <a:rPr lang="en-US" sz="3200" dirty="0"/>
              <a:t> e </a:t>
            </a:r>
            <a:r>
              <a:rPr lang="en-US" sz="3200" dirty="0" err="1"/>
              <a:t>internacionalização</a:t>
            </a:r>
            <a:endParaRPr lang="en-US" sz="3200" dirty="0"/>
          </a:p>
          <a:p>
            <a:pPr marL="0" indent="0">
              <a:buNone/>
            </a:pPr>
            <a:endParaRPr lang="en-US" sz="3200" dirty="0"/>
          </a:p>
          <a:p>
            <a:pPr marL="0" indent="0">
              <a:buNone/>
            </a:pPr>
            <a:endParaRPr lang="en-US" sz="3200" dirty="0"/>
          </a:p>
          <a:p>
            <a:pPr marL="0" indent="0">
              <a:buNone/>
            </a:pPr>
            <a:r>
              <a:rPr lang="en-US" sz="3200" dirty="0"/>
              <a:t>		“</a:t>
            </a:r>
            <a:r>
              <a:rPr lang="en-US" sz="3200" i="1" dirty="0"/>
              <a:t>Invisible but essential</a:t>
            </a:r>
            <a:r>
              <a:rPr lang="en-US" sz="3200" dirty="0"/>
              <a:t>”</a:t>
            </a:r>
          </a:p>
          <a:p>
            <a:pPr marL="0" indent="0">
              <a:buNone/>
            </a:pPr>
            <a:r>
              <a:rPr lang="en-US" sz="3200" dirty="0"/>
              <a:t>		Wired magazine, May 2023</a:t>
            </a:r>
          </a:p>
          <a:p>
            <a:endParaRPr lang="en-US" sz="3200" dirty="0"/>
          </a:p>
        </p:txBody>
      </p:sp>
    </p:spTree>
    <p:extLst>
      <p:ext uri="{BB962C8B-B14F-4D97-AF65-F5344CB8AC3E}">
        <p14:creationId xmlns:p14="http://schemas.microsoft.com/office/powerpoint/2010/main" val="3692537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A5437A-948D-3049-B57D-438B4E67DD57}"/>
              </a:ext>
            </a:extLst>
          </p:cNvPr>
          <p:cNvPicPr>
            <a:picLocks noChangeAspect="1"/>
          </p:cNvPicPr>
          <p:nvPr/>
        </p:nvPicPr>
        <p:blipFill>
          <a:blip r:embed="rId2"/>
          <a:stretch>
            <a:fillRect/>
          </a:stretch>
        </p:blipFill>
        <p:spPr>
          <a:xfrm>
            <a:off x="6940467" y="63500"/>
            <a:ext cx="5080000" cy="6794500"/>
          </a:xfrm>
          <a:prstGeom prst="rect">
            <a:avLst/>
          </a:prstGeom>
        </p:spPr>
      </p:pic>
      <p:sp>
        <p:nvSpPr>
          <p:cNvPr id="2" name="Title 1">
            <a:extLst>
              <a:ext uri="{FF2B5EF4-FFF2-40B4-BE49-F238E27FC236}">
                <a16:creationId xmlns:a16="http://schemas.microsoft.com/office/drawing/2014/main" id="{90422EE0-798E-2D4E-88C4-0FB19AED38BB}"/>
              </a:ext>
            </a:extLst>
          </p:cNvPr>
          <p:cNvSpPr>
            <a:spLocks noGrp="1"/>
          </p:cNvSpPr>
          <p:nvPr>
            <p:ph type="title"/>
          </p:nvPr>
        </p:nvSpPr>
        <p:spPr/>
        <p:txBody>
          <a:bodyPr/>
          <a:lstStyle/>
          <a:p>
            <a:r>
              <a:rPr lang="en-US" b="1" dirty="0">
                <a:latin typeface="+mn-lt"/>
              </a:rPr>
              <a:t>TSMC</a:t>
            </a:r>
          </a:p>
        </p:txBody>
      </p:sp>
      <p:sp>
        <p:nvSpPr>
          <p:cNvPr id="3" name="Content Placeholder 2">
            <a:extLst>
              <a:ext uri="{FF2B5EF4-FFF2-40B4-BE49-F238E27FC236}">
                <a16:creationId xmlns:a16="http://schemas.microsoft.com/office/drawing/2014/main" id="{00C5D9EF-D734-0549-AA40-3186B51E68CF}"/>
              </a:ext>
            </a:extLst>
          </p:cNvPr>
          <p:cNvSpPr>
            <a:spLocks noGrp="1"/>
          </p:cNvSpPr>
          <p:nvPr>
            <p:ph idx="1"/>
          </p:nvPr>
        </p:nvSpPr>
        <p:spPr>
          <a:xfrm>
            <a:off x="838200" y="1690688"/>
            <a:ext cx="6102267" cy="4486275"/>
          </a:xfrm>
        </p:spPr>
        <p:txBody>
          <a:bodyPr>
            <a:normAutofit/>
          </a:bodyPr>
          <a:lstStyle/>
          <a:p>
            <a:endParaRPr lang="en-US" dirty="0"/>
          </a:p>
          <a:p>
            <a:endParaRPr lang="en-US" dirty="0"/>
          </a:p>
          <a:p>
            <a:endParaRPr lang="en-US" dirty="0"/>
          </a:p>
          <a:p>
            <a:endParaRPr lang="en-US" dirty="0"/>
          </a:p>
          <a:p>
            <a:pPr marL="0" indent="0">
              <a:buNone/>
            </a:pPr>
            <a:r>
              <a:rPr lang="en-US" dirty="0" err="1"/>
              <a:t>Investimentos</a:t>
            </a:r>
            <a:r>
              <a:rPr lang="en-US" dirty="0"/>
              <a:t> </a:t>
            </a:r>
            <a:r>
              <a:rPr lang="en-US" dirty="0" err="1"/>
              <a:t>em</a:t>
            </a:r>
            <a:r>
              <a:rPr lang="en-US" dirty="0"/>
              <a:t> </a:t>
            </a:r>
            <a:r>
              <a:rPr lang="en-US" dirty="0" err="1"/>
              <a:t>fábricas</a:t>
            </a:r>
            <a:r>
              <a:rPr lang="en-US" dirty="0"/>
              <a:t>:</a:t>
            </a:r>
          </a:p>
          <a:p>
            <a:pPr marL="0" indent="0">
              <a:buNone/>
            </a:pPr>
            <a:r>
              <a:rPr lang="en-US" dirty="0"/>
              <a:t>“In April TSMC raised the figure again, to $30bn; 80% will go on advanced technologies. It plans to spend $100bn over the next three years.”</a:t>
            </a:r>
          </a:p>
        </p:txBody>
      </p:sp>
    </p:spTree>
    <p:extLst>
      <p:ext uri="{BB962C8B-B14F-4D97-AF65-F5344CB8AC3E}">
        <p14:creationId xmlns:p14="http://schemas.microsoft.com/office/powerpoint/2010/main" val="2664139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BBF5F-B911-FC49-BC1A-CABDF7DE5C21}"/>
              </a:ext>
            </a:extLst>
          </p:cNvPr>
          <p:cNvSpPr>
            <a:spLocks noGrp="1"/>
          </p:cNvSpPr>
          <p:nvPr>
            <p:ph type="title"/>
          </p:nvPr>
        </p:nvSpPr>
        <p:spPr/>
        <p:txBody>
          <a:bodyPr/>
          <a:lstStyle/>
          <a:p>
            <a:r>
              <a:rPr lang="en-US" b="1" dirty="0">
                <a:latin typeface="+mn-lt"/>
              </a:rPr>
              <a:t>TSMC</a:t>
            </a:r>
          </a:p>
        </p:txBody>
      </p:sp>
      <p:sp>
        <p:nvSpPr>
          <p:cNvPr id="3" name="Content Placeholder 2">
            <a:extLst>
              <a:ext uri="{FF2B5EF4-FFF2-40B4-BE49-F238E27FC236}">
                <a16:creationId xmlns:a16="http://schemas.microsoft.com/office/drawing/2014/main" id="{8E9A3727-D9CA-5F43-AA35-2A260E7DB092}"/>
              </a:ext>
            </a:extLst>
          </p:cNvPr>
          <p:cNvSpPr>
            <a:spLocks noGrp="1"/>
          </p:cNvSpPr>
          <p:nvPr>
            <p:ph idx="1"/>
          </p:nvPr>
        </p:nvSpPr>
        <p:spPr>
          <a:xfrm>
            <a:off x="838200" y="1825625"/>
            <a:ext cx="5360719" cy="4351338"/>
          </a:xfrm>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dirty="0"/>
              <a:t>“Four technological generations ago it took TSMC two years for those cutting-edge chips to make up 20% of revenues; the latest generation needed just six months to reach the same level”</a:t>
            </a:r>
          </a:p>
        </p:txBody>
      </p:sp>
      <p:pic>
        <p:nvPicPr>
          <p:cNvPr id="4" name="Picture 3">
            <a:extLst>
              <a:ext uri="{FF2B5EF4-FFF2-40B4-BE49-F238E27FC236}">
                <a16:creationId xmlns:a16="http://schemas.microsoft.com/office/drawing/2014/main" id="{126E284B-6E40-8240-913C-F2661E89A12E}"/>
              </a:ext>
            </a:extLst>
          </p:cNvPr>
          <p:cNvPicPr>
            <a:picLocks noChangeAspect="1"/>
          </p:cNvPicPr>
          <p:nvPr/>
        </p:nvPicPr>
        <p:blipFill>
          <a:blip r:embed="rId2"/>
          <a:stretch>
            <a:fillRect/>
          </a:stretch>
        </p:blipFill>
        <p:spPr>
          <a:xfrm>
            <a:off x="6417953" y="761753"/>
            <a:ext cx="5080000" cy="5524500"/>
          </a:xfrm>
          <a:prstGeom prst="rect">
            <a:avLst/>
          </a:prstGeom>
        </p:spPr>
      </p:pic>
    </p:spTree>
    <p:extLst>
      <p:ext uri="{BB962C8B-B14F-4D97-AF65-F5344CB8AC3E}">
        <p14:creationId xmlns:p14="http://schemas.microsoft.com/office/powerpoint/2010/main" val="3071644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92355-18F9-AF41-B694-26A20C4717B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4E2B225-122D-324D-B36C-46D7CFCAC7B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DB2E74F-EF18-A545-9141-894DB5D2DD6C}"/>
              </a:ext>
            </a:extLst>
          </p:cNvPr>
          <p:cNvPicPr>
            <a:picLocks noChangeAspect="1"/>
          </p:cNvPicPr>
          <p:nvPr/>
        </p:nvPicPr>
        <p:blipFill>
          <a:blip r:embed="rId2"/>
          <a:stretch>
            <a:fillRect/>
          </a:stretch>
        </p:blipFill>
        <p:spPr>
          <a:xfrm>
            <a:off x="381000" y="0"/>
            <a:ext cx="11430000" cy="6858000"/>
          </a:xfrm>
          <a:prstGeom prst="rect">
            <a:avLst/>
          </a:prstGeom>
        </p:spPr>
      </p:pic>
      <p:pic>
        <p:nvPicPr>
          <p:cNvPr id="5" name="Picture 4">
            <a:extLst>
              <a:ext uri="{FF2B5EF4-FFF2-40B4-BE49-F238E27FC236}">
                <a16:creationId xmlns:a16="http://schemas.microsoft.com/office/drawing/2014/main" id="{E04B58D0-9FF8-E747-AD92-70555A8D04E3}"/>
              </a:ext>
            </a:extLst>
          </p:cNvPr>
          <p:cNvPicPr>
            <a:picLocks noChangeAspect="1"/>
          </p:cNvPicPr>
          <p:nvPr/>
        </p:nvPicPr>
        <p:blipFill>
          <a:blip r:embed="rId3"/>
          <a:stretch>
            <a:fillRect/>
          </a:stretch>
        </p:blipFill>
        <p:spPr>
          <a:xfrm>
            <a:off x="2893621" y="567250"/>
            <a:ext cx="8688779" cy="2516750"/>
          </a:xfrm>
          <a:prstGeom prst="rect">
            <a:avLst/>
          </a:prstGeom>
        </p:spPr>
      </p:pic>
    </p:spTree>
    <p:extLst>
      <p:ext uri="{BB962C8B-B14F-4D97-AF65-F5344CB8AC3E}">
        <p14:creationId xmlns:p14="http://schemas.microsoft.com/office/powerpoint/2010/main" val="1689736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7AAF4-3AA0-4046-BED4-38ED74040C9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BBB2ED0-72F5-2B45-B68D-7DA2928519F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B1494D1-1B2A-0D4C-A703-A7A643599974}"/>
              </a:ext>
            </a:extLst>
          </p:cNvPr>
          <p:cNvPicPr>
            <a:picLocks noChangeAspect="1"/>
          </p:cNvPicPr>
          <p:nvPr/>
        </p:nvPicPr>
        <p:blipFill>
          <a:blip r:embed="rId2"/>
          <a:stretch>
            <a:fillRect/>
          </a:stretch>
        </p:blipFill>
        <p:spPr>
          <a:xfrm>
            <a:off x="422270" y="0"/>
            <a:ext cx="11347460" cy="6858000"/>
          </a:xfrm>
          <a:prstGeom prst="rect">
            <a:avLst/>
          </a:prstGeom>
        </p:spPr>
      </p:pic>
    </p:spTree>
    <p:extLst>
      <p:ext uri="{BB962C8B-B14F-4D97-AF65-F5344CB8AC3E}">
        <p14:creationId xmlns:p14="http://schemas.microsoft.com/office/powerpoint/2010/main" val="403492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D3DFC-CB7D-6443-B8B3-22F9A1963E4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C586391-BF5C-154A-832F-29364B9BFA4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2E1F99F-1B54-4049-BE6E-92081E4536BE}"/>
              </a:ext>
            </a:extLst>
          </p:cNvPr>
          <p:cNvPicPr>
            <a:picLocks noChangeAspect="1"/>
          </p:cNvPicPr>
          <p:nvPr/>
        </p:nvPicPr>
        <p:blipFill>
          <a:blip r:embed="rId2"/>
          <a:stretch>
            <a:fillRect/>
          </a:stretch>
        </p:blipFill>
        <p:spPr>
          <a:xfrm>
            <a:off x="349827" y="0"/>
            <a:ext cx="11492345" cy="6858000"/>
          </a:xfrm>
          <a:prstGeom prst="rect">
            <a:avLst/>
          </a:prstGeom>
        </p:spPr>
      </p:pic>
      <p:sp>
        <p:nvSpPr>
          <p:cNvPr id="5" name="TextBox 4">
            <a:extLst>
              <a:ext uri="{FF2B5EF4-FFF2-40B4-BE49-F238E27FC236}">
                <a16:creationId xmlns:a16="http://schemas.microsoft.com/office/drawing/2014/main" id="{C93E2584-30DA-F143-88C0-3FA9CFF157D9}"/>
              </a:ext>
            </a:extLst>
          </p:cNvPr>
          <p:cNvSpPr txBox="1"/>
          <p:nvPr/>
        </p:nvSpPr>
        <p:spPr>
          <a:xfrm>
            <a:off x="8035638" y="2909454"/>
            <a:ext cx="3930731" cy="2585323"/>
          </a:xfrm>
          <a:prstGeom prst="rect">
            <a:avLst/>
          </a:prstGeom>
          <a:solidFill>
            <a:srgbClr val="FFFF00"/>
          </a:solidFill>
          <a:ln>
            <a:solidFill>
              <a:schemeClr val="accent1"/>
            </a:solidFill>
          </a:ln>
        </p:spPr>
        <p:txBody>
          <a:bodyPr wrap="square" rtlCol="0">
            <a:spAutoFit/>
          </a:bodyPr>
          <a:lstStyle/>
          <a:p>
            <a:r>
              <a:rPr lang="en-US" dirty="0"/>
              <a:t>*Share is the fractional count allocated to an institution for an article that takes into account the percentage of authors from that institution and the number of affiliated institutions that contributed to the article. The horizontal stacked bar charts above indicate the Share contributed by each institution in the bilateral collaboration.</a:t>
            </a:r>
          </a:p>
        </p:txBody>
      </p:sp>
    </p:spTree>
    <p:extLst>
      <p:ext uri="{BB962C8B-B14F-4D97-AF65-F5344CB8AC3E}">
        <p14:creationId xmlns:p14="http://schemas.microsoft.com/office/powerpoint/2010/main" val="2129825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E7F43-2805-C140-9CE8-764CB761F94B}"/>
              </a:ext>
            </a:extLst>
          </p:cNvPr>
          <p:cNvSpPr>
            <a:spLocks noGrp="1"/>
          </p:cNvSpPr>
          <p:nvPr>
            <p:ph type="title"/>
          </p:nvPr>
        </p:nvSpPr>
        <p:spPr>
          <a:xfrm>
            <a:off x="0" y="120052"/>
            <a:ext cx="12192000" cy="1325563"/>
          </a:xfrm>
        </p:spPr>
        <p:txBody>
          <a:bodyPr>
            <a:noAutofit/>
          </a:bodyPr>
          <a:lstStyle/>
          <a:p>
            <a:r>
              <a:rPr lang="en-US" sz="3200" b="1" dirty="0">
                <a:latin typeface="+mn-lt"/>
              </a:rPr>
              <a:t>Research outputs for Taiwan Semiconductor Manufacturing Company Limited (TSMC) published between 1 July 2022 - 30 June 2023 which are tracked by the Nature Index.</a:t>
            </a:r>
          </a:p>
        </p:txBody>
      </p:sp>
      <p:pic>
        <p:nvPicPr>
          <p:cNvPr id="4" name="Picture 3">
            <a:extLst>
              <a:ext uri="{FF2B5EF4-FFF2-40B4-BE49-F238E27FC236}">
                <a16:creationId xmlns:a16="http://schemas.microsoft.com/office/drawing/2014/main" id="{ED0B19B5-59AB-F641-B031-AA1EDB41A250}"/>
              </a:ext>
            </a:extLst>
          </p:cNvPr>
          <p:cNvPicPr>
            <a:picLocks noChangeAspect="1"/>
          </p:cNvPicPr>
          <p:nvPr/>
        </p:nvPicPr>
        <p:blipFill>
          <a:blip r:embed="rId2"/>
          <a:stretch>
            <a:fillRect/>
          </a:stretch>
        </p:blipFill>
        <p:spPr>
          <a:xfrm>
            <a:off x="6379194" y="1825625"/>
            <a:ext cx="4445000" cy="4445000"/>
          </a:xfrm>
          <a:prstGeom prst="rect">
            <a:avLst/>
          </a:prstGeom>
        </p:spPr>
      </p:pic>
      <p:pic>
        <p:nvPicPr>
          <p:cNvPr id="5" name="Picture 4">
            <a:extLst>
              <a:ext uri="{FF2B5EF4-FFF2-40B4-BE49-F238E27FC236}">
                <a16:creationId xmlns:a16="http://schemas.microsoft.com/office/drawing/2014/main" id="{F7C390E7-BAAC-E745-AEB5-151B98FA3794}"/>
              </a:ext>
            </a:extLst>
          </p:cNvPr>
          <p:cNvPicPr>
            <a:picLocks noChangeAspect="1"/>
          </p:cNvPicPr>
          <p:nvPr/>
        </p:nvPicPr>
        <p:blipFill>
          <a:blip r:embed="rId3"/>
          <a:stretch>
            <a:fillRect/>
          </a:stretch>
        </p:blipFill>
        <p:spPr>
          <a:xfrm>
            <a:off x="182913" y="1445615"/>
            <a:ext cx="5666675" cy="5314604"/>
          </a:xfrm>
          <a:prstGeom prst="rect">
            <a:avLst/>
          </a:prstGeom>
        </p:spPr>
      </p:pic>
      <p:sp>
        <p:nvSpPr>
          <p:cNvPr id="6" name="Rectangle 5">
            <a:extLst>
              <a:ext uri="{FF2B5EF4-FFF2-40B4-BE49-F238E27FC236}">
                <a16:creationId xmlns:a16="http://schemas.microsoft.com/office/drawing/2014/main" id="{A86CE6F2-F6A9-5D42-8907-EBA01CFD201D}"/>
              </a:ext>
            </a:extLst>
          </p:cNvPr>
          <p:cNvSpPr/>
          <p:nvPr/>
        </p:nvSpPr>
        <p:spPr>
          <a:xfrm>
            <a:off x="2970645" y="2771177"/>
            <a:ext cx="2878943" cy="2361439"/>
          </a:xfrm>
          <a:prstGeom prst="rect">
            <a:avLst/>
          </a:prstGeom>
          <a:solidFill>
            <a:srgbClr val="FFFF00">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7750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EF06D-1EFD-354B-8176-2C44EC42413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1A497BB-4B1F-6F4B-96F7-94F8B23F137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EEE9F94-0178-5744-8858-BC1397179E3C}"/>
              </a:ext>
            </a:extLst>
          </p:cNvPr>
          <p:cNvPicPr>
            <a:picLocks noChangeAspect="1"/>
          </p:cNvPicPr>
          <p:nvPr/>
        </p:nvPicPr>
        <p:blipFill>
          <a:blip r:embed="rId2"/>
          <a:stretch>
            <a:fillRect/>
          </a:stretch>
        </p:blipFill>
        <p:spPr>
          <a:xfrm>
            <a:off x="838888" y="0"/>
            <a:ext cx="10514223" cy="6858000"/>
          </a:xfrm>
          <a:prstGeom prst="rect">
            <a:avLst/>
          </a:prstGeom>
        </p:spPr>
      </p:pic>
      <p:sp>
        <p:nvSpPr>
          <p:cNvPr id="5" name="Rectangle 4">
            <a:extLst>
              <a:ext uri="{FF2B5EF4-FFF2-40B4-BE49-F238E27FC236}">
                <a16:creationId xmlns:a16="http://schemas.microsoft.com/office/drawing/2014/main" id="{B238C2CB-15E2-AD4B-BAD7-D4ADA9B10F60}"/>
              </a:ext>
            </a:extLst>
          </p:cNvPr>
          <p:cNvSpPr/>
          <p:nvPr/>
        </p:nvSpPr>
        <p:spPr>
          <a:xfrm>
            <a:off x="3523014" y="36047"/>
            <a:ext cx="6096000" cy="523220"/>
          </a:xfrm>
          <a:prstGeom prst="rect">
            <a:avLst/>
          </a:prstGeom>
        </p:spPr>
        <p:txBody>
          <a:bodyPr>
            <a:spAutoFit/>
          </a:bodyPr>
          <a:lstStyle/>
          <a:p>
            <a:r>
              <a:rPr lang="en-US" sz="2800" b="1" i="0" dirty="0">
                <a:solidFill>
                  <a:srgbClr val="212529"/>
                </a:solidFill>
                <a:effectLst/>
                <a:latin typeface="roboto"/>
              </a:rPr>
              <a:t>TSMC's Patent Grants Worldwide</a:t>
            </a:r>
          </a:p>
        </p:txBody>
      </p:sp>
    </p:spTree>
    <p:extLst>
      <p:ext uri="{BB962C8B-B14F-4D97-AF65-F5344CB8AC3E}">
        <p14:creationId xmlns:p14="http://schemas.microsoft.com/office/powerpoint/2010/main" val="1698555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5A12F-E918-E64F-ABC1-B783E824C3D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E3BFF71-A0EA-8C4D-9ADB-653602D21610}"/>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2F2D39D5-CEF8-8343-93ED-AE5DC03D7179}"/>
              </a:ext>
            </a:extLst>
          </p:cNvPr>
          <p:cNvPicPr>
            <a:picLocks noChangeAspect="1"/>
          </p:cNvPicPr>
          <p:nvPr/>
        </p:nvPicPr>
        <p:blipFill>
          <a:blip r:embed="rId2"/>
          <a:stretch>
            <a:fillRect/>
          </a:stretch>
        </p:blipFill>
        <p:spPr>
          <a:xfrm>
            <a:off x="139700" y="365125"/>
            <a:ext cx="5956300" cy="2222500"/>
          </a:xfrm>
          <a:prstGeom prst="rect">
            <a:avLst/>
          </a:prstGeom>
        </p:spPr>
      </p:pic>
      <p:pic>
        <p:nvPicPr>
          <p:cNvPr id="5" name="Picture 4">
            <a:extLst>
              <a:ext uri="{FF2B5EF4-FFF2-40B4-BE49-F238E27FC236}">
                <a16:creationId xmlns:a16="http://schemas.microsoft.com/office/drawing/2014/main" id="{E2266550-CC7A-2845-937F-311BECEE70CE}"/>
              </a:ext>
            </a:extLst>
          </p:cNvPr>
          <p:cNvPicPr>
            <a:picLocks noChangeAspect="1"/>
          </p:cNvPicPr>
          <p:nvPr/>
        </p:nvPicPr>
        <p:blipFill>
          <a:blip r:embed="rId3"/>
          <a:stretch>
            <a:fillRect/>
          </a:stretch>
        </p:blipFill>
        <p:spPr>
          <a:xfrm>
            <a:off x="612588" y="2731943"/>
            <a:ext cx="4292600" cy="279400"/>
          </a:xfrm>
          <a:prstGeom prst="rect">
            <a:avLst/>
          </a:prstGeom>
        </p:spPr>
      </p:pic>
      <p:pic>
        <p:nvPicPr>
          <p:cNvPr id="7" name="Picture 6">
            <a:extLst>
              <a:ext uri="{FF2B5EF4-FFF2-40B4-BE49-F238E27FC236}">
                <a16:creationId xmlns:a16="http://schemas.microsoft.com/office/drawing/2014/main" id="{4F5554F0-A454-F549-906E-D3C0DF85C8C2}"/>
              </a:ext>
            </a:extLst>
          </p:cNvPr>
          <p:cNvPicPr>
            <a:picLocks noChangeAspect="1"/>
          </p:cNvPicPr>
          <p:nvPr/>
        </p:nvPicPr>
        <p:blipFill>
          <a:blip r:embed="rId4"/>
          <a:stretch>
            <a:fillRect/>
          </a:stretch>
        </p:blipFill>
        <p:spPr>
          <a:xfrm>
            <a:off x="6794500" y="0"/>
            <a:ext cx="4784912" cy="6858000"/>
          </a:xfrm>
          <a:prstGeom prst="rect">
            <a:avLst/>
          </a:prstGeom>
        </p:spPr>
      </p:pic>
    </p:spTree>
    <p:extLst>
      <p:ext uri="{BB962C8B-B14F-4D97-AF65-F5344CB8AC3E}">
        <p14:creationId xmlns:p14="http://schemas.microsoft.com/office/powerpoint/2010/main" val="14551746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509</TotalTime>
  <Words>238</Words>
  <Application>Microsoft Office PowerPoint</Application>
  <PresentationFormat>Widescreen</PresentationFormat>
  <Paragraphs>28</Paragraphs>
  <Slides>11</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11</vt:i4>
      </vt:variant>
    </vt:vector>
  </HeadingPairs>
  <TitlesOfParts>
    <vt:vector size="16" baseType="lpstr">
      <vt:lpstr>Arial</vt:lpstr>
      <vt:lpstr>Calibri</vt:lpstr>
      <vt:lpstr>Calibri Light</vt:lpstr>
      <vt:lpstr>roboto</vt:lpstr>
      <vt:lpstr>Office Theme</vt:lpstr>
      <vt:lpstr>Semicondutores, microeletrônica: desenvolvimento de tecnologia e qualificação de mão de obra Caso TSMC – algumas lições</vt:lpstr>
      <vt:lpstr>TSMC</vt:lpstr>
      <vt:lpstr>TSMC</vt:lpstr>
      <vt:lpstr>Apresentação do PowerPoint</vt:lpstr>
      <vt:lpstr>Apresentação do PowerPoint</vt:lpstr>
      <vt:lpstr>Apresentação do PowerPoint</vt:lpstr>
      <vt:lpstr>Research outputs for Taiwan Semiconductor Manufacturing Company Limited (TSMC) published between 1 July 2022 - 30 June 2023 which are tracked by the Nature Index.</vt:lpstr>
      <vt:lpstr>Apresentação do PowerPoint</vt:lpstr>
      <vt:lpstr>Apresentação do PowerPoint</vt:lpstr>
      <vt:lpstr>Apresentação do PowerPoint</vt:lpstr>
      <vt:lpstr>Conclusões/pontos para reflexão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Semicondutores, microeletrônica: desenvolvimento de tecnologia e qualificação de mão de obra</dc:title>
  <dc:creator>Gilberto Medeiros Ribeiro</dc:creator>
  <cp:lastModifiedBy>Soraya Misleh</cp:lastModifiedBy>
  <cp:revision>8</cp:revision>
  <dcterms:created xsi:type="dcterms:W3CDTF">2023-11-27T14:21:01Z</dcterms:created>
  <dcterms:modified xsi:type="dcterms:W3CDTF">2023-11-29T15:12:57Z</dcterms:modified>
</cp:coreProperties>
</file>