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97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43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54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95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00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3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51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08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10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61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9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93AA-8264-4EDD-927C-9FDE5FFEAD3F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E542-B663-4D42-A95C-4E31E9D38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37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7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7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Eliel</dc:creator>
  <cp:lastModifiedBy>Eliel</cp:lastModifiedBy>
  <cp:revision>1</cp:revision>
  <dcterms:created xsi:type="dcterms:W3CDTF">2017-03-06T12:35:36Z</dcterms:created>
  <dcterms:modified xsi:type="dcterms:W3CDTF">2017-03-06T12:42:36Z</dcterms:modified>
</cp:coreProperties>
</file>