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8" r:id="rId23"/>
    <p:sldId id="277" r:id="rId24"/>
    <p:sldId id="297" r:id="rId25"/>
    <p:sldId id="300" r:id="rId26"/>
    <p:sldId id="304" r:id="rId27"/>
    <p:sldId id="303" r:id="rId28"/>
    <p:sldId id="302" r:id="rId29"/>
    <p:sldId id="301" r:id="rId30"/>
    <p:sldId id="278" r:id="rId31"/>
    <p:sldId id="279" r:id="rId32"/>
    <p:sldId id="280" r:id="rId33"/>
    <p:sldId id="281" r:id="rId34"/>
    <p:sldId id="282" r:id="rId35"/>
    <p:sldId id="286" r:id="rId36"/>
    <p:sldId id="283" r:id="rId37"/>
    <p:sldId id="289" r:id="rId38"/>
    <p:sldId id="287" r:id="rId39"/>
    <p:sldId id="291" r:id="rId40"/>
    <p:sldId id="284" r:id="rId41"/>
    <p:sldId id="288" r:id="rId42"/>
    <p:sldId id="285" r:id="rId43"/>
    <p:sldId id="292" r:id="rId44"/>
    <p:sldId id="293" r:id="rId45"/>
    <p:sldId id="294" r:id="rId46"/>
    <p:sldId id="295" r:id="rId47"/>
    <p:sldId id="296" r:id="rId48"/>
    <p:sldId id="306" r:id="rId49"/>
    <p:sldId id="290" r:id="rId50"/>
    <p:sldId id="307" r:id="rId51"/>
    <p:sldId id="309" r:id="rId52"/>
    <p:sldId id="311" r:id="rId53"/>
    <p:sldId id="310" r:id="rId54"/>
    <p:sldId id="312" r:id="rId55"/>
    <p:sldId id="308" r:id="rId5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6" autoAdjust="0"/>
    <p:restoredTop sz="94699" autoAdjust="0"/>
  </p:normalViewPr>
  <p:slideViewPr>
    <p:cSldViewPr>
      <p:cViewPr varScale="1">
        <p:scale>
          <a:sx n="69" d="100"/>
          <a:sy n="69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CA300-1B42-4711-9FA6-2E6F581BD734}" type="doc">
      <dgm:prSet loTypeId="urn:microsoft.com/office/officeart/2005/8/layout/cycle7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0C62552-91E5-4EB3-A85F-CF44440953A8}">
      <dgm:prSet phldrT="[Texto]"/>
      <dgm:spPr/>
      <dgm:t>
        <a:bodyPr/>
        <a:lstStyle/>
        <a:p>
          <a:r>
            <a:rPr lang="pt-BR" dirty="0" smtClean="0"/>
            <a:t>Social</a:t>
          </a:r>
          <a:endParaRPr lang="pt-BR" dirty="0"/>
        </a:p>
      </dgm:t>
    </dgm:pt>
    <dgm:pt modelId="{9A749A4C-8FA6-4571-AF6A-F9CBDAD6F89F}" type="parTrans" cxnId="{325C4C3A-896C-4AEF-AB17-7FF3B672F9BB}">
      <dgm:prSet/>
      <dgm:spPr/>
      <dgm:t>
        <a:bodyPr/>
        <a:lstStyle/>
        <a:p>
          <a:endParaRPr lang="pt-BR"/>
        </a:p>
      </dgm:t>
    </dgm:pt>
    <dgm:pt modelId="{D7DDD160-2268-4895-9B18-AED226F8674F}" type="sibTrans" cxnId="{325C4C3A-896C-4AEF-AB17-7FF3B672F9BB}">
      <dgm:prSet/>
      <dgm:spPr/>
      <dgm:t>
        <a:bodyPr/>
        <a:lstStyle/>
        <a:p>
          <a:endParaRPr lang="pt-BR" dirty="0"/>
        </a:p>
      </dgm:t>
    </dgm:pt>
    <dgm:pt modelId="{D85663D9-07F9-4A84-A950-8AD6D0E732F8}">
      <dgm:prSet phldrT="[Texto]"/>
      <dgm:spPr/>
      <dgm:t>
        <a:bodyPr/>
        <a:lstStyle/>
        <a:p>
          <a:r>
            <a:rPr lang="pt-BR" dirty="0" smtClean="0"/>
            <a:t>Econômico</a:t>
          </a:r>
          <a:endParaRPr lang="pt-BR" dirty="0"/>
        </a:p>
      </dgm:t>
    </dgm:pt>
    <dgm:pt modelId="{CF632AFB-DA47-44E3-876B-C45F2114B804}" type="parTrans" cxnId="{1F599D74-56CA-45B9-93FA-8516B8FA7557}">
      <dgm:prSet/>
      <dgm:spPr/>
      <dgm:t>
        <a:bodyPr/>
        <a:lstStyle/>
        <a:p>
          <a:endParaRPr lang="pt-BR"/>
        </a:p>
      </dgm:t>
    </dgm:pt>
    <dgm:pt modelId="{FC0D1579-218F-4C2A-B761-40D894219F13}" type="sibTrans" cxnId="{1F599D74-56CA-45B9-93FA-8516B8FA7557}">
      <dgm:prSet/>
      <dgm:spPr/>
      <dgm:t>
        <a:bodyPr/>
        <a:lstStyle/>
        <a:p>
          <a:endParaRPr lang="pt-BR" dirty="0"/>
        </a:p>
      </dgm:t>
    </dgm:pt>
    <dgm:pt modelId="{32AD4FC6-39FF-44E6-AC9A-DE136149DEF4}">
      <dgm:prSet phldrT="[Texto]"/>
      <dgm:spPr/>
      <dgm:t>
        <a:bodyPr/>
        <a:lstStyle/>
        <a:p>
          <a:r>
            <a:rPr lang="pt-BR" dirty="0" smtClean="0"/>
            <a:t>Ambiental</a:t>
          </a:r>
          <a:endParaRPr lang="pt-BR" dirty="0"/>
        </a:p>
      </dgm:t>
    </dgm:pt>
    <dgm:pt modelId="{90D84D59-601C-434B-8049-A10969A052E0}" type="parTrans" cxnId="{C1EA917E-3DDE-46F0-B956-75DC99CB5B0F}">
      <dgm:prSet/>
      <dgm:spPr/>
      <dgm:t>
        <a:bodyPr/>
        <a:lstStyle/>
        <a:p>
          <a:endParaRPr lang="pt-BR"/>
        </a:p>
      </dgm:t>
    </dgm:pt>
    <dgm:pt modelId="{38F4D3F7-3304-4383-88D0-1418FB4031F8}" type="sibTrans" cxnId="{C1EA917E-3DDE-46F0-B956-75DC99CB5B0F}">
      <dgm:prSet/>
      <dgm:spPr/>
      <dgm:t>
        <a:bodyPr/>
        <a:lstStyle/>
        <a:p>
          <a:endParaRPr lang="pt-BR" dirty="0"/>
        </a:p>
      </dgm:t>
    </dgm:pt>
    <dgm:pt modelId="{15C6CAA8-F6DB-4E20-95E5-EDDCBCB20772}" type="pres">
      <dgm:prSet presAssocID="{5CACA300-1B42-4711-9FA6-2E6F581BD7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FA53EE4-11E3-49BF-B24C-9F33CEB98151}" type="pres">
      <dgm:prSet presAssocID="{F0C62552-91E5-4EB3-A85F-CF44440953A8}" presName="node" presStyleLbl="node1" presStyleIdx="0" presStyleCnt="3" custRadScaleRad="127326" custRadScaleInc="-1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C2FEE-6521-4E58-B4FC-8D68712FD318}" type="pres">
      <dgm:prSet presAssocID="{D7DDD160-2268-4895-9B18-AED226F8674F}" presName="sibTrans" presStyleLbl="sibTrans2D1" presStyleIdx="0" presStyleCnt="3"/>
      <dgm:spPr/>
      <dgm:t>
        <a:bodyPr/>
        <a:lstStyle/>
        <a:p>
          <a:endParaRPr lang="pt-BR"/>
        </a:p>
      </dgm:t>
    </dgm:pt>
    <dgm:pt modelId="{36BE16F0-3770-4343-A517-15D3ABE6D689}" type="pres">
      <dgm:prSet presAssocID="{D7DDD160-2268-4895-9B18-AED226F8674F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5D3627D0-CFD3-4760-A02F-2A991045AE76}" type="pres">
      <dgm:prSet presAssocID="{D85663D9-07F9-4A84-A950-8AD6D0E732F8}" presName="node" presStyleLbl="node1" presStyleIdx="1" presStyleCnt="3" custRadScaleRad="110516" custRadScaleInc="120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521A73-37C5-4BE2-BF35-C6CA41A16C3C}" type="pres">
      <dgm:prSet presAssocID="{FC0D1579-218F-4C2A-B761-40D894219F13}" presName="sibTrans" presStyleLbl="sibTrans2D1" presStyleIdx="1" presStyleCnt="3"/>
      <dgm:spPr/>
      <dgm:t>
        <a:bodyPr/>
        <a:lstStyle/>
        <a:p>
          <a:endParaRPr lang="pt-BR"/>
        </a:p>
      </dgm:t>
    </dgm:pt>
    <dgm:pt modelId="{FB9D3DCE-AC21-4E01-B34D-45191779ACDF}" type="pres">
      <dgm:prSet presAssocID="{FC0D1579-218F-4C2A-B761-40D894219F13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C2A7239F-37D9-4553-9E76-3696B6BE81C1}" type="pres">
      <dgm:prSet presAssocID="{32AD4FC6-39FF-44E6-AC9A-DE136149DE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EA68F0-3636-4F9A-BC92-BB1CFB75A67B}" type="pres">
      <dgm:prSet presAssocID="{38F4D3F7-3304-4383-88D0-1418FB4031F8}" presName="sibTrans" presStyleLbl="sibTrans2D1" presStyleIdx="2" presStyleCnt="3"/>
      <dgm:spPr/>
      <dgm:t>
        <a:bodyPr/>
        <a:lstStyle/>
        <a:p>
          <a:endParaRPr lang="pt-BR"/>
        </a:p>
      </dgm:t>
    </dgm:pt>
    <dgm:pt modelId="{7292B4F2-A1F6-49F9-AE2D-FADB67D819B6}" type="pres">
      <dgm:prSet presAssocID="{38F4D3F7-3304-4383-88D0-1418FB4031F8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EE6778B1-6C13-47CA-A9D4-D69CB4B70B93}" type="presOf" srcId="{32AD4FC6-39FF-44E6-AC9A-DE136149DEF4}" destId="{C2A7239F-37D9-4553-9E76-3696B6BE81C1}" srcOrd="0" destOrd="0" presId="urn:microsoft.com/office/officeart/2005/8/layout/cycle7"/>
    <dgm:cxn modelId="{325C4C3A-896C-4AEF-AB17-7FF3B672F9BB}" srcId="{5CACA300-1B42-4711-9FA6-2E6F581BD734}" destId="{F0C62552-91E5-4EB3-A85F-CF44440953A8}" srcOrd="0" destOrd="0" parTransId="{9A749A4C-8FA6-4571-AF6A-F9CBDAD6F89F}" sibTransId="{D7DDD160-2268-4895-9B18-AED226F8674F}"/>
    <dgm:cxn modelId="{F2459E21-8DE1-458F-B576-4C83BF23467F}" type="presOf" srcId="{D85663D9-07F9-4A84-A950-8AD6D0E732F8}" destId="{5D3627D0-CFD3-4760-A02F-2A991045AE76}" srcOrd="0" destOrd="0" presId="urn:microsoft.com/office/officeart/2005/8/layout/cycle7"/>
    <dgm:cxn modelId="{9322BC2C-EFA8-48FD-8BA7-9471F0032929}" type="presOf" srcId="{FC0D1579-218F-4C2A-B761-40D894219F13}" destId="{F9521A73-37C5-4BE2-BF35-C6CA41A16C3C}" srcOrd="0" destOrd="0" presId="urn:microsoft.com/office/officeart/2005/8/layout/cycle7"/>
    <dgm:cxn modelId="{28C4DB32-861F-4921-AA89-01DC98C2649C}" type="presOf" srcId="{38F4D3F7-3304-4383-88D0-1418FB4031F8}" destId="{7292B4F2-A1F6-49F9-AE2D-FADB67D819B6}" srcOrd="1" destOrd="0" presId="urn:microsoft.com/office/officeart/2005/8/layout/cycle7"/>
    <dgm:cxn modelId="{D866CEA4-0EE3-405E-A23D-E479F733CA04}" type="presOf" srcId="{F0C62552-91E5-4EB3-A85F-CF44440953A8}" destId="{8FA53EE4-11E3-49BF-B24C-9F33CEB98151}" srcOrd="0" destOrd="0" presId="urn:microsoft.com/office/officeart/2005/8/layout/cycle7"/>
    <dgm:cxn modelId="{C1EA917E-3DDE-46F0-B956-75DC99CB5B0F}" srcId="{5CACA300-1B42-4711-9FA6-2E6F581BD734}" destId="{32AD4FC6-39FF-44E6-AC9A-DE136149DEF4}" srcOrd="2" destOrd="0" parTransId="{90D84D59-601C-434B-8049-A10969A052E0}" sibTransId="{38F4D3F7-3304-4383-88D0-1418FB4031F8}"/>
    <dgm:cxn modelId="{3CD0C45F-2769-44BD-9F0C-0162FD6DF361}" type="presOf" srcId="{38F4D3F7-3304-4383-88D0-1418FB4031F8}" destId="{09EA68F0-3636-4F9A-BC92-BB1CFB75A67B}" srcOrd="0" destOrd="0" presId="urn:microsoft.com/office/officeart/2005/8/layout/cycle7"/>
    <dgm:cxn modelId="{373519B9-3577-4D75-AE36-0BCF1791B3F6}" type="presOf" srcId="{5CACA300-1B42-4711-9FA6-2E6F581BD734}" destId="{15C6CAA8-F6DB-4E20-95E5-EDDCBCB20772}" srcOrd="0" destOrd="0" presId="urn:microsoft.com/office/officeart/2005/8/layout/cycle7"/>
    <dgm:cxn modelId="{1F599D74-56CA-45B9-93FA-8516B8FA7557}" srcId="{5CACA300-1B42-4711-9FA6-2E6F581BD734}" destId="{D85663D9-07F9-4A84-A950-8AD6D0E732F8}" srcOrd="1" destOrd="0" parTransId="{CF632AFB-DA47-44E3-876B-C45F2114B804}" sibTransId="{FC0D1579-218F-4C2A-B761-40D894219F13}"/>
    <dgm:cxn modelId="{71BEEEB2-4EEF-4A2D-9937-711420A6BB66}" type="presOf" srcId="{D7DDD160-2268-4895-9B18-AED226F8674F}" destId="{36BE16F0-3770-4343-A517-15D3ABE6D689}" srcOrd="1" destOrd="0" presId="urn:microsoft.com/office/officeart/2005/8/layout/cycle7"/>
    <dgm:cxn modelId="{515D9C30-52DC-4981-9B0C-8063C7086FBB}" type="presOf" srcId="{FC0D1579-218F-4C2A-B761-40D894219F13}" destId="{FB9D3DCE-AC21-4E01-B34D-45191779ACDF}" srcOrd="1" destOrd="0" presId="urn:microsoft.com/office/officeart/2005/8/layout/cycle7"/>
    <dgm:cxn modelId="{8CFC52ED-59B7-40E2-8BE2-A6D8813731D4}" type="presOf" srcId="{D7DDD160-2268-4895-9B18-AED226F8674F}" destId="{D14C2FEE-6521-4E58-B4FC-8D68712FD318}" srcOrd="0" destOrd="0" presId="urn:microsoft.com/office/officeart/2005/8/layout/cycle7"/>
    <dgm:cxn modelId="{BA0AA16E-E18A-40B4-B1A9-8A23D46089B6}" type="presParOf" srcId="{15C6CAA8-F6DB-4E20-95E5-EDDCBCB20772}" destId="{8FA53EE4-11E3-49BF-B24C-9F33CEB98151}" srcOrd="0" destOrd="0" presId="urn:microsoft.com/office/officeart/2005/8/layout/cycle7"/>
    <dgm:cxn modelId="{1E551CE4-CE25-484E-8AE8-8892A87EFA70}" type="presParOf" srcId="{15C6CAA8-F6DB-4E20-95E5-EDDCBCB20772}" destId="{D14C2FEE-6521-4E58-B4FC-8D68712FD318}" srcOrd="1" destOrd="0" presId="urn:microsoft.com/office/officeart/2005/8/layout/cycle7"/>
    <dgm:cxn modelId="{ABC0FD23-18F0-40B9-A3EC-B2C86D8E6DD1}" type="presParOf" srcId="{D14C2FEE-6521-4E58-B4FC-8D68712FD318}" destId="{36BE16F0-3770-4343-A517-15D3ABE6D689}" srcOrd="0" destOrd="0" presId="urn:microsoft.com/office/officeart/2005/8/layout/cycle7"/>
    <dgm:cxn modelId="{C16BABA0-F2E8-477F-B6ED-FE01EA6E66BB}" type="presParOf" srcId="{15C6CAA8-F6DB-4E20-95E5-EDDCBCB20772}" destId="{5D3627D0-CFD3-4760-A02F-2A991045AE76}" srcOrd="2" destOrd="0" presId="urn:microsoft.com/office/officeart/2005/8/layout/cycle7"/>
    <dgm:cxn modelId="{E998E7D7-33AB-4B23-BDD4-0852EED8ADC6}" type="presParOf" srcId="{15C6CAA8-F6DB-4E20-95E5-EDDCBCB20772}" destId="{F9521A73-37C5-4BE2-BF35-C6CA41A16C3C}" srcOrd="3" destOrd="0" presId="urn:microsoft.com/office/officeart/2005/8/layout/cycle7"/>
    <dgm:cxn modelId="{869C3D7D-FACE-47C9-AF54-9376BDCE0230}" type="presParOf" srcId="{F9521A73-37C5-4BE2-BF35-C6CA41A16C3C}" destId="{FB9D3DCE-AC21-4E01-B34D-45191779ACDF}" srcOrd="0" destOrd="0" presId="urn:microsoft.com/office/officeart/2005/8/layout/cycle7"/>
    <dgm:cxn modelId="{AEBAC49E-2B0B-4B26-9934-52234A79F3FA}" type="presParOf" srcId="{15C6CAA8-F6DB-4E20-95E5-EDDCBCB20772}" destId="{C2A7239F-37D9-4553-9E76-3696B6BE81C1}" srcOrd="4" destOrd="0" presId="urn:microsoft.com/office/officeart/2005/8/layout/cycle7"/>
    <dgm:cxn modelId="{4E2F7DE8-F2DD-4E01-BBC3-9ED93559BDD0}" type="presParOf" srcId="{15C6CAA8-F6DB-4E20-95E5-EDDCBCB20772}" destId="{09EA68F0-3636-4F9A-BC92-BB1CFB75A67B}" srcOrd="5" destOrd="0" presId="urn:microsoft.com/office/officeart/2005/8/layout/cycle7"/>
    <dgm:cxn modelId="{ECEFBD34-A8CA-44A1-A3DC-AF3EA1685D3B}" type="presParOf" srcId="{09EA68F0-3636-4F9A-BC92-BB1CFB75A67B}" destId="{7292B4F2-A1F6-49F9-AE2D-FADB67D819B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A53EE4-11E3-49BF-B24C-9F33CEB98151}">
      <dsp:nvSpPr>
        <dsp:cNvPr id="0" name=""/>
        <dsp:cNvSpPr/>
      </dsp:nvSpPr>
      <dsp:spPr>
        <a:xfrm>
          <a:off x="2276262" y="0"/>
          <a:ext cx="2138511" cy="1069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Social</a:t>
          </a:r>
          <a:endParaRPr lang="pt-BR" sz="3200" kern="1200" dirty="0"/>
        </a:p>
      </dsp:txBody>
      <dsp:txXfrm>
        <a:off x="2276262" y="0"/>
        <a:ext cx="2138511" cy="1069255"/>
      </dsp:txXfrm>
    </dsp:sp>
    <dsp:sp modelId="{D14C2FEE-6521-4E58-B4FC-8D68712FD318}">
      <dsp:nvSpPr>
        <dsp:cNvPr id="0" name=""/>
        <dsp:cNvSpPr/>
      </dsp:nvSpPr>
      <dsp:spPr>
        <a:xfrm rot="3574456">
          <a:off x="3675543" y="1877787"/>
          <a:ext cx="1137414" cy="37423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/>
        </a:p>
      </dsp:txBody>
      <dsp:txXfrm rot="3574456">
        <a:off x="3675543" y="1877787"/>
        <a:ext cx="1137414" cy="374239"/>
      </dsp:txXfrm>
    </dsp:sp>
    <dsp:sp modelId="{5D3627D0-CFD3-4760-A02F-2A991045AE76}">
      <dsp:nvSpPr>
        <dsp:cNvPr id="0" name=""/>
        <dsp:cNvSpPr/>
      </dsp:nvSpPr>
      <dsp:spPr>
        <a:xfrm>
          <a:off x="4073729" y="3060558"/>
          <a:ext cx="2138511" cy="1069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Econômico</a:t>
          </a:r>
          <a:endParaRPr lang="pt-BR" sz="3200" kern="1200" dirty="0"/>
        </a:p>
      </dsp:txBody>
      <dsp:txXfrm>
        <a:off x="4073729" y="3060558"/>
        <a:ext cx="2138511" cy="1069255"/>
      </dsp:txXfrm>
    </dsp:sp>
    <dsp:sp modelId="{F9521A73-37C5-4BE2-BF35-C6CA41A16C3C}">
      <dsp:nvSpPr>
        <dsp:cNvPr id="0" name=""/>
        <dsp:cNvSpPr/>
      </dsp:nvSpPr>
      <dsp:spPr>
        <a:xfrm rot="10801127">
          <a:off x="2794137" y="3407482"/>
          <a:ext cx="1137414" cy="37423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/>
        </a:p>
      </dsp:txBody>
      <dsp:txXfrm rot="10801127">
        <a:off x="2794137" y="3407482"/>
        <a:ext cx="1137414" cy="374239"/>
      </dsp:txXfrm>
    </dsp:sp>
    <dsp:sp modelId="{C2A7239F-37D9-4553-9E76-3696B6BE81C1}">
      <dsp:nvSpPr>
        <dsp:cNvPr id="0" name=""/>
        <dsp:cNvSpPr/>
      </dsp:nvSpPr>
      <dsp:spPr>
        <a:xfrm>
          <a:off x="513449" y="3059391"/>
          <a:ext cx="2138511" cy="1069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Ambiental</a:t>
          </a:r>
          <a:endParaRPr lang="pt-BR" sz="3200" kern="1200" dirty="0"/>
        </a:p>
      </dsp:txBody>
      <dsp:txXfrm>
        <a:off x="513449" y="3059391"/>
        <a:ext cx="2138511" cy="1069255"/>
      </dsp:txXfrm>
    </dsp:sp>
    <dsp:sp modelId="{09EA68F0-3636-4F9A-BC92-BB1CFB75A67B}">
      <dsp:nvSpPr>
        <dsp:cNvPr id="0" name=""/>
        <dsp:cNvSpPr/>
      </dsp:nvSpPr>
      <dsp:spPr>
        <a:xfrm rot="17997025">
          <a:off x="1895404" y="1877203"/>
          <a:ext cx="1137414" cy="37423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/>
        </a:p>
      </dsp:txBody>
      <dsp:txXfrm rot="17997025">
        <a:off x="1895404" y="1877203"/>
        <a:ext cx="1137414" cy="37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3B152-BD43-4250-864C-65B4552C7B5F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F975D-8E7E-4A49-AA6A-65FBB0D56D4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7138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975D-8E7E-4A49-AA6A-65FBB0D56D46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65841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944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58935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4717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5260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6535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6535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6535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6535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52600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0120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770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5260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F67C-B479-449C-A49A-8C151A04635B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660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9156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3451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5104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212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5885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2951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5739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7892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67192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269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3659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5A6AA-A318-4F8B-9801-154FAA7872D2}" type="datetimeFigureOut">
              <a:rPr lang="pt-BR" smtClean="0"/>
              <a:pPr/>
              <a:t>07/06/2016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A931-1F3F-438C-9261-7B206354E88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0919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.br/url?sa=i&amp;rct=j&amp;q=&amp;esrc=s&amp;source=images&amp;cd=&amp;cad=rja&amp;uact=8&amp;ved=0ahUKEwj91q3E4YbMAhWGHpAKHUYlBqkQjB0IBg&amp;url=http://puritech.com.br/web/portfolio-item/sistema-uniflux/&amp;psig=AFQjCNFE_muXUyM4F4vPHPU8tmePw5GnMA&amp;ust=1460469772596754" TargetMode="Externa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gif"/><Relationship Id="rId3" Type="http://schemas.openxmlformats.org/officeDocument/2006/relationships/image" Target="../media/image18.png"/><Relationship Id="rId7" Type="http://schemas.openxmlformats.org/officeDocument/2006/relationships/image" Target="../media/image49.gif"/><Relationship Id="rId12" Type="http://schemas.openxmlformats.org/officeDocument/2006/relationships/image" Target="../media/image5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11" Type="http://schemas.openxmlformats.org/officeDocument/2006/relationships/image" Target="../media/image53.jpeg"/><Relationship Id="rId5" Type="http://schemas.openxmlformats.org/officeDocument/2006/relationships/image" Target="../media/image17.png"/><Relationship Id="rId10" Type="http://schemas.openxmlformats.org/officeDocument/2006/relationships/image" Target="../media/image52.gif"/><Relationship Id="rId4" Type="http://schemas.openxmlformats.org/officeDocument/2006/relationships/image" Target="../media/image47.jpeg"/><Relationship Id="rId9" Type="http://schemas.openxmlformats.org/officeDocument/2006/relationships/image" Target="../media/image51.gif"/><Relationship Id="rId14" Type="http://schemas.openxmlformats.org/officeDocument/2006/relationships/image" Target="../media/image5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0" Type="http://schemas.openxmlformats.org/officeDocument/2006/relationships/image" Target="../media/image55.gif"/><Relationship Id="rId4" Type="http://schemas.openxmlformats.org/officeDocument/2006/relationships/image" Target="../media/image48.gif"/><Relationship Id="rId9" Type="http://schemas.openxmlformats.org/officeDocument/2006/relationships/image" Target="../media/image5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77278" y="187523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Sabesp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-5266" y="2480017"/>
            <a:ext cx="9185778" cy="1441239"/>
            <a:chOff x="-5266" y="2480017"/>
            <a:chExt cx="9185778" cy="1441239"/>
          </a:xfrm>
        </p:grpSpPr>
        <p:sp>
          <p:nvSpPr>
            <p:cNvPr id="12" name="Retângulo 11"/>
            <p:cNvSpPr/>
            <p:nvPr/>
          </p:nvSpPr>
          <p:spPr>
            <a:xfrm>
              <a:off x="-5266" y="2480017"/>
              <a:ext cx="9149266" cy="14401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8964488" y="2481096"/>
              <a:ext cx="216024" cy="14401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B050"/>
                </a:solidFill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67544" y="2670785"/>
            <a:ext cx="705678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800" b="1" dirty="0" smtClean="0">
                <a:solidFill>
                  <a:schemeClr val="bg1"/>
                </a:solidFill>
              </a:rPr>
              <a:t>TRATAMENTO DE ESGOTOS DOMÉSTICOS</a:t>
            </a:r>
          </a:p>
          <a:p>
            <a:pPr>
              <a:lnSpc>
                <a:spcPts val="4000"/>
              </a:lnSpc>
            </a:pPr>
            <a:r>
              <a:rPr lang="pt-BR" sz="2400" b="1" dirty="0" smtClean="0">
                <a:solidFill>
                  <a:schemeClr val="bg1"/>
                </a:solidFill>
              </a:rPr>
              <a:t>Uma perspectiva sustentável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-5266" y="3260325"/>
            <a:ext cx="6953530" cy="2465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89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48478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CONTROLE AMBIENTAL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Medidas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01271" y="1595933"/>
            <a:ext cx="8247193" cy="43533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dirty="0" smtClean="0"/>
              <a:t>Não estruturais</a:t>
            </a:r>
          </a:p>
          <a:p>
            <a:endParaRPr lang="pt-BR" sz="3600" dirty="0"/>
          </a:p>
          <a:p>
            <a:endParaRPr lang="pt-BR" sz="3600" dirty="0" smtClean="0"/>
          </a:p>
          <a:p>
            <a:endParaRPr lang="pt-BR" sz="3600" dirty="0"/>
          </a:p>
          <a:p>
            <a:endParaRPr lang="pt-BR" sz="3600" dirty="0" smtClean="0"/>
          </a:p>
          <a:p>
            <a:endParaRPr lang="pt-BR" sz="3600" dirty="0" smtClean="0"/>
          </a:p>
          <a:p>
            <a:pPr algn="r"/>
            <a:r>
              <a:rPr lang="pt-BR" sz="3600" dirty="0"/>
              <a:t>E</a:t>
            </a:r>
            <a:r>
              <a:rPr lang="pt-BR" sz="3600" dirty="0" smtClean="0"/>
              <a:t>struturais</a:t>
            </a:r>
            <a:endParaRPr lang="pt-BR" sz="3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333949" y="159311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Instalar redes de esgotos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08537" y="5579948"/>
            <a:ext cx="467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Promover a educação ambiental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9"/>
          <a:stretch/>
        </p:blipFill>
        <p:spPr bwMode="auto">
          <a:xfrm>
            <a:off x="4655738" y="2013778"/>
            <a:ext cx="3948710" cy="323560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55" y="2108903"/>
            <a:ext cx="2814949" cy="351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91680" y="3472151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002060"/>
                </a:solidFill>
              </a:rPr>
              <a:t>nós</a:t>
            </a:r>
            <a:endParaRPr lang="pt-BR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47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48478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ESGOTOS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Tipos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395536" y="1743001"/>
            <a:ext cx="8216511" cy="4190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 smtClean="0"/>
              <a:t>Industrial e comercial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r">
              <a:buNone/>
            </a:pPr>
            <a:endParaRPr lang="pt-BR" dirty="0" smtClean="0"/>
          </a:p>
          <a:p>
            <a:pPr marL="0" indent="0" algn="r">
              <a:buNone/>
            </a:pPr>
            <a:r>
              <a:rPr lang="pt-BR" dirty="0" smtClean="0"/>
              <a:t>Doméstico</a:t>
            </a:r>
            <a:endParaRPr lang="pt-BR" dirty="0"/>
          </a:p>
        </p:txBody>
      </p:sp>
      <p:sp>
        <p:nvSpPr>
          <p:cNvPr id="3" name="AutoShape 4" descr="Resultado de imagem para esgoto industrial gif anim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esgoto industrial gif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0" name="Picture 2" descr="fofo cachorro banho crian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197" y="1733674"/>
            <a:ext cx="4049914" cy="28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5" y="2542356"/>
            <a:ext cx="5240926" cy="34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290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Resultado de imagem para esgoto industrial gif anim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esgoto industrial gif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 descr="http://exame1.abrilm.com.br/assets/images/2011/7/34063/size_590_pesticida.jpg?13104169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45" y="160336"/>
            <a:ext cx="9191403" cy="66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1728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Atividade Agrícola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Poluentes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7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" r="549"/>
          <a:stretch/>
        </p:blipFill>
        <p:spPr>
          <a:xfrm>
            <a:off x="0" y="5524500"/>
            <a:ext cx="9162921" cy="1333501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257706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6416" y="0"/>
            <a:ext cx="591263" cy="83671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poluição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>
                <a:solidFill>
                  <a:schemeClr val="bg1"/>
                </a:solidFill>
              </a:rPr>
              <a:t>P</a:t>
            </a:r>
            <a:r>
              <a:rPr lang="pt-BR" sz="2400" dirty="0" smtClean="0">
                <a:solidFill>
                  <a:schemeClr val="bg1"/>
                </a:solidFill>
              </a:rPr>
              <a:t>or que controlar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20531" y="1697174"/>
            <a:ext cx="4171197" cy="3463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5400" dirty="0" smtClean="0"/>
              <a:t>Manter o ambiente em condições de salubridade.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32166"/>
            <a:ext cx="2952328" cy="41802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2053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claudiabittencourt\Desktop\FOTOS SABESP\Projeto Tietê\Projeto Tietê\Projeto Tietê 2\EM1 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0" y="418356"/>
            <a:ext cx="9197502" cy="64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Projeto Tietê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3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44075" y="1560425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ESGOTOS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>
                <a:solidFill>
                  <a:schemeClr val="bg1"/>
                </a:solidFill>
              </a:rPr>
              <a:t>T</a:t>
            </a:r>
            <a:r>
              <a:rPr lang="pt-BR" sz="2400" dirty="0" smtClean="0">
                <a:solidFill>
                  <a:schemeClr val="bg1"/>
                </a:solidFill>
              </a:rPr>
              <a:t>ipos de poluentes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784561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769182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3288617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769181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792673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4354202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97"/>
          <a:stretch/>
        </p:blipFill>
        <p:spPr bwMode="auto">
          <a:xfrm>
            <a:off x="4354984" y="1848457"/>
            <a:ext cx="4235966" cy="38884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298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2545" y="980728"/>
            <a:ext cx="8679586" cy="489654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ESGOTOS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>
                <a:solidFill>
                  <a:schemeClr val="bg1"/>
                </a:solidFill>
              </a:rPr>
              <a:t>T</a:t>
            </a:r>
            <a:r>
              <a:rPr lang="pt-BR" sz="2400" dirty="0" smtClean="0">
                <a:solidFill>
                  <a:schemeClr val="bg1"/>
                </a:solidFill>
              </a:rPr>
              <a:t>ipos de tratamento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348880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2852936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333500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356992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3918521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97"/>
          <a:stretch/>
        </p:blipFill>
        <p:spPr bwMode="auto">
          <a:xfrm>
            <a:off x="4354984" y="1412776"/>
            <a:ext cx="4235966" cy="38884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claudiabittencourt\Pictures\cel-10-09-23\20130705_1136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941" t="18409" r="27941" b="17889"/>
          <a:stretch/>
        </p:blipFill>
        <p:spPr bwMode="auto">
          <a:xfrm rot="16200000">
            <a:off x="3545754" y="2985787"/>
            <a:ext cx="5472609" cy="26146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soft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940152" y="682712"/>
            <a:ext cx="2823511" cy="2584181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4427984" y="5507940"/>
            <a:ext cx="411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Gradeamento e caixa de areia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566733" y="958394"/>
            <a:ext cx="148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Gradeamento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7465" y="1106741"/>
            <a:ext cx="3952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PRELIMINAR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0953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3" grpId="0" animBg="1"/>
      <p:bldP spid="21" grpId="0"/>
      <p:bldP spid="2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2545" y="980728"/>
            <a:ext cx="8679586" cy="489654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PRELIMINAR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Vantagens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452772" y="1629962"/>
            <a:ext cx="8223684" cy="3894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 smtClean="0"/>
              <a:t>Ao remover de sólidos grosseiros e areia o tratamento preliminar proporciona  os seguintes benefícios:</a:t>
            </a:r>
          </a:p>
          <a:p>
            <a:pPr lvl="1" algn="just"/>
            <a:r>
              <a:rPr lang="pt-BR" sz="2400" dirty="0" smtClean="0"/>
              <a:t>Meio ambiente: impede a permanência destes materiais nos corpos d´água reduzindo o consumo exagerado de oxigênio  e o assoreamento.</a:t>
            </a:r>
          </a:p>
          <a:p>
            <a:pPr lvl="1" algn="just"/>
            <a:r>
              <a:rPr lang="pt-BR" sz="2400" dirty="0" smtClean="0"/>
              <a:t>Estação de tratamento: reduz  a possibilidade de  obstruções de tubulações, abrasão de bombas e assoreamento dos decantadores.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7465" y="1106741"/>
            <a:ext cx="568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PRELIMINAR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193595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44075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348880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2852936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333500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356992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3918521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Primário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47465" y="1106741"/>
            <a:ext cx="395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PRIMÁRIO</a:t>
            </a:r>
            <a:endParaRPr lang="pt-BR" sz="2800" b="1" dirty="0"/>
          </a:p>
        </p:txBody>
      </p:sp>
      <p:pic>
        <p:nvPicPr>
          <p:cNvPr id="2050" name="Picture 2" descr="C:\Users\claudiabittencourt\Desktop\FOTOS SABESP\ETES\ETE São Miguel 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262" y="1379153"/>
            <a:ext cx="4041809" cy="40803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 rot="1036242">
            <a:off x="5169545" y="3370171"/>
            <a:ext cx="1656184" cy="738414"/>
          </a:xfrm>
          <a:prstGeom prst="ellips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o Explicativo 1 4"/>
          <p:cNvSpPr/>
          <p:nvPr/>
        </p:nvSpPr>
        <p:spPr>
          <a:xfrm>
            <a:off x="6732240" y="3031138"/>
            <a:ext cx="1368152" cy="579697"/>
          </a:xfrm>
          <a:prstGeom prst="borderCallout1">
            <a:avLst>
              <a:gd name="adj1" fmla="val 3962"/>
              <a:gd name="adj2" fmla="val -1084"/>
              <a:gd name="adj3" fmla="val 112500"/>
              <a:gd name="adj4" fmla="val -38333"/>
            </a:avLst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DECANTADORES PRIMÁRIOS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" t="8433" r="59569" b="3213"/>
          <a:stretch/>
        </p:blipFill>
        <p:spPr bwMode="auto">
          <a:xfrm>
            <a:off x="4829176" y="1481730"/>
            <a:ext cx="3333412" cy="389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5097268" y="1183685"/>
            <a:ext cx="306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Decantador circular</a:t>
            </a:r>
            <a:endParaRPr lang="pt-BR" dirty="0"/>
          </a:p>
        </p:txBody>
      </p:sp>
      <p:sp>
        <p:nvSpPr>
          <p:cNvPr id="12" name="Triângulo isósceles 11"/>
          <p:cNvSpPr/>
          <p:nvPr/>
        </p:nvSpPr>
        <p:spPr>
          <a:xfrm flipV="1">
            <a:off x="5220072" y="2529354"/>
            <a:ext cx="2448272" cy="109374"/>
          </a:xfrm>
          <a:prstGeom prst="triangl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6398489" y="3266894"/>
            <a:ext cx="45719" cy="181829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5368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67253E-6 L 0.00035 0.0941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69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build="allAtOnce"/>
      <p:bldP spid="17" grpId="0"/>
      <p:bldP spid="18" grpId="0"/>
      <p:bldP spid="24" grpId="0"/>
      <p:bldP spid="3" grpId="0" animBg="1"/>
      <p:bldP spid="3" grpId="1" animBg="1"/>
      <p:bldP spid="5" grpId="0" animBg="1"/>
      <p:bldP spid="5" grpId="1" animBg="1"/>
      <p:bldP spid="28" grpId="0"/>
      <p:bldP spid="12" grpId="0" animBg="1"/>
      <p:bldP spid="12" grpId="1" animBg="1"/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2545" y="980728"/>
            <a:ext cx="8679586" cy="489654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</a:t>
            </a:r>
            <a:r>
              <a:rPr lang="pt-BR" sz="2400" b="1" cap="all" dirty="0" err="1" smtClean="0">
                <a:solidFill>
                  <a:schemeClr val="bg1"/>
                </a:solidFill>
              </a:rPr>
              <a:t>PRimário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Vantagens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452772" y="2145898"/>
            <a:ext cx="8223684" cy="3047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/>
              <a:t>A remoção de sólidos sedimentáveis:</a:t>
            </a:r>
          </a:p>
          <a:p>
            <a:pPr lvl="1" algn="just"/>
            <a:r>
              <a:rPr lang="pt-BR" sz="2400" dirty="0" smtClean="0"/>
              <a:t>Permite a remoção de material orgânico utilizando parâmetros físicos para o tratamento (simples sedimentação), dispensando  sem a necessidade de utilização de energia para insuflação de ar. Torna o processo de tratamento mais barato. Necessita de complementação.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7465" y="1106741"/>
            <a:ext cx="568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PRIMÁRIO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23139851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ndos-escritorio.org/wallpapers/2012/08/1366x768/agua-en-movimiento-diseno-hd-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599" y="-30765"/>
            <a:ext cx="9252520" cy="75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laudiabittencourt\Desktop\FOTOS SABESP\Água\DSC_02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1" t="36059" b="-6331"/>
          <a:stretch/>
        </p:blipFill>
        <p:spPr bwMode="auto">
          <a:xfrm>
            <a:off x="-89600" y="-30765"/>
            <a:ext cx="9270111" cy="799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08" y="3367123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solidFill>
                  <a:schemeClr val="bg1"/>
                </a:solidFill>
              </a:rPr>
              <a:t>ÁGUA OU </a:t>
            </a:r>
          </a:p>
          <a:p>
            <a:r>
              <a:rPr lang="pt-BR" sz="7200" b="1" dirty="0" smtClean="0">
                <a:solidFill>
                  <a:schemeClr val="bg1"/>
                </a:solidFill>
              </a:rPr>
              <a:t>RECURSO HÍDRICO?</a:t>
            </a:r>
            <a:endParaRPr lang="pt-BR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55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44075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348880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2852936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333500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356992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3918521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Secundário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47465" y="1106741"/>
            <a:ext cx="4672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</a:t>
            </a:r>
          </a:p>
          <a:p>
            <a:r>
              <a:rPr lang="pt-BR" sz="2800" b="1" dirty="0" smtClean="0"/>
              <a:t>SECUNDÁRIO</a:t>
            </a:r>
            <a:endParaRPr lang="pt-BR" sz="2800" b="1" dirty="0"/>
          </a:p>
        </p:txBody>
      </p:sp>
      <p:pic>
        <p:nvPicPr>
          <p:cNvPr id="22" name="Picture 2" descr="C:\Users\claudiabittencourt\Desktop\FOTOS SABESP\ETES\ETE São Miguel 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262" y="1379153"/>
            <a:ext cx="4041809" cy="40803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/>
          <p:cNvSpPr/>
          <p:nvPr/>
        </p:nvSpPr>
        <p:spPr>
          <a:xfrm rot="2379680">
            <a:off x="6005789" y="1885929"/>
            <a:ext cx="1576693" cy="1916135"/>
          </a:xfrm>
          <a:prstGeom prst="ellips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o Explicativo 1 23"/>
          <p:cNvSpPr/>
          <p:nvPr/>
        </p:nvSpPr>
        <p:spPr>
          <a:xfrm flipH="1">
            <a:off x="4653102" y="1466068"/>
            <a:ext cx="1477767" cy="579697"/>
          </a:xfrm>
          <a:prstGeom prst="borderCallout1">
            <a:avLst>
              <a:gd name="adj1" fmla="val 3962"/>
              <a:gd name="adj2" fmla="val -1084"/>
              <a:gd name="adj3" fmla="val 112500"/>
              <a:gd name="adj4" fmla="val -19850"/>
            </a:avLst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TRATAMENTO SECUNDÁRIO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5868144" y="2852936"/>
            <a:ext cx="1440160" cy="1011745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exto Explicativo 1 24"/>
          <p:cNvSpPr/>
          <p:nvPr/>
        </p:nvSpPr>
        <p:spPr>
          <a:xfrm flipH="1">
            <a:off x="4932040" y="2348880"/>
            <a:ext cx="936103" cy="579697"/>
          </a:xfrm>
          <a:prstGeom prst="borderCallout1">
            <a:avLst>
              <a:gd name="adj1" fmla="val 3962"/>
              <a:gd name="adj2" fmla="val -1084"/>
              <a:gd name="adj3" fmla="val 112500"/>
              <a:gd name="adj4" fmla="val -19850"/>
            </a:avLst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Lodos </a:t>
            </a:r>
          </a:p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Ativados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6147301" y="2236277"/>
            <a:ext cx="1440160" cy="904691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o Explicativo 1 26"/>
          <p:cNvSpPr/>
          <p:nvPr/>
        </p:nvSpPr>
        <p:spPr>
          <a:xfrm flipH="1">
            <a:off x="4788024" y="1732221"/>
            <a:ext cx="1359276" cy="579697"/>
          </a:xfrm>
          <a:prstGeom prst="borderCallout1">
            <a:avLst>
              <a:gd name="adj1" fmla="val 3962"/>
              <a:gd name="adj2" fmla="val -1084"/>
              <a:gd name="adj3" fmla="val 112500"/>
              <a:gd name="adj4" fmla="val -19850"/>
            </a:avLst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Decantadores Secundários</a:t>
            </a:r>
            <a:endParaRPr lang="pt-B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32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9149E-6 L -0.00018 0.063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4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6" grpId="0"/>
      <p:bldP spid="16" grpId="1"/>
      <p:bldP spid="17" grpId="0"/>
      <p:bldP spid="18" grpId="0"/>
      <p:bldP spid="21" grpId="0"/>
      <p:bldP spid="23" grpId="0" animBg="1"/>
      <p:bldP spid="23" grpId="1" animBg="1"/>
      <p:bldP spid="24" grpId="0" animBg="1"/>
      <p:bldP spid="24" grpId="1" animBg="1"/>
      <p:bldP spid="3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9624" y="1071157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03" name="Retângulo 4102"/>
          <p:cNvSpPr/>
          <p:nvPr/>
        </p:nvSpPr>
        <p:spPr>
          <a:xfrm>
            <a:off x="4953583" y="2032440"/>
            <a:ext cx="3141701" cy="245858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Secundário 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4102" name="Picture 6" descr="https://img-fotki.yandex.ru/get/3010/53930462.98/0_aafda_55db32f3_S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42757"/>
            <a:ext cx="3015042" cy="28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395536" y="2114766"/>
            <a:ext cx="792088" cy="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4202666" y="2114766"/>
            <a:ext cx="738468" cy="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146641" y="1052736"/>
            <a:ext cx="306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Tanque de Lodos Ativados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051720" y="2360992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3000000" lon="0" rev="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978529" y="2362091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3000000" lon="2400000" rev="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979711" y="3298195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7800000" lon="0" rev="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2769166" y="3645024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3000000" lon="0" rev="960000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grpSp>
        <p:nvGrpSpPr>
          <p:cNvPr id="41" name="Grupo 40"/>
          <p:cNvGrpSpPr/>
          <p:nvPr/>
        </p:nvGrpSpPr>
        <p:grpSpPr>
          <a:xfrm>
            <a:off x="1421439" y="4192992"/>
            <a:ext cx="499409" cy="445259"/>
            <a:chOff x="1735063" y="3906634"/>
            <a:chExt cx="499409" cy="445259"/>
          </a:xfrm>
        </p:grpSpPr>
        <p:sp>
          <p:nvSpPr>
            <p:cNvPr id="31" name="Pizza 30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1793641" y="3900746"/>
            <a:ext cx="499409" cy="485466"/>
            <a:chOff x="1998137" y="3735481"/>
            <a:chExt cx="499409" cy="485466"/>
          </a:xfrm>
        </p:grpSpPr>
        <p:grpSp>
          <p:nvGrpSpPr>
            <p:cNvPr id="39" name="Grupo 38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8" name="Conector reto 37"/>
              <p:cNvCxnSpPr>
                <a:stCxn id="35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Elipse 43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2211977" y="3614779"/>
            <a:ext cx="499409" cy="445259"/>
            <a:chOff x="1735063" y="3906634"/>
            <a:chExt cx="499409" cy="445259"/>
          </a:xfrm>
        </p:grpSpPr>
        <p:sp>
          <p:nvSpPr>
            <p:cNvPr id="56" name="Pizza 55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2532845" y="3318934"/>
            <a:ext cx="499409" cy="485466"/>
            <a:chOff x="1998137" y="3735481"/>
            <a:chExt cx="499409" cy="485466"/>
          </a:xfrm>
        </p:grpSpPr>
        <p:grpSp>
          <p:nvGrpSpPr>
            <p:cNvPr id="59" name="Grupo 58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61" name="Elipse 60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2" name="Conector reto 61"/>
              <p:cNvCxnSpPr>
                <a:stCxn id="61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Elipse 59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3" name="CaixaDeTexto 62"/>
          <p:cNvSpPr txBox="1"/>
          <p:nvPr/>
        </p:nvSpPr>
        <p:spPr>
          <a:xfrm>
            <a:off x="3244433" y="3113803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3000000" lon="0" rev="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grpSp>
        <p:nvGrpSpPr>
          <p:cNvPr id="64" name="Grupo 63"/>
          <p:cNvGrpSpPr/>
          <p:nvPr/>
        </p:nvGrpSpPr>
        <p:grpSpPr>
          <a:xfrm>
            <a:off x="2907945" y="3018580"/>
            <a:ext cx="499409" cy="445259"/>
            <a:chOff x="1735063" y="3906634"/>
            <a:chExt cx="499409" cy="445259"/>
          </a:xfrm>
        </p:grpSpPr>
        <p:sp>
          <p:nvSpPr>
            <p:cNvPr id="65" name="Pizza 64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6" name="Elipse 65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3" name="CaixaDeTexto 102"/>
          <p:cNvSpPr txBox="1"/>
          <p:nvPr/>
        </p:nvSpPr>
        <p:spPr>
          <a:xfrm>
            <a:off x="3130929" y="2514491"/>
            <a:ext cx="998818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3000000" lon="2400000" rev="0"/>
              </a:camera>
              <a:lightRig rig="threePt" dir="t"/>
            </a:scene3d>
          </a:bodyPr>
          <a:lstStyle/>
          <a:p>
            <a:r>
              <a:rPr lang="pt-BR" sz="1050" dirty="0" smtClean="0"/>
              <a:t>impureza</a:t>
            </a:r>
            <a:endParaRPr lang="pt-BR" sz="1050" dirty="0"/>
          </a:p>
        </p:txBody>
      </p:sp>
      <p:sp>
        <p:nvSpPr>
          <p:cNvPr id="105" name="CaixaDeTexto 104"/>
          <p:cNvSpPr txBox="1"/>
          <p:nvPr/>
        </p:nvSpPr>
        <p:spPr>
          <a:xfrm>
            <a:off x="4856357" y="1043444"/>
            <a:ext cx="306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Decantador</a:t>
            </a:r>
            <a:r>
              <a:rPr lang="pt-BR" b="1" dirty="0" smtClean="0"/>
              <a:t> Secundário</a:t>
            </a:r>
            <a:endParaRPr lang="pt-BR" b="1" dirty="0"/>
          </a:p>
        </p:txBody>
      </p:sp>
      <p:sp>
        <p:nvSpPr>
          <p:cNvPr id="52" name="Triângulo isósceles 51"/>
          <p:cNvSpPr/>
          <p:nvPr/>
        </p:nvSpPr>
        <p:spPr>
          <a:xfrm flipV="1">
            <a:off x="4966844" y="4492065"/>
            <a:ext cx="3147123" cy="378133"/>
          </a:xfrm>
          <a:prstGeom prst="triangle">
            <a:avLst>
              <a:gd name="adj" fmla="val 4896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isósceles 3"/>
          <p:cNvSpPr/>
          <p:nvPr/>
        </p:nvSpPr>
        <p:spPr>
          <a:xfrm flipV="1">
            <a:off x="4966844" y="4491027"/>
            <a:ext cx="3128440" cy="234445"/>
          </a:xfrm>
          <a:prstGeom prst="triangle">
            <a:avLst>
              <a:gd name="adj" fmla="val 48965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3" name="Conector de seta reta 52"/>
          <p:cNvCxnSpPr/>
          <p:nvPr/>
        </p:nvCxnSpPr>
        <p:spPr>
          <a:xfrm>
            <a:off x="8082004" y="2117197"/>
            <a:ext cx="738468" cy="0"/>
          </a:xfrm>
          <a:prstGeom prst="straightConnector1">
            <a:avLst/>
          </a:prstGeom>
          <a:ln w="47625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5459044" y="1561080"/>
            <a:ext cx="35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Fase líquida para corpo d´água ou tratamento terciário ou tratamento avançado</a:t>
            </a:r>
            <a:endParaRPr lang="pt-BR" sz="14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337991" y="1552046"/>
            <a:ext cx="192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Esgoto </a:t>
            </a:r>
            <a:r>
              <a:rPr lang="pt-BR" sz="1400" dirty="0" err="1" smtClean="0"/>
              <a:t>pré</a:t>
            </a:r>
            <a:r>
              <a:rPr lang="pt-BR" sz="1400" dirty="0" smtClean="0"/>
              <a:t> tratado ou do tratamento primário</a:t>
            </a:r>
            <a:endParaRPr lang="pt-BR" sz="1400" dirty="0"/>
          </a:p>
        </p:txBody>
      </p:sp>
      <p:cxnSp>
        <p:nvCxnSpPr>
          <p:cNvPr id="54" name="Conector de seta reta 53"/>
          <p:cNvCxnSpPr/>
          <p:nvPr/>
        </p:nvCxnSpPr>
        <p:spPr>
          <a:xfrm>
            <a:off x="395536" y="5085184"/>
            <a:ext cx="3632882" cy="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1475656" y="4877517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/>
          <p:nvPr/>
        </p:nvCxnSpPr>
        <p:spPr>
          <a:xfrm flipV="1">
            <a:off x="4017819" y="4869160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/>
          <p:cNvCxnSpPr/>
          <p:nvPr/>
        </p:nvCxnSpPr>
        <p:spPr>
          <a:xfrm flipV="1">
            <a:off x="1979712" y="4877517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/>
          <p:nvPr/>
        </p:nvCxnSpPr>
        <p:spPr>
          <a:xfrm flipV="1">
            <a:off x="2483768" y="4869160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/>
          <p:nvPr/>
        </p:nvCxnSpPr>
        <p:spPr>
          <a:xfrm flipV="1">
            <a:off x="2987824" y="4869160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/>
          <p:nvPr/>
        </p:nvCxnSpPr>
        <p:spPr>
          <a:xfrm flipV="1">
            <a:off x="3491880" y="4871766"/>
            <a:ext cx="0" cy="21602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de seta reta 78"/>
          <p:cNvCxnSpPr/>
          <p:nvPr/>
        </p:nvCxnSpPr>
        <p:spPr>
          <a:xfrm>
            <a:off x="6524433" y="4797152"/>
            <a:ext cx="0" cy="810672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ixaDeTexto 77"/>
          <p:cNvSpPr txBox="1"/>
          <p:nvPr/>
        </p:nvSpPr>
        <p:spPr>
          <a:xfrm>
            <a:off x="248566" y="4491027"/>
            <a:ext cx="95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Oxigênio</a:t>
            </a:r>
          </a:p>
          <a:p>
            <a:pPr algn="ctr"/>
            <a:r>
              <a:rPr lang="pt-BR" sz="1400" dirty="0" smtClean="0"/>
              <a:t>(ar)</a:t>
            </a:r>
            <a:endParaRPr lang="pt-BR" sz="1400" dirty="0"/>
          </a:p>
        </p:txBody>
      </p:sp>
      <p:sp>
        <p:nvSpPr>
          <p:cNvPr id="80" name="CaixaDeTexto 79"/>
          <p:cNvSpPr txBox="1"/>
          <p:nvPr/>
        </p:nvSpPr>
        <p:spPr>
          <a:xfrm>
            <a:off x="4566733" y="4869160"/>
            <a:ext cx="1805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Lodo biológico</a:t>
            </a:r>
          </a:p>
          <a:p>
            <a:pPr algn="ctr"/>
            <a:r>
              <a:rPr lang="pt-BR" sz="1400" dirty="0" smtClean="0"/>
              <a:t>para tratamento da fase sólida</a:t>
            </a:r>
            <a:endParaRPr lang="pt-BR" sz="1400" dirty="0"/>
          </a:p>
        </p:txBody>
      </p:sp>
      <p:grpSp>
        <p:nvGrpSpPr>
          <p:cNvPr id="4101" name="Grupo 4100"/>
          <p:cNvGrpSpPr/>
          <p:nvPr/>
        </p:nvGrpSpPr>
        <p:grpSpPr>
          <a:xfrm>
            <a:off x="3077348" y="2755471"/>
            <a:ext cx="1203297" cy="624238"/>
            <a:chOff x="4036876" y="2645921"/>
            <a:chExt cx="1203297" cy="624238"/>
          </a:xfrm>
        </p:grpSpPr>
        <p:grpSp>
          <p:nvGrpSpPr>
            <p:cNvPr id="4099" name="Grupo 4098"/>
            <p:cNvGrpSpPr/>
            <p:nvPr/>
          </p:nvGrpSpPr>
          <p:grpSpPr>
            <a:xfrm>
              <a:off x="4036876" y="2645921"/>
              <a:ext cx="951070" cy="620973"/>
              <a:chOff x="2918071" y="2668137"/>
              <a:chExt cx="951070" cy="620973"/>
            </a:xfrm>
          </p:grpSpPr>
          <p:sp>
            <p:nvSpPr>
              <p:cNvPr id="45" name="Forma livre 44"/>
              <p:cNvSpPr/>
              <p:nvPr/>
            </p:nvSpPr>
            <p:spPr>
              <a:xfrm>
                <a:off x="2918071" y="2668137"/>
                <a:ext cx="951070" cy="620973"/>
              </a:xfrm>
              <a:custGeom>
                <a:avLst/>
                <a:gdLst>
                  <a:gd name="connsiteX0" fmla="*/ 232098 w 730241"/>
                  <a:gd name="connsiteY0" fmla="*/ 191069 h 620973"/>
                  <a:gd name="connsiteX1" fmla="*/ 232098 w 730241"/>
                  <a:gd name="connsiteY1" fmla="*/ 191069 h 620973"/>
                  <a:gd name="connsiteX2" fmla="*/ 232098 w 730241"/>
                  <a:gd name="connsiteY2" fmla="*/ 88711 h 620973"/>
                  <a:gd name="connsiteX3" fmla="*/ 245746 w 730241"/>
                  <a:gd name="connsiteY3" fmla="*/ 68239 h 620973"/>
                  <a:gd name="connsiteX4" fmla="*/ 266217 w 730241"/>
                  <a:gd name="connsiteY4" fmla="*/ 61415 h 620973"/>
                  <a:gd name="connsiteX5" fmla="*/ 313985 w 730241"/>
                  <a:gd name="connsiteY5" fmla="*/ 13648 h 620973"/>
                  <a:gd name="connsiteX6" fmla="*/ 354928 w 730241"/>
                  <a:gd name="connsiteY6" fmla="*/ 0 h 620973"/>
                  <a:gd name="connsiteX7" fmla="*/ 470934 w 730241"/>
                  <a:gd name="connsiteY7" fmla="*/ 13648 h 620973"/>
                  <a:gd name="connsiteX8" fmla="*/ 491405 w 730241"/>
                  <a:gd name="connsiteY8" fmla="*/ 27296 h 620973"/>
                  <a:gd name="connsiteX9" fmla="*/ 532349 w 730241"/>
                  <a:gd name="connsiteY9" fmla="*/ 40944 h 620973"/>
                  <a:gd name="connsiteX10" fmla="*/ 539173 w 730241"/>
                  <a:gd name="connsiteY10" fmla="*/ 61415 h 620973"/>
                  <a:gd name="connsiteX11" fmla="*/ 552820 w 730241"/>
                  <a:gd name="connsiteY11" fmla="*/ 81887 h 620973"/>
                  <a:gd name="connsiteX12" fmla="*/ 566468 w 730241"/>
                  <a:gd name="connsiteY12" fmla="*/ 136478 h 620973"/>
                  <a:gd name="connsiteX13" fmla="*/ 586940 w 730241"/>
                  <a:gd name="connsiteY13" fmla="*/ 191069 h 620973"/>
                  <a:gd name="connsiteX14" fmla="*/ 627883 w 730241"/>
                  <a:gd name="connsiteY14" fmla="*/ 211541 h 620973"/>
                  <a:gd name="connsiteX15" fmla="*/ 648355 w 730241"/>
                  <a:gd name="connsiteY15" fmla="*/ 232012 h 620973"/>
                  <a:gd name="connsiteX16" fmla="*/ 668826 w 730241"/>
                  <a:gd name="connsiteY16" fmla="*/ 245660 h 620973"/>
                  <a:gd name="connsiteX17" fmla="*/ 696122 w 730241"/>
                  <a:gd name="connsiteY17" fmla="*/ 286603 h 620973"/>
                  <a:gd name="connsiteX18" fmla="*/ 702946 w 730241"/>
                  <a:gd name="connsiteY18" fmla="*/ 307075 h 620973"/>
                  <a:gd name="connsiteX19" fmla="*/ 723417 w 730241"/>
                  <a:gd name="connsiteY19" fmla="*/ 327547 h 620973"/>
                  <a:gd name="connsiteX20" fmla="*/ 730241 w 730241"/>
                  <a:gd name="connsiteY20" fmla="*/ 409433 h 620973"/>
                  <a:gd name="connsiteX21" fmla="*/ 723417 w 730241"/>
                  <a:gd name="connsiteY21" fmla="*/ 464024 h 620973"/>
                  <a:gd name="connsiteX22" fmla="*/ 662002 w 730241"/>
                  <a:gd name="connsiteY22" fmla="*/ 532263 h 620973"/>
                  <a:gd name="connsiteX23" fmla="*/ 641531 w 730241"/>
                  <a:gd name="connsiteY23" fmla="*/ 539087 h 620973"/>
                  <a:gd name="connsiteX24" fmla="*/ 580116 w 730241"/>
                  <a:gd name="connsiteY24" fmla="*/ 586854 h 620973"/>
                  <a:gd name="connsiteX25" fmla="*/ 559644 w 730241"/>
                  <a:gd name="connsiteY25" fmla="*/ 593678 h 620973"/>
                  <a:gd name="connsiteX26" fmla="*/ 539173 w 730241"/>
                  <a:gd name="connsiteY26" fmla="*/ 607326 h 620973"/>
                  <a:gd name="connsiteX27" fmla="*/ 498229 w 730241"/>
                  <a:gd name="connsiteY27" fmla="*/ 620973 h 620973"/>
                  <a:gd name="connsiteX28" fmla="*/ 197979 w 730241"/>
                  <a:gd name="connsiteY28" fmla="*/ 614150 h 620973"/>
                  <a:gd name="connsiteX29" fmla="*/ 157035 w 730241"/>
                  <a:gd name="connsiteY29" fmla="*/ 600502 h 620973"/>
                  <a:gd name="connsiteX30" fmla="*/ 116092 w 730241"/>
                  <a:gd name="connsiteY30" fmla="*/ 580030 h 620973"/>
                  <a:gd name="connsiteX31" fmla="*/ 95620 w 730241"/>
                  <a:gd name="connsiteY31" fmla="*/ 573206 h 620973"/>
                  <a:gd name="connsiteX32" fmla="*/ 54677 w 730241"/>
                  <a:gd name="connsiteY32" fmla="*/ 552735 h 620973"/>
                  <a:gd name="connsiteX33" fmla="*/ 34205 w 730241"/>
                  <a:gd name="connsiteY33" fmla="*/ 532263 h 620973"/>
                  <a:gd name="connsiteX34" fmla="*/ 6910 w 730241"/>
                  <a:gd name="connsiteY34" fmla="*/ 491320 h 620973"/>
                  <a:gd name="connsiteX35" fmla="*/ 86 w 730241"/>
                  <a:gd name="connsiteY35" fmla="*/ 470848 h 620973"/>
                  <a:gd name="connsiteX36" fmla="*/ 20558 w 730241"/>
                  <a:gd name="connsiteY36" fmla="*/ 313899 h 620973"/>
                  <a:gd name="connsiteX37" fmla="*/ 47853 w 730241"/>
                  <a:gd name="connsiteY37" fmla="*/ 272956 h 620973"/>
                  <a:gd name="connsiteX38" fmla="*/ 68325 w 730241"/>
                  <a:gd name="connsiteY38" fmla="*/ 266132 h 620973"/>
                  <a:gd name="connsiteX39" fmla="*/ 81973 w 730241"/>
                  <a:gd name="connsiteY39" fmla="*/ 245660 h 620973"/>
                  <a:gd name="connsiteX40" fmla="*/ 136564 w 730241"/>
                  <a:gd name="connsiteY40" fmla="*/ 232012 h 620973"/>
                  <a:gd name="connsiteX41" fmla="*/ 157035 w 730241"/>
                  <a:gd name="connsiteY41" fmla="*/ 225188 h 620973"/>
                  <a:gd name="connsiteX42" fmla="*/ 197979 w 730241"/>
                  <a:gd name="connsiteY42" fmla="*/ 218364 h 620973"/>
                  <a:gd name="connsiteX43" fmla="*/ 232098 w 730241"/>
                  <a:gd name="connsiteY43" fmla="*/ 191069 h 62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30241" h="620973">
                    <a:moveTo>
                      <a:pt x="232098" y="191069"/>
                    </a:moveTo>
                    <a:lnTo>
                      <a:pt x="232098" y="191069"/>
                    </a:lnTo>
                    <a:cubicBezTo>
                      <a:pt x="227546" y="150102"/>
                      <a:pt x="219335" y="126999"/>
                      <a:pt x="232098" y="88711"/>
                    </a:cubicBezTo>
                    <a:cubicBezTo>
                      <a:pt x="234692" y="80930"/>
                      <a:pt x="239342" y="73362"/>
                      <a:pt x="245746" y="68239"/>
                    </a:cubicBezTo>
                    <a:cubicBezTo>
                      <a:pt x="251363" y="63746"/>
                      <a:pt x="259393" y="63690"/>
                      <a:pt x="266217" y="61415"/>
                    </a:cubicBezTo>
                    <a:cubicBezTo>
                      <a:pt x="275656" y="33100"/>
                      <a:pt x="272923" y="27336"/>
                      <a:pt x="313985" y="13648"/>
                    </a:cubicBezTo>
                    <a:lnTo>
                      <a:pt x="354928" y="0"/>
                    </a:lnTo>
                    <a:cubicBezTo>
                      <a:pt x="362952" y="617"/>
                      <a:pt x="443339" y="1821"/>
                      <a:pt x="470934" y="13648"/>
                    </a:cubicBezTo>
                    <a:cubicBezTo>
                      <a:pt x="478472" y="16879"/>
                      <a:pt x="483911" y="23965"/>
                      <a:pt x="491405" y="27296"/>
                    </a:cubicBezTo>
                    <a:cubicBezTo>
                      <a:pt x="504551" y="33139"/>
                      <a:pt x="532349" y="40944"/>
                      <a:pt x="532349" y="40944"/>
                    </a:cubicBezTo>
                    <a:cubicBezTo>
                      <a:pt x="534624" y="47768"/>
                      <a:pt x="535956" y="54982"/>
                      <a:pt x="539173" y="61415"/>
                    </a:cubicBezTo>
                    <a:cubicBezTo>
                      <a:pt x="542841" y="68750"/>
                      <a:pt x="550017" y="74180"/>
                      <a:pt x="552820" y="81887"/>
                    </a:cubicBezTo>
                    <a:cubicBezTo>
                      <a:pt x="559230" y="99515"/>
                      <a:pt x="562789" y="118085"/>
                      <a:pt x="566468" y="136478"/>
                    </a:cubicBezTo>
                    <a:cubicBezTo>
                      <a:pt x="571351" y="160891"/>
                      <a:pt x="569369" y="173497"/>
                      <a:pt x="586940" y="191069"/>
                    </a:cubicBezTo>
                    <a:cubicBezTo>
                      <a:pt x="600169" y="204298"/>
                      <a:pt x="611232" y="205991"/>
                      <a:pt x="627883" y="211541"/>
                    </a:cubicBezTo>
                    <a:cubicBezTo>
                      <a:pt x="634707" y="218365"/>
                      <a:pt x="640941" y="225834"/>
                      <a:pt x="648355" y="232012"/>
                    </a:cubicBezTo>
                    <a:cubicBezTo>
                      <a:pt x="654655" y="237262"/>
                      <a:pt x="663426" y="239488"/>
                      <a:pt x="668826" y="245660"/>
                    </a:cubicBezTo>
                    <a:cubicBezTo>
                      <a:pt x="679627" y="258004"/>
                      <a:pt x="696122" y="286603"/>
                      <a:pt x="696122" y="286603"/>
                    </a:cubicBezTo>
                    <a:cubicBezTo>
                      <a:pt x="698397" y="293427"/>
                      <a:pt x="698956" y="301090"/>
                      <a:pt x="702946" y="307075"/>
                    </a:cubicBezTo>
                    <a:cubicBezTo>
                      <a:pt x="708299" y="315105"/>
                      <a:pt x="720931" y="318222"/>
                      <a:pt x="723417" y="327547"/>
                    </a:cubicBezTo>
                    <a:cubicBezTo>
                      <a:pt x="730474" y="354012"/>
                      <a:pt x="727966" y="382138"/>
                      <a:pt x="730241" y="409433"/>
                    </a:cubicBezTo>
                    <a:cubicBezTo>
                      <a:pt x="727966" y="427630"/>
                      <a:pt x="726697" y="445981"/>
                      <a:pt x="723417" y="464024"/>
                    </a:cubicBezTo>
                    <a:cubicBezTo>
                      <a:pt x="717710" y="495413"/>
                      <a:pt x="692221" y="522190"/>
                      <a:pt x="662002" y="532263"/>
                    </a:cubicBezTo>
                    <a:lnTo>
                      <a:pt x="641531" y="539087"/>
                    </a:lnTo>
                    <a:cubicBezTo>
                      <a:pt x="623867" y="556751"/>
                      <a:pt x="604603" y="578692"/>
                      <a:pt x="580116" y="586854"/>
                    </a:cubicBezTo>
                    <a:lnTo>
                      <a:pt x="559644" y="593678"/>
                    </a:lnTo>
                    <a:cubicBezTo>
                      <a:pt x="552820" y="598227"/>
                      <a:pt x="546667" y="603995"/>
                      <a:pt x="539173" y="607326"/>
                    </a:cubicBezTo>
                    <a:cubicBezTo>
                      <a:pt x="526027" y="613169"/>
                      <a:pt x="498229" y="620973"/>
                      <a:pt x="498229" y="620973"/>
                    </a:cubicBezTo>
                    <a:cubicBezTo>
                      <a:pt x="398146" y="618699"/>
                      <a:pt x="297908" y="620146"/>
                      <a:pt x="197979" y="614150"/>
                    </a:cubicBezTo>
                    <a:cubicBezTo>
                      <a:pt x="183619" y="613288"/>
                      <a:pt x="170683" y="605051"/>
                      <a:pt x="157035" y="600502"/>
                    </a:cubicBezTo>
                    <a:cubicBezTo>
                      <a:pt x="105581" y="583351"/>
                      <a:pt x="169004" y="606486"/>
                      <a:pt x="116092" y="580030"/>
                    </a:cubicBezTo>
                    <a:cubicBezTo>
                      <a:pt x="109658" y="576813"/>
                      <a:pt x="102054" y="576423"/>
                      <a:pt x="95620" y="573206"/>
                    </a:cubicBezTo>
                    <a:cubicBezTo>
                      <a:pt x="42707" y="546750"/>
                      <a:pt x="106135" y="569888"/>
                      <a:pt x="54677" y="552735"/>
                    </a:cubicBezTo>
                    <a:cubicBezTo>
                      <a:pt x="47853" y="545911"/>
                      <a:pt x="40130" y="539881"/>
                      <a:pt x="34205" y="532263"/>
                    </a:cubicBezTo>
                    <a:cubicBezTo>
                      <a:pt x="24135" y="519316"/>
                      <a:pt x="6910" y="491320"/>
                      <a:pt x="6910" y="491320"/>
                    </a:cubicBezTo>
                    <a:cubicBezTo>
                      <a:pt x="4635" y="484496"/>
                      <a:pt x="86" y="478041"/>
                      <a:pt x="86" y="470848"/>
                    </a:cubicBezTo>
                    <a:cubicBezTo>
                      <a:pt x="86" y="456575"/>
                      <a:pt x="-2491" y="348474"/>
                      <a:pt x="20558" y="313899"/>
                    </a:cubicBezTo>
                    <a:cubicBezTo>
                      <a:pt x="29656" y="300251"/>
                      <a:pt x="32292" y="278143"/>
                      <a:pt x="47853" y="272956"/>
                    </a:cubicBezTo>
                    <a:lnTo>
                      <a:pt x="68325" y="266132"/>
                    </a:lnTo>
                    <a:cubicBezTo>
                      <a:pt x="72874" y="259308"/>
                      <a:pt x="75569" y="250783"/>
                      <a:pt x="81973" y="245660"/>
                    </a:cubicBezTo>
                    <a:cubicBezTo>
                      <a:pt x="89064" y="239987"/>
                      <a:pt x="134710" y="232476"/>
                      <a:pt x="136564" y="232012"/>
                    </a:cubicBezTo>
                    <a:cubicBezTo>
                      <a:pt x="143542" y="230267"/>
                      <a:pt x="150013" y="226748"/>
                      <a:pt x="157035" y="225188"/>
                    </a:cubicBezTo>
                    <a:cubicBezTo>
                      <a:pt x="170542" y="222186"/>
                      <a:pt x="184556" y="221720"/>
                      <a:pt x="197979" y="218364"/>
                    </a:cubicBezTo>
                    <a:cubicBezTo>
                      <a:pt x="228493" y="210736"/>
                      <a:pt x="226412" y="195618"/>
                      <a:pt x="232098" y="19106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3453585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3563888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97" name="Corda 4096"/>
              <p:cNvSpPr/>
              <p:nvPr/>
            </p:nvSpPr>
            <p:spPr>
              <a:xfrm rot="17614978">
                <a:off x="3445392" y="2873342"/>
                <a:ext cx="210162" cy="165387"/>
              </a:xfrm>
              <a:prstGeom prst="chord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CaixaDeTexto 70"/>
            <p:cNvSpPr txBox="1"/>
            <p:nvPr/>
          </p:nvSpPr>
          <p:spPr>
            <a:xfrm>
              <a:off x="4241355" y="3008549"/>
              <a:ext cx="9988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3000000" lon="0" rev="0"/>
                </a:camera>
                <a:lightRig rig="threePt" dir="t"/>
              </a:scene3d>
            </a:bodyPr>
            <a:lstStyle/>
            <a:p>
              <a:r>
                <a:rPr lang="pt-BR" sz="1050" dirty="0" smtClean="0"/>
                <a:t>impureza</a:t>
              </a:r>
              <a:endParaRPr lang="pt-B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7962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4399 C 0.00052 0.07709 0.01841 0.10394 0.04028 0.10394 C 0.06615 0.10394 0.07552 0.07408 0.07934 0.05602 L 0.08351 0.03195 C 0.0875 0.01389 0.0974 -0.01597 0.12657 -0.01597 C 0.14514 -0.01597 0.1665 0.01088 0.1665 0.04399 C 0.1665 0.07709 0.14514 0.10394 0.12657 0.10394 C 0.0974 0.10394 0.0875 0.07408 0.08351 0.05602 L 0.07934 0.03195 C 0.07552 0.01389 0.06615 -0.01597 0.04028 -0.01597 C 0.01841 -0.01597 0.00052 0.01088 0.00052 0.04399 Z " pathEditMode="relative" rAng="0" ptsTypes="AAAAAAAAAAA">
                                      <p:cBhvr>
                                        <p:cTn id="6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6 -0.14328 L -0.01511 -0.14328 C 0.01302 -0.14328 0.04791 -0.0949 0.04791 -0.05509 L 0.04791 0.03357 " pathEditMode="relative" rAng="0" ptsTypes="AAAA">
                                      <p:cBhvr>
                                        <p:cTn id="13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88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C 3.05556E-6 0.0331 0.01753 0.05995 0.03923 0.05995 C 0.06475 0.05995 0.07396 0.03009 0.07777 0.01204 L 0.08194 -0.01204 C 0.08576 -0.03009 0.09548 -0.05995 0.12448 -0.05995 C 0.14288 -0.05995 0.16389 -0.0331 0.16389 0 C 0.16389 0.0331 0.14288 0.05995 0.12448 0.05995 C 0.09548 0.05995 0.08576 0.03009 0.08194 0.01204 L 0.07777 -0.01204 C 0.07396 -0.03009 0.06475 -0.05995 0.03923 -0.05995 C 0.01753 -0.05995 3.05556E-6 -0.0331 3.05556E-6 0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0157 0.094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7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00156 0.0946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7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69 C 0.00017 -0.01436 2.5E-6 -0.02894 0.00121 -0.04352 C 0.00156 -0.04653 0.0026 -0.05 0.00416 -0.05186 C 0.00677 -0.05602 0.01267 -0.05625 0.01614 -0.05718 C 0.01771 -0.05834 0.01962 -0.05926 0.02083 -0.06065 C 0.02378 -0.06412 0.02413 -0.06644 0.02534 -0.07061 C 0.02135 -0.08843 0.02725 -0.0669 0.01927 -0.08264 C 0.01805 -0.0845 0.01823 -0.08727 0.01771 -0.08912 C 0.01823 -0.09098 0.01823 -0.09283 0.01927 -0.09445 C 0.02048 -0.09584 0.02222 -0.09676 0.02378 -0.09792 C 0.02517 -0.09862 0.03177 -0.10278 0.0342 -0.10301 C 0.05278 -0.1044 0.07118 -0.1051 0.08975 -0.10602 C 0.09496 -0.10672 0.1 -0.10741 0.10486 -0.10787 C 0.10642 -0.10857 0.10781 -0.10903 0.10937 -0.10903 C 0.12413 -0.10903 0.12448 -0.10903 0.13489 -0.10602 C 0.13646 -0.10533 0.13767 -0.10394 0.13941 -0.10301 C 0.14323 -0.10139 0.14722 -0.10024 0.15156 -0.09977 C 0.16284 -0.09676 0.15642 -0.09838 0.171 -0.09653 C 0.17153 -0.09584 0.18038 -0.09375 0.18142 -0.0926 C 0.18281 -0.09144 0.18333 -0.08912 0.18437 -0.0875 C 0.18385 -0.08588 0.1835 -0.08426 0.18281 -0.08264 C 0.17934 -0.07454 0.175 -0.07616 0.18142 -0.0625 C 0.18437 -0.05579 0.19132 -0.05556 0.19653 -0.05394 C 0.19948 -0.05301 0.20243 -0.05162 0.20555 -0.05047 L 0.21458 -0.04723 L 0.21458 -0.04514 C 0.21649 -0.04514 0.23264 -0.04352 0.23698 -0.04213 C 0.23854 -0.04144 0.23993 -0.04005 0.24149 -0.03866 C 0.24357 -0.03704 0.24583 -0.03565 0.24757 -0.03334 C 0.25139 -0.02894 0.2526 -0.02524 0.25503 -0.01991 C 0.25555 -0.01644 0.25642 -0.01343 0.25642 -0.0095 C 0.25642 -0.00348 0.25503 0.00416 0.25347 0.01064 C 0.25312 0.01203 0.25243 0.01388 0.25208 0.01597 C 0.25295 0.02338 0.25139 0.03865 0.25798 0.04606 C 0.25972 0.04814 0.2618 0.05023 0.26406 0.05138 C 0.26649 0.05231 0.26909 0.05231 0.27153 0.05324 C 0.27413 0.05231 0.27656 0.05185 0.27916 0.05138 C 0.28229 0.05023 0.28819 0.04768 0.28819 0.04814 C 0.29427 0.04861 0.30225 0.04768 0.30764 0.05324 C 0.30903 0.05439 0.30955 0.05648 0.31059 0.05787 L 0.3151 0.07338 C 0.31545 0.075 0.31666 0.07638 0.31666 0.07847 L 0.31666 0.10023 L 0.31823 0.10185 C 0.30538 0.1324 0.30903 0.12037 0.30451 0.13588 C 0.30764 0.14953 0.30538 0.16134 0.32118 0.16296 L 0.35573 0.16597 C 0.3585 0.17106 0.3625 0.17523 0.35573 0.18148 C 0.35416 0.18287 0.35156 0.17986 0.34965 0.17986 C 0.34618 0.17916 0.34271 0.1787 0.33923 0.17824 C 0.33715 0.17777 0.33524 0.17685 0.33316 0.17662 C 0.33055 0.17592 0.32812 0.17546 0.32569 0.17453 C 0.3217 0.17384 0.31771 0.17222 0.31354 0.17129 C 0.3026 0.1699 0.28073 0.16805 0.28073 0.16828 C 0.27205 0.16921 0.26337 0.16921 0.25503 0.17129 C 0.25225 0.17222 0.25069 0.17569 0.24896 0.17824 C 0.2467 0.18148 0.24305 0.18819 0.24305 0.18842 C 0.24514 0.19282 0.24635 0.19722 0.25052 0.20046 C 0.25225 0.20138 0.25451 0.20138 0.25642 0.20185 C 0.26493 0.2081 0.25694 0.20324 0.26857 0.20694 C 0.27396 0.20856 0.28524 0.21388 0.29253 0.2155 C 0.29861 0.21666 0.30451 0.21759 0.31059 0.21921 C 0.31302 0.21921 0.31545 0.2199 0.31823 0.2206 C 0.32222 0.22106 0.32621 0.22129 0.33021 0.22222 C 0.33316 0.22245 0.33628 0.22338 0.33923 0.22384 C 0.35312 0.22338 0.36719 0.22384 0.38125 0.22222 C 0.38298 0.22222 0.3842 0.21967 0.38576 0.21921 C 0.39201 0.21504 0.39132 0.2155 0.39774 0.21365 C 0.40868 0.20555 0.4059 0.21088 0.40833 0.20046 C 0.40677 0.19953 0.40538 0.19861 0.40382 0.19861 C 0.39791 0.19722 0.38576 0.1949 0.38576 0.19513 C 0.38316 0.19421 0.38073 0.19259 0.3783 0.19143 C 0.37552 0.19097 0.36701 0.18865 0.36458 0.18819 C 0.35364 0.18634 0.34982 0.18588 0.33784 0.18495 C 0.32118 0.18819 0.32274 0.18263 0.31823 0.1949 C 0.31753 0.19699 0.31719 0.19861 0.31666 0.20046 C 0.31719 0.21504 0.31736 0.22963 0.31823 0.24444 C 0.31857 0.25046 0.32048 0.25578 0.32274 0.26111 C 0.32361 0.26342 0.32517 0.26527 0.32569 0.26759 C 0.32621 0.27175 0.32569 0.27569 0.32569 0.27986 L 0.32708 0.28171 L 0.32708 0.30393 " pathEditMode="relative" rAng="0" ptsTypes="AAAAAAAAAAAAAAAAAAAAAAAAAAAAAAAAAAAAAAAAAAAAAAAAAAAAAAAAAAAAAAAAAAAAAAAAAAAAAAAAAAA">
                                      <p:cBhvr>
                                        <p:cTn id="51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  <p:bldP spid="33" grpId="0"/>
      <p:bldP spid="34" grpId="0"/>
      <p:bldP spid="10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9624" y="1071157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Floco de lodo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342538" y="5166513"/>
            <a:ext cx="844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Fonte: Rosa, S.A. S.; </a:t>
            </a:r>
            <a:r>
              <a:rPr lang="pt-BR" sz="1600" dirty="0" err="1" smtClean="0"/>
              <a:t>Bazzanella</a:t>
            </a:r>
            <a:r>
              <a:rPr lang="pt-BR" sz="1600" dirty="0" smtClean="0"/>
              <a:t>, A.. </a:t>
            </a:r>
            <a:r>
              <a:rPr lang="pt-BR" sz="1600" dirty="0"/>
              <a:t>Revista TAE. </a:t>
            </a:r>
            <a:r>
              <a:rPr lang="pt-BR" sz="1600" dirty="0" smtClean="0"/>
              <a:t>Microbiologia de Lodos Ativado sem  04/10/2013</a:t>
            </a:r>
            <a:r>
              <a:rPr lang="pt-BR" sz="1600" dirty="0"/>
              <a:t>. Site</a:t>
            </a:r>
            <a:r>
              <a:rPr lang="pt-BR" sz="1600" dirty="0" smtClean="0"/>
              <a:t>: http</a:t>
            </a:r>
            <a:r>
              <a:rPr lang="pt-BR" sz="1600" dirty="0"/>
              <a:t>://www.revistatae.com.br/noticiaInt.asp?id=6649 </a:t>
            </a:r>
          </a:p>
        </p:txBody>
      </p:sp>
      <p:pic>
        <p:nvPicPr>
          <p:cNvPr id="4104" name="Picture 8" descr="http://revistatae.com.br/revistas/n15/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01"/>
          <a:stretch/>
        </p:blipFill>
        <p:spPr bwMode="auto">
          <a:xfrm>
            <a:off x="2612340" y="1435854"/>
            <a:ext cx="5562932" cy="36620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revistatae.com.br/revistas/n15/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04" b="20491"/>
          <a:stretch/>
        </p:blipFill>
        <p:spPr bwMode="auto">
          <a:xfrm>
            <a:off x="539551" y="1283676"/>
            <a:ext cx="3516137" cy="1209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03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claudiabittencourt\Desktop\FOTOS SABESP\ETES\ETE Parque N_Mundo 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6612"/>
            <a:ext cx="9144000" cy="62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Tanque de lodos ativados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3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claudiabittencourt\Desktop\FOTOS SABESP\ETES\ETE Barueri 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6758"/>
            <a:ext cx="9199433" cy="64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Decantadores secundários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81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12290" name="Picture 2" descr="C:\Users\claudiabittencourt\Desktop\FOTOS SABESP\ETES\ETE Barueri 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6" y="836711"/>
            <a:ext cx="9168187" cy="60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laudiabittencourt\Desktop\FOTOS SABESP\ETES\ETE Franca 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87"/>
          <a:stretch/>
        </p:blipFill>
        <p:spPr bwMode="auto">
          <a:xfrm>
            <a:off x="4935" y="836712"/>
            <a:ext cx="9157985" cy="60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Digestores de lodo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9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44075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348880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2852936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333500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356992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3918521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Fase sólida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47465" y="1106741"/>
            <a:ext cx="467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FASE SÓLIDA</a:t>
            </a:r>
            <a:endParaRPr lang="pt-BR" sz="2800" b="1" dirty="0"/>
          </a:p>
        </p:txBody>
      </p:sp>
      <p:pic>
        <p:nvPicPr>
          <p:cNvPr id="22" name="Picture 2" descr="C:\Users\claudiabittencourt\Desktop\FOTOS SABESP\ETES\ETE São Miguel 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262" y="1379153"/>
            <a:ext cx="4041809" cy="40803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/>
          <p:cNvSpPr/>
          <p:nvPr/>
        </p:nvSpPr>
        <p:spPr>
          <a:xfrm rot="2379680">
            <a:off x="7521662" y="2532670"/>
            <a:ext cx="1124121" cy="1226055"/>
          </a:xfrm>
          <a:prstGeom prst="ellipse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o Explicativo 1 23"/>
          <p:cNvSpPr/>
          <p:nvPr/>
        </p:nvSpPr>
        <p:spPr>
          <a:xfrm flipH="1">
            <a:off x="4653102" y="1466068"/>
            <a:ext cx="1477767" cy="579697"/>
          </a:xfrm>
          <a:prstGeom prst="borderCallout1">
            <a:avLst>
              <a:gd name="adj1" fmla="val 3962"/>
              <a:gd name="adj2" fmla="val -1084"/>
              <a:gd name="adj3" fmla="val 195751"/>
              <a:gd name="adj4" fmla="val -111807"/>
            </a:avLst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DIGESTORES ANAERÓBIOS</a:t>
            </a:r>
            <a:endParaRPr lang="pt-B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13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9149E-6 L -0.00018 0.0631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4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9149E-6 L -0.00018 0.0631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6" grpId="1"/>
      <p:bldP spid="17" grpId="0"/>
      <p:bldP spid="18" grpId="0"/>
      <p:bldP spid="21" grpId="0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SECUNDÁRIO</a:t>
            </a:r>
            <a:r>
              <a:rPr lang="pt-BR" sz="2400" b="1" dirty="0" smtClean="0">
                <a:solidFill>
                  <a:schemeClr val="bg1"/>
                </a:solidFill>
              </a:rPr>
              <a:t>| Fase sólida - d</a:t>
            </a:r>
            <a:r>
              <a:rPr lang="pt-BR" sz="2400" dirty="0" smtClean="0">
                <a:solidFill>
                  <a:schemeClr val="bg1"/>
                </a:solidFill>
              </a:rPr>
              <a:t>igestor de lodo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82550" y="1624743"/>
            <a:ext cx="4896543" cy="374441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62000">
                <a:schemeClr val="bg2">
                  <a:lumMod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0" name="Grupo 49"/>
          <p:cNvGrpSpPr/>
          <p:nvPr/>
        </p:nvGrpSpPr>
        <p:grpSpPr>
          <a:xfrm>
            <a:off x="2278074" y="2180504"/>
            <a:ext cx="499409" cy="445259"/>
            <a:chOff x="1735063" y="3906634"/>
            <a:chExt cx="499409" cy="445259"/>
          </a:xfrm>
        </p:grpSpPr>
        <p:sp>
          <p:nvSpPr>
            <p:cNvPr id="51" name="Pizza 50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2" name="Elipse 51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2856643" y="2189093"/>
            <a:ext cx="499409" cy="485466"/>
            <a:chOff x="1998137" y="3735481"/>
            <a:chExt cx="499409" cy="485466"/>
          </a:xfrm>
        </p:grpSpPr>
        <p:grpSp>
          <p:nvGrpSpPr>
            <p:cNvPr id="54" name="Grupo 53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7" name="Conector reto 56"/>
              <p:cNvCxnSpPr>
                <a:stCxn id="56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Elipse 54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3425807" y="2203552"/>
            <a:ext cx="499409" cy="445259"/>
            <a:chOff x="1735063" y="3906634"/>
            <a:chExt cx="499409" cy="445259"/>
          </a:xfrm>
        </p:grpSpPr>
        <p:sp>
          <p:nvSpPr>
            <p:cNvPr id="59" name="Pizza 58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0" name="Elipse 59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3884894" y="2180199"/>
            <a:ext cx="499409" cy="485466"/>
            <a:chOff x="1998137" y="3735481"/>
            <a:chExt cx="499409" cy="485466"/>
          </a:xfrm>
        </p:grpSpPr>
        <p:grpSp>
          <p:nvGrpSpPr>
            <p:cNvPr id="62" name="Grupo 61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64" name="Elipse 63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" name="Conector reto 64"/>
              <p:cNvCxnSpPr>
                <a:stCxn id="64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Elipse 62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4324768" y="2211034"/>
            <a:ext cx="499409" cy="445259"/>
            <a:chOff x="1735063" y="3906634"/>
            <a:chExt cx="499409" cy="445259"/>
          </a:xfrm>
        </p:grpSpPr>
        <p:sp>
          <p:nvSpPr>
            <p:cNvPr id="67" name="Pizza 66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8" name="Elipse 67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4577105" y="2108300"/>
            <a:ext cx="1203297" cy="624238"/>
            <a:chOff x="4036876" y="2645921"/>
            <a:chExt cx="1203297" cy="624238"/>
          </a:xfrm>
        </p:grpSpPr>
        <p:grpSp>
          <p:nvGrpSpPr>
            <p:cNvPr id="70" name="Grupo 69"/>
            <p:cNvGrpSpPr/>
            <p:nvPr/>
          </p:nvGrpSpPr>
          <p:grpSpPr>
            <a:xfrm>
              <a:off x="4036876" y="2645921"/>
              <a:ext cx="951070" cy="620973"/>
              <a:chOff x="2918071" y="2668137"/>
              <a:chExt cx="951070" cy="620973"/>
            </a:xfrm>
          </p:grpSpPr>
          <p:sp>
            <p:nvSpPr>
              <p:cNvPr id="72" name="Forma livre 71"/>
              <p:cNvSpPr/>
              <p:nvPr/>
            </p:nvSpPr>
            <p:spPr>
              <a:xfrm>
                <a:off x="2918071" y="2668137"/>
                <a:ext cx="951070" cy="620973"/>
              </a:xfrm>
              <a:custGeom>
                <a:avLst/>
                <a:gdLst>
                  <a:gd name="connsiteX0" fmla="*/ 232098 w 730241"/>
                  <a:gd name="connsiteY0" fmla="*/ 191069 h 620973"/>
                  <a:gd name="connsiteX1" fmla="*/ 232098 w 730241"/>
                  <a:gd name="connsiteY1" fmla="*/ 191069 h 620973"/>
                  <a:gd name="connsiteX2" fmla="*/ 232098 w 730241"/>
                  <a:gd name="connsiteY2" fmla="*/ 88711 h 620973"/>
                  <a:gd name="connsiteX3" fmla="*/ 245746 w 730241"/>
                  <a:gd name="connsiteY3" fmla="*/ 68239 h 620973"/>
                  <a:gd name="connsiteX4" fmla="*/ 266217 w 730241"/>
                  <a:gd name="connsiteY4" fmla="*/ 61415 h 620973"/>
                  <a:gd name="connsiteX5" fmla="*/ 313985 w 730241"/>
                  <a:gd name="connsiteY5" fmla="*/ 13648 h 620973"/>
                  <a:gd name="connsiteX6" fmla="*/ 354928 w 730241"/>
                  <a:gd name="connsiteY6" fmla="*/ 0 h 620973"/>
                  <a:gd name="connsiteX7" fmla="*/ 470934 w 730241"/>
                  <a:gd name="connsiteY7" fmla="*/ 13648 h 620973"/>
                  <a:gd name="connsiteX8" fmla="*/ 491405 w 730241"/>
                  <a:gd name="connsiteY8" fmla="*/ 27296 h 620973"/>
                  <a:gd name="connsiteX9" fmla="*/ 532349 w 730241"/>
                  <a:gd name="connsiteY9" fmla="*/ 40944 h 620973"/>
                  <a:gd name="connsiteX10" fmla="*/ 539173 w 730241"/>
                  <a:gd name="connsiteY10" fmla="*/ 61415 h 620973"/>
                  <a:gd name="connsiteX11" fmla="*/ 552820 w 730241"/>
                  <a:gd name="connsiteY11" fmla="*/ 81887 h 620973"/>
                  <a:gd name="connsiteX12" fmla="*/ 566468 w 730241"/>
                  <a:gd name="connsiteY12" fmla="*/ 136478 h 620973"/>
                  <a:gd name="connsiteX13" fmla="*/ 586940 w 730241"/>
                  <a:gd name="connsiteY13" fmla="*/ 191069 h 620973"/>
                  <a:gd name="connsiteX14" fmla="*/ 627883 w 730241"/>
                  <a:gd name="connsiteY14" fmla="*/ 211541 h 620973"/>
                  <a:gd name="connsiteX15" fmla="*/ 648355 w 730241"/>
                  <a:gd name="connsiteY15" fmla="*/ 232012 h 620973"/>
                  <a:gd name="connsiteX16" fmla="*/ 668826 w 730241"/>
                  <a:gd name="connsiteY16" fmla="*/ 245660 h 620973"/>
                  <a:gd name="connsiteX17" fmla="*/ 696122 w 730241"/>
                  <a:gd name="connsiteY17" fmla="*/ 286603 h 620973"/>
                  <a:gd name="connsiteX18" fmla="*/ 702946 w 730241"/>
                  <a:gd name="connsiteY18" fmla="*/ 307075 h 620973"/>
                  <a:gd name="connsiteX19" fmla="*/ 723417 w 730241"/>
                  <a:gd name="connsiteY19" fmla="*/ 327547 h 620973"/>
                  <a:gd name="connsiteX20" fmla="*/ 730241 w 730241"/>
                  <a:gd name="connsiteY20" fmla="*/ 409433 h 620973"/>
                  <a:gd name="connsiteX21" fmla="*/ 723417 w 730241"/>
                  <a:gd name="connsiteY21" fmla="*/ 464024 h 620973"/>
                  <a:gd name="connsiteX22" fmla="*/ 662002 w 730241"/>
                  <a:gd name="connsiteY22" fmla="*/ 532263 h 620973"/>
                  <a:gd name="connsiteX23" fmla="*/ 641531 w 730241"/>
                  <a:gd name="connsiteY23" fmla="*/ 539087 h 620973"/>
                  <a:gd name="connsiteX24" fmla="*/ 580116 w 730241"/>
                  <a:gd name="connsiteY24" fmla="*/ 586854 h 620973"/>
                  <a:gd name="connsiteX25" fmla="*/ 559644 w 730241"/>
                  <a:gd name="connsiteY25" fmla="*/ 593678 h 620973"/>
                  <a:gd name="connsiteX26" fmla="*/ 539173 w 730241"/>
                  <a:gd name="connsiteY26" fmla="*/ 607326 h 620973"/>
                  <a:gd name="connsiteX27" fmla="*/ 498229 w 730241"/>
                  <a:gd name="connsiteY27" fmla="*/ 620973 h 620973"/>
                  <a:gd name="connsiteX28" fmla="*/ 197979 w 730241"/>
                  <a:gd name="connsiteY28" fmla="*/ 614150 h 620973"/>
                  <a:gd name="connsiteX29" fmla="*/ 157035 w 730241"/>
                  <a:gd name="connsiteY29" fmla="*/ 600502 h 620973"/>
                  <a:gd name="connsiteX30" fmla="*/ 116092 w 730241"/>
                  <a:gd name="connsiteY30" fmla="*/ 580030 h 620973"/>
                  <a:gd name="connsiteX31" fmla="*/ 95620 w 730241"/>
                  <a:gd name="connsiteY31" fmla="*/ 573206 h 620973"/>
                  <a:gd name="connsiteX32" fmla="*/ 54677 w 730241"/>
                  <a:gd name="connsiteY32" fmla="*/ 552735 h 620973"/>
                  <a:gd name="connsiteX33" fmla="*/ 34205 w 730241"/>
                  <a:gd name="connsiteY33" fmla="*/ 532263 h 620973"/>
                  <a:gd name="connsiteX34" fmla="*/ 6910 w 730241"/>
                  <a:gd name="connsiteY34" fmla="*/ 491320 h 620973"/>
                  <a:gd name="connsiteX35" fmla="*/ 86 w 730241"/>
                  <a:gd name="connsiteY35" fmla="*/ 470848 h 620973"/>
                  <a:gd name="connsiteX36" fmla="*/ 20558 w 730241"/>
                  <a:gd name="connsiteY36" fmla="*/ 313899 h 620973"/>
                  <a:gd name="connsiteX37" fmla="*/ 47853 w 730241"/>
                  <a:gd name="connsiteY37" fmla="*/ 272956 h 620973"/>
                  <a:gd name="connsiteX38" fmla="*/ 68325 w 730241"/>
                  <a:gd name="connsiteY38" fmla="*/ 266132 h 620973"/>
                  <a:gd name="connsiteX39" fmla="*/ 81973 w 730241"/>
                  <a:gd name="connsiteY39" fmla="*/ 245660 h 620973"/>
                  <a:gd name="connsiteX40" fmla="*/ 136564 w 730241"/>
                  <a:gd name="connsiteY40" fmla="*/ 232012 h 620973"/>
                  <a:gd name="connsiteX41" fmla="*/ 157035 w 730241"/>
                  <a:gd name="connsiteY41" fmla="*/ 225188 h 620973"/>
                  <a:gd name="connsiteX42" fmla="*/ 197979 w 730241"/>
                  <a:gd name="connsiteY42" fmla="*/ 218364 h 620973"/>
                  <a:gd name="connsiteX43" fmla="*/ 232098 w 730241"/>
                  <a:gd name="connsiteY43" fmla="*/ 191069 h 62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30241" h="620973">
                    <a:moveTo>
                      <a:pt x="232098" y="191069"/>
                    </a:moveTo>
                    <a:lnTo>
                      <a:pt x="232098" y="191069"/>
                    </a:lnTo>
                    <a:cubicBezTo>
                      <a:pt x="227546" y="150102"/>
                      <a:pt x="219335" y="126999"/>
                      <a:pt x="232098" y="88711"/>
                    </a:cubicBezTo>
                    <a:cubicBezTo>
                      <a:pt x="234692" y="80930"/>
                      <a:pt x="239342" y="73362"/>
                      <a:pt x="245746" y="68239"/>
                    </a:cubicBezTo>
                    <a:cubicBezTo>
                      <a:pt x="251363" y="63746"/>
                      <a:pt x="259393" y="63690"/>
                      <a:pt x="266217" y="61415"/>
                    </a:cubicBezTo>
                    <a:cubicBezTo>
                      <a:pt x="275656" y="33100"/>
                      <a:pt x="272923" y="27336"/>
                      <a:pt x="313985" y="13648"/>
                    </a:cubicBezTo>
                    <a:lnTo>
                      <a:pt x="354928" y="0"/>
                    </a:lnTo>
                    <a:cubicBezTo>
                      <a:pt x="362952" y="617"/>
                      <a:pt x="443339" y="1821"/>
                      <a:pt x="470934" y="13648"/>
                    </a:cubicBezTo>
                    <a:cubicBezTo>
                      <a:pt x="478472" y="16879"/>
                      <a:pt x="483911" y="23965"/>
                      <a:pt x="491405" y="27296"/>
                    </a:cubicBezTo>
                    <a:cubicBezTo>
                      <a:pt x="504551" y="33139"/>
                      <a:pt x="532349" y="40944"/>
                      <a:pt x="532349" y="40944"/>
                    </a:cubicBezTo>
                    <a:cubicBezTo>
                      <a:pt x="534624" y="47768"/>
                      <a:pt x="535956" y="54982"/>
                      <a:pt x="539173" y="61415"/>
                    </a:cubicBezTo>
                    <a:cubicBezTo>
                      <a:pt x="542841" y="68750"/>
                      <a:pt x="550017" y="74180"/>
                      <a:pt x="552820" y="81887"/>
                    </a:cubicBezTo>
                    <a:cubicBezTo>
                      <a:pt x="559230" y="99515"/>
                      <a:pt x="562789" y="118085"/>
                      <a:pt x="566468" y="136478"/>
                    </a:cubicBezTo>
                    <a:cubicBezTo>
                      <a:pt x="571351" y="160891"/>
                      <a:pt x="569369" y="173497"/>
                      <a:pt x="586940" y="191069"/>
                    </a:cubicBezTo>
                    <a:cubicBezTo>
                      <a:pt x="600169" y="204298"/>
                      <a:pt x="611232" y="205991"/>
                      <a:pt x="627883" y="211541"/>
                    </a:cubicBezTo>
                    <a:cubicBezTo>
                      <a:pt x="634707" y="218365"/>
                      <a:pt x="640941" y="225834"/>
                      <a:pt x="648355" y="232012"/>
                    </a:cubicBezTo>
                    <a:cubicBezTo>
                      <a:pt x="654655" y="237262"/>
                      <a:pt x="663426" y="239488"/>
                      <a:pt x="668826" y="245660"/>
                    </a:cubicBezTo>
                    <a:cubicBezTo>
                      <a:pt x="679627" y="258004"/>
                      <a:pt x="696122" y="286603"/>
                      <a:pt x="696122" y="286603"/>
                    </a:cubicBezTo>
                    <a:cubicBezTo>
                      <a:pt x="698397" y="293427"/>
                      <a:pt x="698956" y="301090"/>
                      <a:pt x="702946" y="307075"/>
                    </a:cubicBezTo>
                    <a:cubicBezTo>
                      <a:pt x="708299" y="315105"/>
                      <a:pt x="720931" y="318222"/>
                      <a:pt x="723417" y="327547"/>
                    </a:cubicBezTo>
                    <a:cubicBezTo>
                      <a:pt x="730474" y="354012"/>
                      <a:pt x="727966" y="382138"/>
                      <a:pt x="730241" y="409433"/>
                    </a:cubicBezTo>
                    <a:cubicBezTo>
                      <a:pt x="727966" y="427630"/>
                      <a:pt x="726697" y="445981"/>
                      <a:pt x="723417" y="464024"/>
                    </a:cubicBezTo>
                    <a:cubicBezTo>
                      <a:pt x="717710" y="495413"/>
                      <a:pt x="692221" y="522190"/>
                      <a:pt x="662002" y="532263"/>
                    </a:cubicBezTo>
                    <a:lnTo>
                      <a:pt x="641531" y="539087"/>
                    </a:lnTo>
                    <a:cubicBezTo>
                      <a:pt x="623867" y="556751"/>
                      <a:pt x="604603" y="578692"/>
                      <a:pt x="580116" y="586854"/>
                    </a:cubicBezTo>
                    <a:lnTo>
                      <a:pt x="559644" y="593678"/>
                    </a:lnTo>
                    <a:cubicBezTo>
                      <a:pt x="552820" y="598227"/>
                      <a:pt x="546667" y="603995"/>
                      <a:pt x="539173" y="607326"/>
                    </a:cubicBezTo>
                    <a:cubicBezTo>
                      <a:pt x="526027" y="613169"/>
                      <a:pt x="498229" y="620973"/>
                      <a:pt x="498229" y="620973"/>
                    </a:cubicBezTo>
                    <a:cubicBezTo>
                      <a:pt x="398146" y="618699"/>
                      <a:pt x="297908" y="620146"/>
                      <a:pt x="197979" y="614150"/>
                    </a:cubicBezTo>
                    <a:cubicBezTo>
                      <a:pt x="183619" y="613288"/>
                      <a:pt x="170683" y="605051"/>
                      <a:pt x="157035" y="600502"/>
                    </a:cubicBezTo>
                    <a:cubicBezTo>
                      <a:pt x="105581" y="583351"/>
                      <a:pt x="169004" y="606486"/>
                      <a:pt x="116092" y="580030"/>
                    </a:cubicBezTo>
                    <a:cubicBezTo>
                      <a:pt x="109658" y="576813"/>
                      <a:pt x="102054" y="576423"/>
                      <a:pt x="95620" y="573206"/>
                    </a:cubicBezTo>
                    <a:cubicBezTo>
                      <a:pt x="42707" y="546750"/>
                      <a:pt x="106135" y="569888"/>
                      <a:pt x="54677" y="552735"/>
                    </a:cubicBezTo>
                    <a:cubicBezTo>
                      <a:pt x="47853" y="545911"/>
                      <a:pt x="40130" y="539881"/>
                      <a:pt x="34205" y="532263"/>
                    </a:cubicBezTo>
                    <a:cubicBezTo>
                      <a:pt x="24135" y="519316"/>
                      <a:pt x="6910" y="491320"/>
                      <a:pt x="6910" y="491320"/>
                    </a:cubicBezTo>
                    <a:cubicBezTo>
                      <a:pt x="4635" y="484496"/>
                      <a:pt x="86" y="478041"/>
                      <a:pt x="86" y="470848"/>
                    </a:cubicBezTo>
                    <a:cubicBezTo>
                      <a:pt x="86" y="456575"/>
                      <a:pt x="-2491" y="348474"/>
                      <a:pt x="20558" y="313899"/>
                    </a:cubicBezTo>
                    <a:cubicBezTo>
                      <a:pt x="29656" y="300251"/>
                      <a:pt x="32292" y="278143"/>
                      <a:pt x="47853" y="272956"/>
                    </a:cubicBezTo>
                    <a:lnTo>
                      <a:pt x="68325" y="266132"/>
                    </a:lnTo>
                    <a:cubicBezTo>
                      <a:pt x="72874" y="259308"/>
                      <a:pt x="75569" y="250783"/>
                      <a:pt x="81973" y="245660"/>
                    </a:cubicBezTo>
                    <a:cubicBezTo>
                      <a:pt x="89064" y="239987"/>
                      <a:pt x="134710" y="232476"/>
                      <a:pt x="136564" y="232012"/>
                    </a:cubicBezTo>
                    <a:cubicBezTo>
                      <a:pt x="143542" y="230267"/>
                      <a:pt x="150013" y="226748"/>
                      <a:pt x="157035" y="225188"/>
                    </a:cubicBezTo>
                    <a:cubicBezTo>
                      <a:pt x="170542" y="222186"/>
                      <a:pt x="184556" y="221720"/>
                      <a:pt x="197979" y="218364"/>
                    </a:cubicBezTo>
                    <a:cubicBezTo>
                      <a:pt x="228493" y="210736"/>
                      <a:pt x="226412" y="195618"/>
                      <a:pt x="232098" y="19106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3453585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3563888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Corda 74"/>
              <p:cNvSpPr/>
              <p:nvPr/>
            </p:nvSpPr>
            <p:spPr>
              <a:xfrm rot="17614978">
                <a:off x="3445392" y="2873342"/>
                <a:ext cx="210162" cy="165387"/>
              </a:xfrm>
              <a:prstGeom prst="chord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CaixaDeTexto 70"/>
            <p:cNvSpPr txBox="1"/>
            <p:nvPr/>
          </p:nvSpPr>
          <p:spPr>
            <a:xfrm>
              <a:off x="4241355" y="3008549"/>
              <a:ext cx="9988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3000000" lon="0" rev="0"/>
                </a:camera>
                <a:lightRig rig="threePt" dir="t"/>
              </a:scene3d>
            </a:bodyPr>
            <a:lstStyle/>
            <a:p>
              <a:r>
                <a:rPr lang="pt-BR" sz="1050" dirty="0" smtClean="0"/>
                <a:t>impureza</a:t>
              </a:r>
              <a:endParaRPr lang="pt-BR" sz="1050" dirty="0"/>
            </a:p>
          </p:txBody>
        </p:sp>
      </p:grpSp>
      <p:sp>
        <p:nvSpPr>
          <p:cNvPr id="76" name="Multiplicar 75"/>
          <p:cNvSpPr/>
          <p:nvPr/>
        </p:nvSpPr>
        <p:spPr>
          <a:xfrm>
            <a:off x="3549299" y="2799171"/>
            <a:ext cx="237391" cy="23192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Multiplicar 77"/>
          <p:cNvSpPr/>
          <p:nvPr/>
        </p:nvSpPr>
        <p:spPr>
          <a:xfrm>
            <a:off x="3737361" y="2803035"/>
            <a:ext cx="339080" cy="22437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http://thumbs.dreamstime.com/t/flor-alaranjada-no-monte-da-terra-12963276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3" t="58230" r="15862" b="9381"/>
          <a:stretch/>
        </p:blipFill>
        <p:spPr bwMode="auto">
          <a:xfrm>
            <a:off x="3645492" y="3273614"/>
            <a:ext cx="523915" cy="1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de seta reta 33"/>
          <p:cNvCxnSpPr/>
          <p:nvPr/>
        </p:nvCxnSpPr>
        <p:spPr>
          <a:xfrm>
            <a:off x="395537" y="2075594"/>
            <a:ext cx="1287013" cy="0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/>
          <p:nvPr/>
        </p:nvCxnSpPr>
        <p:spPr>
          <a:xfrm>
            <a:off x="6579093" y="2072017"/>
            <a:ext cx="2032954" cy="0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107504" y="2221091"/>
            <a:ext cx="157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Lodo dos decantadores primários e secundários</a:t>
            </a:r>
            <a:endParaRPr lang="pt-BR" dirty="0"/>
          </a:p>
        </p:txBody>
      </p:sp>
      <p:sp>
        <p:nvSpPr>
          <p:cNvPr id="79" name="CaixaDeTexto 78"/>
          <p:cNvSpPr txBox="1"/>
          <p:nvPr/>
        </p:nvSpPr>
        <p:spPr>
          <a:xfrm>
            <a:off x="7109011" y="1301577"/>
            <a:ext cx="99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Lodo digerido </a:t>
            </a:r>
            <a:endParaRPr lang="pt-BR" dirty="0"/>
          </a:p>
        </p:txBody>
      </p:sp>
      <p:sp>
        <p:nvSpPr>
          <p:cNvPr id="80" name="CaixaDeTexto 79"/>
          <p:cNvSpPr txBox="1"/>
          <p:nvPr/>
        </p:nvSpPr>
        <p:spPr>
          <a:xfrm>
            <a:off x="7296431" y="2256870"/>
            <a:ext cx="1386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Filtro prensa e aterro ou agricultura</a:t>
            </a:r>
            <a:endParaRPr lang="pt-BR" dirty="0"/>
          </a:p>
        </p:txBody>
      </p:sp>
      <p:sp>
        <p:nvSpPr>
          <p:cNvPr id="81" name="CaixaDeTexto 80"/>
          <p:cNvSpPr txBox="1"/>
          <p:nvPr/>
        </p:nvSpPr>
        <p:spPr>
          <a:xfrm>
            <a:off x="7164288" y="3495114"/>
            <a:ext cx="15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Agricultura</a:t>
            </a:r>
          </a:p>
        </p:txBody>
      </p:sp>
      <p:grpSp>
        <p:nvGrpSpPr>
          <p:cNvPr id="82" name="Grupo 81"/>
          <p:cNvGrpSpPr/>
          <p:nvPr/>
        </p:nvGrpSpPr>
        <p:grpSpPr>
          <a:xfrm>
            <a:off x="1777058" y="3956624"/>
            <a:ext cx="1203297" cy="624238"/>
            <a:chOff x="4036876" y="2645921"/>
            <a:chExt cx="1203297" cy="624238"/>
          </a:xfrm>
        </p:grpSpPr>
        <p:grpSp>
          <p:nvGrpSpPr>
            <p:cNvPr id="83" name="Grupo 82"/>
            <p:cNvGrpSpPr/>
            <p:nvPr/>
          </p:nvGrpSpPr>
          <p:grpSpPr>
            <a:xfrm>
              <a:off x="4036876" y="2645921"/>
              <a:ext cx="951070" cy="620973"/>
              <a:chOff x="2918071" y="2668137"/>
              <a:chExt cx="951070" cy="620973"/>
            </a:xfrm>
          </p:grpSpPr>
          <p:sp>
            <p:nvSpPr>
              <p:cNvPr id="85" name="Forma livre 84"/>
              <p:cNvSpPr/>
              <p:nvPr/>
            </p:nvSpPr>
            <p:spPr>
              <a:xfrm>
                <a:off x="2918071" y="2668137"/>
                <a:ext cx="951070" cy="620973"/>
              </a:xfrm>
              <a:custGeom>
                <a:avLst/>
                <a:gdLst>
                  <a:gd name="connsiteX0" fmla="*/ 232098 w 730241"/>
                  <a:gd name="connsiteY0" fmla="*/ 191069 h 620973"/>
                  <a:gd name="connsiteX1" fmla="*/ 232098 w 730241"/>
                  <a:gd name="connsiteY1" fmla="*/ 191069 h 620973"/>
                  <a:gd name="connsiteX2" fmla="*/ 232098 w 730241"/>
                  <a:gd name="connsiteY2" fmla="*/ 88711 h 620973"/>
                  <a:gd name="connsiteX3" fmla="*/ 245746 w 730241"/>
                  <a:gd name="connsiteY3" fmla="*/ 68239 h 620973"/>
                  <a:gd name="connsiteX4" fmla="*/ 266217 w 730241"/>
                  <a:gd name="connsiteY4" fmla="*/ 61415 h 620973"/>
                  <a:gd name="connsiteX5" fmla="*/ 313985 w 730241"/>
                  <a:gd name="connsiteY5" fmla="*/ 13648 h 620973"/>
                  <a:gd name="connsiteX6" fmla="*/ 354928 w 730241"/>
                  <a:gd name="connsiteY6" fmla="*/ 0 h 620973"/>
                  <a:gd name="connsiteX7" fmla="*/ 470934 w 730241"/>
                  <a:gd name="connsiteY7" fmla="*/ 13648 h 620973"/>
                  <a:gd name="connsiteX8" fmla="*/ 491405 w 730241"/>
                  <a:gd name="connsiteY8" fmla="*/ 27296 h 620973"/>
                  <a:gd name="connsiteX9" fmla="*/ 532349 w 730241"/>
                  <a:gd name="connsiteY9" fmla="*/ 40944 h 620973"/>
                  <a:gd name="connsiteX10" fmla="*/ 539173 w 730241"/>
                  <a:gd name="connsiteY10" fmla="*/ 61415 h 620973"/>
                  <a:gd name="connsiteX11" fmla="*/ 552820 w 730241"/>
                  <a:gd name="connsiteY11" fmla="*/ 81887 h 620973"/>
                  <a:gd name="connsiteX12" fmla="*/ 566468 w 730241"/>
                  <a:gd name="connsiteY12" fmla="*/ 136478 h 620973"/>
                  <a:gd name="connsiteX13" fmla="*/ 586940 w 730241"/>
                  <a:gd name="connsiteY13" fmla="*/ 191069 h 620973"/>
                  <a:gd name="connsiteX14" fmla="*/ 627883 w 730241"/>
                  <a:gd name="connsiteY14" fmla="*/ 211541 h 620973"/>
                  <a:gd name="connsiteX15" fmla="*/ 648355 w 730241"/>
                  <a:gd name="connsiteY15" fmla="*/ 232012 h 620973"/>
                  <a:gd name="connsiteX16" fmla="*/ 668826 w 730241"/>
                  <a:gd name="connsiteY16" fmla="*/ 245660 h 620973"/>
                  <a:gd name="connsiteX17" fmla="*/ 696122 w 730241"/>
                  <a:gd name="connsiteY17" fmla="*/ 286603 h 620973"/>
                  <a:gd name="connsiteX18" fmla="*/ 702946 w 730241"/>
                  <a:gd name="connsiteY18" fmla="*/ 307075 h 620973"/>
                  <a:gd name="connsiteX19" fmla="*/ 723417 w 730241"/>
                  <a:gd name="connsiteY19" fmla="*/ 327547 h 620973"/>
                  <a:gd name="connsiteX20" fmla="*/ 730241 w 730241"/>
                  <a:gd name="connsiteY20" fmla="*/ 409433 h 620973"/>
                  <a:gd name="connsiteX21" fmla="*/ 723417 w 730241"/>
                  <a:gd name="connsiteY21" fmla="*/ 464024 h 620973"/>
                  <a:gd name="connsiteX22" fmla="*/ 662002 w 730241"/>
                  <a:gd name="connsiteY22" fmla="*/ 532263 h 620973"/>
                  <a:gd name="connsiteX23" fmla="*/ 641531 w 730241"/>
                  <a:gd name="connsiteY23" fmla="*/ 539087 h 620973"/>
                  <a:gd name="connsiteX24" fmla="*/ 580116 w 730241"/>
                  <a:gd name="connsiteY24" fmla="*/ 586854 h 620973"/>
                  <a:gd name="connsiteX25" fmla="*/ 559644 w 730241"/>
                  <a:gd name="connsiteY25" fmla="*/ 593678 h 620973"/>
                  <a:gd name="connsiteX26" fmla="*/ 539173 w 730241"/>
                  <a:gd name="connsiteY26" fmla="*/ 607326 h 620973"/>
                  <a:gd name="connsiteX27" fmla="*/ 498229 w 730241"/>
                  <a:gd name="connsiteY27" fmla="*/ 620973 h 620973"/>
                  <a:gd name="connsiteX28" fmla="*/ 197979 w 730241"/>
                  <a:gd name="connsiteY28" fmla="*/ 614150 h 620973"/>
                  <a:gd name="connsiteX29" fmla="*/ 157035 w 730241"/>
                  <a:gd name="connsiteY29" fmla="*/ 600502 h 620973"/>
                  <a:gd name="connsiteX30" fmla="*/ 116092 w 730241"/>
                  <a:gd name="connsiteY30" fmla="*/ 580030 h 620973"/>
                  <a:gd name="connsiteX31" fmla="*/ 95620 w 730241"/>
                  <a:gd name="connsiteY31" fmla="*/ 573206 h 620973"/>
                  <a:gd name="connsiteX32" fmla="*/ 54677 w 730241"/>
                  <a:gd name="connsiteY32" fmla="*/ 552735 h 620973"/>
                  <a:gd name="connsiteX33" fmla="*/ 34205 w 730241"/>
                  <a:gd name="connsiteY33" fmla="*/ 532263 h 620973"/>
                  <a:gd name="connsiteX34" fmla="*/ 6910 w 730241"/>
                  <a:gd name="connsiteY34" fmla="*/ 491320 h 620973"/>
                  <a:gd name="connsiteX35" fmla="*/ 86 w 730241"/>
                  <a:gd name="connsiteY35" fmla="*/ 470848 h 620973"/>
                  <a:gd name="connsiteX36" fmla="*/ 20558 w 730241"/>
                  <a:gd name="connsiteY36" fmla="*/ 313899 h 620973"/>
                  <a:gd name="connsiteX37" fmla="*/ 47853 w 730241"/>
                  <a:gd name="connsiteY37" fmla="*/ 272956 h 620973"/>
                  <a:gd name="connsiteX38" fmla="*/ 68325 w 730241"/>
                  <a:gd name="connsiteY38" fmla="*/ 266132 h 620973"/>
                  <a:gd name="connsiteX39" fmla="*/ 81973 w 730241"/>
                  <a:gd name="connsiteY39" fmla="*/ 245660 h 620973"/>
                  <a:gd name="connsiteX40" fmla="*/ 136564 w 730241"/>
                  <a:gd name="connsiteY40" fmla="*/ 232012 h 620973"/>
                  <a:gd name="connsiteX41" fmla="*/ 157035 w 730241"/>
                  <a:gd name="connsiteY41" fmla="*/ 225188 h 620973"/>
                  <a:gd name="connsiteX42" fmla="*/ 197979 w 730241"/>
                  <a:gd name="connsiteY42" fmla="*/ 218364 h 620973"/>
                  <a:gd name="connsiteX43" fmla="*/ 232098 w 730241"/>
                  <a:gd name="connsiteY43" fmla="*/ 191069 h 62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30241" h="620973">
                    <a:moveTo>
                      <a:pt x="232098" y="191069"/>
                    </a:moveTo>
                    <a:lnTo>
                      <a:pt x="232098" y="191069"/>
                    </a:lnTo>
                    <a:cubicBezTo>
                      <a:pt x="227546" y="150102"/>
                      <a:pt x="219335" y="126999"/>
                      <a:pt x="232098" y="88711"/>
                    </a:cubicBezTo>
                    <a:cubicBezTo>
                      <a:pt x="234692" y="80930"/>
                      <a:pt x="239342" y="73362"/>
                      <a:pt x="245746" y="68239"/>
                    </a:cubicBezTo>
                    <a:cubicBezTo>
                      <a:pt x="251363" y="63746"/>
                      <a:pt x="259393" y="63690"/>
                      <a:pt x="266217" y="61415"/>
                    </a:cubicBezTo>
                    <a:cubicBezTo>
                      <a:pt x="275656" y="33100"/>
                      <a:pt x="272923" y="27336"/>
                      <a:pt x="313985" y="13648"/>
                    </a:cubicBezTo>
                    <a:lnTo>
                      <a:pt x="354928" y="0"/>
                    </a:lnTo>
                    <a:cubicBezTo>
                      <a:pt x="362952" y="617"/>
                      <a:pt x="443339" y="1821"/>
                      <a:pt x="470934" y="13648"/>
                    </a:cubicBezTo>
                    <a:cubicBezTo>
                      <a:pt x="478472" y="16879"/>
                      <a:pt x="483911" y="23965"/>
                      <a:pt x="491405" y="27296"/>
                    </a:cubicBezTo>
                    <a:cubicBezTo>
                      <a:pt x="504551" y="33139"/>
                      <a:pt x="532349" y="40944"/>
                      <a:pt x="532349" y="40944"/>
                    </a:cubicBezTo>
                    <a:cubicBezTo>
                      <a:pt x="534624" y="47768"/>
                      <a:pt x="535956" y="54982"/>
                      <a:pt x="539173" y="61415"/>
                    </a:cubicBezTo>
                    <a:cubicBezTo>
                      <a:pt x="542841" y="68750"/>
                      <a:pt x="550017" y="74180"/>
                      <a:pt x="552820" y="81887"/>
                    </a:cubicBezTo>
                    <a:cubicBezTo>
                      <a:pt x="559230" y="99515"/>
                      <a:pt x="562789" y="118085"/>
                      <a:pt x="566468" y="136478"/>
                    </a:cubicBezTo>
                    <a:cubicBezTo>
                      <a:pt x="571351" y="160891"/>
                      <a:pt x="569369" y="173497"/>
                      <a:pt x="586940" y="191069"/>
                    </a:cubicBezTo>
                    <a:cubicBezTo>
                      <a:pt x="600169" y="204298"/>
                      <a:pt x="611232" y="205991"/>
                      <a:pt x="627883" y="211541"/>
                    </a:cubicBezTo>
                    <a:cubicBezTo>
                      <a:pt x="634707" y="218365"/>
                      <a:pt x="640941" y="225834"/>
                      <a:pt x="648355" y="232012"/>
                    </a:cubicBezTo>
                    <a:cubicBezTo>
                      <a:pt x="654655" y="237262"/>
                      <a:pt x="663426" y="239488"/>
                      <a:pt x="668826" y="245660"/>
                    </a:cubicBezTo>
                    <a:cubicBezTo>
                      <a:pt x="679627" y="258004"/>
                      <a:pt x="696122" y="286603"/>
                      <a:pt x="696122" y="286603"/>
                    </a:cubicBezTo>
                    <a:cubicBezTo>
                      <a:pt x="698397" y="293427"/>
                      <a:pt x="698956" y="301090"/>
                      <a:pt x="702946" y="307075"/>
                    </a:cubicBezTo>
                    <a:cubicBezTo>
                      <a:pt x="708299" y="315105"/>
                      <a:pt x="720931" y="318222"/>
                      <a:pt x="723417" y="327547"/>
                    </a:cubicBezTo>
                    <a:cubicBezTo>
                      <a:pt x="730474" y="354012"/>
                      <a:pt x="727966" y="382138"/>
                      <a:pt x="730241" y="409433"/>
                    </a:cubicBezTo>
                    <a:cubicBezTo>
                      <a:pt x="727966" y="427630"/>
                      <a:pt x="726697" y="445981"/>
                      <a:pt x="723417" y="464024"/>
                    </a:cubicBezTo>
                    <a:cubicBezTo>
                      <a:pt x="717710" y="495413"/>
                      <a:pt x="692221" y="522190"/>
                      <a:pt x="662002" y="532263"/>
                    </a:cubicBezTo>
                    <a:lnTo>
                      <a:pt x="641531" y="539087"/>
                    </a:lnTo>
                    <a:cubicBezTo>
                      <a:pt x="623867" y="556751"/>
                      <a:pt x="604603" y="578692"/>
                      <a:pt x="580116" y="586854"/>
                    </a:cubicBezTo>
                    <a:lnTo>
                      <a:pt x="559644" y="593678"/>
                    </a:lnTo>
                    <a:cubicBezTo>
                      <a:pt x="552820" y="598227"/>
                      <a:pt x="546667" y="603995"/>
                      <a:pt x="539173" y="607326"/>
                    </a:cubicBezTo>
                    <a:cubicBezTo>
                      <a:pt x="526027" y="613169"/>
                      <a:pt x="498229" y="620973"/>
                      <a:pt x="498229" y="620973"/>
                    </a:cubicBezTo>
                    <a:cubicBezTo>
                      <a:pt x="398146" y="618699"/>
                      <a:pt x="297908" y="620146"/>
                      <a:pt x="197979" y="614150"/>
                    </a:cubicBezTo>
                    <a:cubicBezTo>
                      <a:pt x="183619" y="613288"/>
                      <a:pt x="170683" y="605051"/>
                      <a:pt x="157035" y="600502"/>
                    </a:cubicBezTo>
                    <a:cubicBezTo>
                      <a:pt x="105581" y="583351"/>
                      <a:pt x="169004" y="606486"/>
                      <a:pt x="116092" y="580030"/>
                    </a:cubicBezTo>
                    <a:cubicBezTo>
                      <a:pt x="109658" y="576813"/>
                      <a:pt x="102054" y="576423"/>
                      <a:pt x="95620" y="573206"/>
                    </a:cubicBezTo>
                    <a:cubicBezTo>
                      <a:pt x="42707" y="546750"/>
                      <a:pt x="106135" y="569888"/>
                      <a:pt x="54677" y="552735"/>
                    </a:cubicBezTo>
                    <a:cubicBezTo>
                      <a:pt x="47853" y="545911"/>
                      <a:pt x="40130" y="539881"/>
                      <a:pt x="34205" y="532263"/>
                    </a:cubicBezTo>
                    <a:cubicBezTo>
                      <a:pt x="24135" y="519316"/>
                      <a:pt x="6910" y="491320"/>
                      <a:pt x="6910" y="491320"/>
                    </a:cubicBezTo>
                    <a:cubicBezTo>
                      <a:pt x="4635" y="484496"/>
                      <a:pt x="86" y="478041"/>
                      <a:pt x="86" y="470848"/>
                    </a:cubicBezTo>
                    <a:cubicBezTo>
                      <a:pt x="86" y="456575"/>
                      <a:pt x="-2491" y="348474"/>
                      <a:pt x="20558" y="313899"/>
                    </a:cubicBezTo>
                    <a:cubicBezTo>
                      <a:pt x="29656" y="300251"/>
                      <a:pt x="32292" y="278143"/>
                      <a:pt x="47853" y="272956"/>
                    </a:cubicBezTo>
                    <a:lnTo>
                      <a:pt x="68325" y="266132"/>
                    </a:lnTo>
                    <a:cubicBezTo>
                      <a:pt x="72874" y="259308"/>
                      <a:pt x="75569" y="250783"/>
                      <a:pt x="81973" y="245660"/>
                    </a:cubicBezTo>
                    <a:cubicBezTo>
                      <a:pt x="89064" y="239987"/>
                      <a:pt x="134710" y="232476"/>
                      <a:pt x="136564" y="232012"/>
                    </a:cubicBezTo>
                    <a:cubicBezTo>
                      <a:pt x="143542" y="230267"/>
                      <a:pt x="150013" y="226748"/>
                      <a:pt x="157035" y="225188"/>
                    </a:cubicBezTo>
                    <a:cubicBezTo>
                      <a:pt x="170542" y="222186"/>
                      <a:pt x="184556" y="221720"/>
                      <a:pt x="197979" y="218364"/>
                    </a:cubicBezTo>
                    <a:cubicBezTo>
                      <a:pt x="228493" y="210736"/>
                      <a:pt x="226412" y="195618"/>
                      <a:pt x="232098" y="19106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3453585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3563888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Corda 87"/>
              <p:cNvSpPr/>
              <p:nvPr/>
            </p:nvSpPr>
            <p:spPr>
              <a:xfrm rot="17614978">
                <a:off x="3445392" y="2873342"/>
                <a:ext cx="210162" cy="165387"/>
              </a:xfrm>
              <a:prstGeom prst="chord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4" name="CaixaDeTexto 83"/>
            <p:cNvSpPr txBox="1"/>
            <p:nvPr/>
          </p:nvSpPr>
          <p:spPr>
            <a:xfrm>
              <a:off x="4241355" y="3008549"/>
              <a:ext cx="9988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3000000" lon="0" rev="0"/>
                </a:camera>
                <a:lightRig rig="threePt" dir="t"/>
              </a:scene3d>
            </a:bodyPr>
            <a:lstStyle/>
            <a:p>
              <a:r>
                <a:rPr lang="pt-BR" sz="1050" dirty="0" smtClean="0"/>
                <a:t>impureza</a:t>
              </a:r>
              <a:endParaRPr lang="pt-BR" sz="1050" dirty="0"/>
            </a:p>
          </p:txBody>
        </p:sp>
      </p:grpSp>
      <p:sp>
        <p:nvSpPr>
          <p:cNvPr id="44" name="Forma livre 43"/>
          <p:cNvSpPr/>
          <p:nvPr/>
        </p:nvSpPr>
        <p:spPr>
          <a:xfrm>
            <a:off x="2966134" y="4002295"/>
            <a:ext cx="785446" cy="605993"/>
          </a:xfrm>
          <a:custGeom>
            <a:avLst/>
            <a:gdLst>
              <a:gd name="connsiteX0" fmla="*/ 152400 w 785446"/>
              <a:gd name="connsiteY0" fmla="*/ 175846 h 605993"/>
              <a:gd name="connsiteX1" fmla="*/ 152400 w 785446"/>
              <a:gd name="connsiteY1" fmla="*/ 175846 h 605993"/>
              <a:gd name="connsiteX2" fmla="*/ 158261 w 785446"/>
              <a:gd name="connsiteY2" fmla="*/ 111369 h 605993"/>
              <a:gd name="connsiteX3" fmla="*/ 216877 w 785446"/>
              <a:gd name="connsiteY3" fmla="*/ 52754 h 605993"/>
              <a:gd name="connsiteX4" fmla="*/ 252046 w 785446"/>
              <a:gd name="connsiteY4" fmla="*/ 35169 h 605993"/>
              <a:gd name="connsiteX5" fmla="*/ 269630 w 785446"/>
              <a:gd name="connsiteY5" fmla="*/ 23446 h 605993"/>
              <a:gd name="connsiteX6" fmla="*/ 322384 w 785446"/>
              <a:gd name="connsiteY6" fmla="*/ 11723 h 605993"/>
              <a:gd name="connsiteX7" fmla="*/ 445477 w 785446"/>
              <a:gd name="connsiteY7" fmla="*/ 0 h 605993"/>
              <a:gd name="connsiteX8" fmla="*/ 527538 w 785446"/>
              <a:gd name="connsiteY8" fmla="*/ 11723 h 605993"/>
              <a:gd name="connsiteX9" fmla="*/ 562707 w 785446"/>
              <a:gd name="connsiteY9" fmla="*/ 35169 h 605993"/>
              <a:gd name="connsiteX10" fmla="*/ 568569 w 785446"/>
              <a:gd name="connsiteY10" fmla="*/ 52754 h 605993"/>
              <a:gd name="connsiteX11" fmla="*/ 586153 w 785446"/>
              <a:gd name="connsiteY11" fmla="*/ 64477 h 605993"/>
              <a:gd name="connsiteX12" fmla="*/ 597877 w 785446"/>
              <a:gd name="connsiteY12" fmla="*/ 76200 h 605993"/>
              <a:gd name="connsiteX13" fmla="*/ 603738 w 785446"/>
              <a:gd name="connsiteY13" fmla="*/ 99646 h 605993"/>
              <a:gd name="connsiteX14" fmla="*/ 609600 w 785446"/>
              <a:gd name="connsiteY14" fmla="*/ 175846 h 605993"/>
              <a:gd name="connsiteX15" fmla="*/ 644769 w 785446"/>
              <a:gd name="connsiteY15" fmla="*/ 187569 h 605993"/>
              <a:gd name="connsiteX16" fmla="*/ 679938 w 785446"/>
              <a:gd name="connsiteY16" fmla="*/ 211015 h 605993"/>
              <a:gd name="connsiteX17" fmla="*/ 697523 w 785446"/>
              <a:gd name="connsiteY17" fmla="*/ 222738 h 605993"/>
              <a:gd name="connsiteX18" fmla="*/ 709246 w 785446"/>
              <a:gd name="connsiteY18" fmla="*/ 234462 h 605993"/>
              <a:gd name="connsiteX19" fmla="*/ 720969 w 785446"/>
              <a:gd name="connsiteY19" fmla="*/ 252046 h 605993"/>
              <a:gd name="connsiteX20" fmla="*/ 738553 w 785446"/>
              <a:gd name="connsiteY20" fmla="*/ 263769 h 605993"/>
              <a:gd name="connsiteX21" fmla="*/ 750277 w 785446"/>
              <a:gd name="connsiteY21" fmla="*/ 275492 h 605993"/>
              <a:gd name="connsiteX22" fmla="*/ 756138 w 785446"/>
              <a:gd name="connsiteY22" fmla="*/ 298938 h 605993"/>
              <a:gd name="connsiteX23" fmla="*/ 767861 w 785446"/>
              <a:gd name="connsiteY23" fmla="*/ 310662 h 605993"/>
              <a:gd name="connsiteX24" fmla="*/ 779584 w 785446"/>
              <a:gd name="connsiteY24" fmla="*/ 345831 h 605993"/>
              <a:gd name="connsiteX25" fmla="*/ 785446 w 785446"/>
              <a:gd name="connsiteY25" fmla="*/ 363415 h 605993"/>
              <a:gd name="connsiteX26" fmla="*/ 779584 w 785446"/>
              <a:gd name="connsiteY26" fmla="*/ 410308 h 605993"/>
              <a:gd name="connsiteX27" fmla="*/ 762000 w 785446"/>
              <a:gd name="connsiteY27" fmla="*/ 416169 h 605993"/>
              <a:gd name="connsiteX28" fmla="*/ 756138 w 785446"/>
              <a:gd name="connsiteY28" fmla="*/ 433754 h 605993"/>
              <a:gd name="connsiteX29" fmla="*/ 738553 w 785446"/>
              <a:gd name="connsiteY29" fmla="*/ 445477 h 605993"/>
              <a:gd name="connsiteX30" fmla="*/ 726830 w 785446"/>
              <a:gd name="connsiteY30" fmla="*/ 463062 h 605993"/>
              <a:gd name="connsiteX31" fmla="*/ 709246 w 785446"/>
              <a:gd name="connsiteY31" fmla="*/ 468923 h 605993"/>
              <a:gd name="connsiteX32" fmla="*/ 685800 w 785446"/>
              <a:gd name="connsiteY32" fmla="*/ 492369 h 605993"/>
              <a:gd name="connsiteX33" fmla="*/ 656492 w 785446"/>
              <a:gd name="connsiteY33" fmla="*/ 521677 h 605993"/>
              <a:gd name="connsiteX34" fmla="*/ 650630 w 785446"/>
              <a:gd name="connsiteY34" fmla="*/ 539262 h 605993"/>
              <a:gd name="connsiteX35" fmla="*/ 627184 w 785446"/>
              <a:gd name="connsiteY35" fmla="*/ 545123 h 605993"/>
              <a:gd name="connsiteX36" fmla="*/ 521677 w 785446"/>
              <a:gd name="connsiteY36" fmla="*/ 562708 h 605993"/>
              <a:gd name="connsiteX37" fmla="*/ 298938 w 785446"/>
              <a:gd name="connsiteY37" fmla="*/ 574431 h 605993"/>
              <a:gd name="connsiteX38" fmla="*/ 269630 w 785446"/>
              <a:gd name="connsiteY38" fmla="*/ 580292 h 605993"/>
              <a:gd name="connsiteX39" fmla="*/ 234461 w 785446"/>
              <a:gd name="connsiteY39" fmla="*/ 592015 h 605993"/>
              <a:gd name="connsiteX40" fmla="*/ 216877 w 785446"/>
              <a:gd name="connsiteY40" fmla="*/ 603738 h 605993"/>
              <a:gd name="connsiteX41" fmla="*/ 134815 w 785446"/>
              <a:gd name="connsiteY41" fmla="*/ 592015 h 605993"/>
              <a:gd name="connsiteX42" fmla="*/ 93784 w 785446"/>
              <a:gd name="connsiteY42" fmla="*/ 586154 h 605993"/>
              <a:gd name="connsiteX43" fmla="*/ 76200 w 785446"/>
              <a:gd name="connsiteY43" fmla="*/ 574431 h 605993"/>
              <a:gd name="connsiteX44" fmla="*/ 52753 w 785446"/>
              <a:gd name="connsiteY44" fmla="*/ 568569 h 605993"/>
              <a:gd name="connsiteX45" fmla="*/ 0 w 785446"/>
              <a:gd name="connsiteY45" fmla="*/ 545123 h 605993"/>
              <a:gd name="connsiteX46" fmla="*/ 17584 w 785446"/>
              <a:gd name="connsiteY46" fmla="*/ 533400 h 605993"/>
              <a:gd name="connsiteX47" fmla="*/ 105507 w 785446"/>
              <a:gd name="connsiteY47" fmla="*/ 521677 h 605993"/>
              <a:gd name="connsiteX48" fmla="*/ 111369 w 785446"/>
              <a:gd name="connsiteY48" fmla="*/ 468923 h 605993"/>
              <a:gd name="connsiteX49" fmla="*/ 93784 w 785446"/>
              <a:gd name="connsiteY49" fmla="*/ 463062 h 605993"/>
              <a:gd name="connsiteX50" fmla="*/ 82061 w 785446"/>
              <a:gd name="connsiteY50" fmla="*/ 451338 h 605993"/>
              <a:gd name="connsiteX51" fmla="*/ 64477 w 785446"/>
              <a:gd name="connsiteY51" fmla="*/ 445477 h 605993"/>
              <a:gd name="connsiteX52" fmla="*/ 99646 w 785446"/>
              <a:gd name="connsiteY52" fmla="*/ 433754 h 605993"/>
              <a:gd name="connsiteX53" fmla="*/ 117230 w 785446"/>
              <a:gd name="connsiteY53" fmla="*/ 427892 h 605993"/>
              <a:gd name="connsiteX54" fmla="*/ 134815 w 785446"/>
              <a:gd name="connsiteY54" fmla="*/ 416169 h 605993"/>
              <a:gd name="connsiteX55" fmla="*/ 187569 w 785446"/>
              <a:gd name="connsiteY55" fmla="*/ 410308 h 605993"/>
              <a:gd name="connsiteX56" fmla="*/ 205153 w 785446"/>
              <a:gd name="connsiteY56" fmla="*/ 404446 h 605993"/>
              <a:gd name="connsiteX57" fmla="*/ 211015 w 785446"/>
              <a:gd name="connsiteY57" fmla="*/ 386862 h 605993"/>
              <a:gd name="connsiteX58" fmla="*/ 222738 w 785446"/>
              <a:gd name="connsiteY58" fmla="*/ 375138 h 605993"/>
              <a:gd name="connsiteX59" fmla="*/ 228600 w 785446"/>
              <a:gd name="connsiteY59" fmla="*/ 351692 h 605993"/>
              <a:gd name="connsiteX60" fmla="*/ 234461 w 785446"/>
              <a:gd name="connsiteY60" fmla="*/ 334108 h 605993"/>
              <a:gd name="connsiteX61" fmla="*/ 216877 w 785446"/>
              <a:gd name="connsiteY61" fmla="*/ 298938 h 605993"/>
              <a:gd name="connsiteX62" fmla="*/ 211015 w 785446"/>
              <a:gd name="connsiteY62" fmla="*/ 281354 h 605993"/>
              <a:gd name="connsiteX63" fmla="*/ 175846 w 785446"/>
              <a:gd name="connsiteY63" fmla="*/ 257908 h 605993"/>
              <a:gd name="connsiteX64" fmla="*/ 281353 w 785446"/>
              <a:gd name="connsiteY64" fmla="*/ 252046 h 605993"/>
              <a:gd name="connsiteX65" fmla="*/ 298938 w 785446"/>
              <a:gd name="connsiteY65" fmla="*/ 246185 h 605993"/>
              <a:gd name="connsiteX66" fmla="*/ 304800 w 785446"/>
              <a:gd name="connsiteY66" fmla="*/ 228600 h 605993"/>
              <a:gd name="connsiteX67" fmla="*/ 293077 w 785446"/>
              <a:gd name="connsiteY67" fmla="*/ 164123 h 605993"/>
              <a:gd name="connsiteX68" fmla="*/ 281353 w 785446"/>
              <a:gd name="connsiteY68" fmla="*/ 146538 h 605993"/>
              <a:gd name="connsiteX69" fmla="*/ 275492 w 785446"/>
              <a:gd name="connsiteY69" fmla="*/ 128954 h 605993"/>
              <a:gd name="connsiteX70" fmla="*/ 257907 w 785446"/>
              <a:gd name="connsiteY70" fmla="*/ 117231 h 605993"/>
              <a:gd name="connsiteX71" fmla="*/ 222738 w 785446"/>
              <a:gd name="connsiteY71" fmla="*/ 105508 h 605993"/>
              <a:gd name="connsiteX72" fmla="*/ 205153 w 785446"/>
              <a:gd name="connsiteY72" fmla="*/ 99646 h 605993"/>
              <a:gd name="connsiteX73" fmla="*/ 187569 w 785446"/>
              <a:gd name="connsiteY73" fmla="*/ 93785 h 605993"/>
              <a:gd name="connsiteX74" fmla="*/ 164123 w 785446"/>
              <a:gd name="connsiteY74" fmla="*/ 87923 h 60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85446" h="605993">
                <a:moveTo>
                  <a:pt x="152400" y="175846"/>
                </a:moveTo>
                <a:lnTo>
                  <a:pt x="152400" y="175846"/>
                </a:lnTo>
                <a:cubicBezTo>
                  <a:pt x="154354" y="154354"/>
                  <a:pt x="152172" y="132073"/>
                  <a:pt x="158261" y="111369"/>
                </a:cubicBezTo>
                <a:cubicBezTo>
                  <a:pt x="167792" y="78963"/>
                  <a:pt x="191715" y="69529"/>
                  <a:pt x="216877" y="52754"/>
                </a:cubicBezTo>
                <a:cubicBezTo>
                  <a:pt x="267276" y="19155"/>
                  <a:pt x="203505" y="59440"/>
                  <a:pt x="252046" y="35169"/>
                </a:cubicBezTo>
                <a:cubicBezTo>
                  <a:pt x="258347" y="32019"/>
                  <a:pt x="263329" y="26596"/>
                  <a:pt x="269630" y="23446"/>
                </a:cubicBezTo>
                <a:cubicBezTo>
                  <a:pt x="283054" y="16734"/>
                  <a:pt x="310812" y="13009"/>
                  <a:pt x="322384" y="11723"/>
                </a:cubicBezTo>
                <a:cubicBezTo>
                  <a:pt x="363349" y="7171"/>
                  <a:pt x="445477" y="0"/>
                  <a:pt x="445477" y="0"/>
                </a:cubicBezTo>
                <a:cubicBezTo>
                  <a:pt x="446714" y="137"/>
                  <a:pt x="515466" y="6236"/>
                  <a:pt x="527538" y="11723"/>
                </a:cubicBezTo>
                <a:cubicBezTo>
                  <a:pt x="540364" y="17553"/>
                  <a:pt x="562707" y="35169"/>
                  <a:pt x="562707" y="35169"/>
                </a:cubicBezTo>
                <a:cubicBezTo>
                  <a:pt x="564661" y="41031"/>
                  <a:pt x="564709" y="47929"/>
                  <a:pt x="568569" y="52754"/>
                </a:cubicBezTo>
                <a:cubicBezTo>
                  <a:pt x="572970" y="58255"/>
                  <a:pt x="580652" y="60076"/>
                  <a:pt x="586153" y="64477"/>
                </a:cubicBezTo>
                <a:cubicBezTo>
                  <a:pt x="590469" y="67929"/>
                  <a:pt x="593969" y="72292"/>
                  <a:pt x="597877" y="76200"/>
                </a:cubicBezTo>
                <a:cubicBezTo>
                  <a:pt x="599831" y="84015"/>
                  <a:pt x="602797" y="91645"/>
                  <a:pt x="603738" y="99646"/>
                </a:cubicBezTo>
                <a:cubicBezTo>
                  <a:pt x="606715" y="124947"/>
                  <a:pt x="598827" y="152761"/>
                  <a:pt x="609600" y="175846"/>
                </a:cubicBezTo>
                <a:cubicBezTo>
                  <a:pt x="614826" y="187044"/>
                  <a:pt x="644769" y="187569"/>
                  <a:pt x="644769" y="187569"/>
                </a:cubicBezTo>
                <a:lnTo>
                  <a:pt x="679938" y="211015"/>
                </a:lnTo>
                <a:cubicBezTo>
                  <a:pt x="685800" y="214923"/>
                  <a:pt x="692542" y="217756"/>
                  <a:pt x="697523" y="222738"/>
                </a:cubicBezTo>
                <a:cubicBezTo>
                  <a:pt x="701431" y="226646"/>
                  <a:pt x="705794" y="230146"/>
                  <a:pt x="709246" y="234462"/>
                </a:cubicBezTo>
                <a:cubicBezTo>
                  <a:pt x="713647" y="239963"/>
                  <a:pt x="715988" y="247065"/>
                  <a:pt x="720969" y="252046"/>
                </a:cubicBezTo>
                <a:cubicBezTo>
                  <a:pt x="725950" y="257027"/>
                  <a:pt x="733052" y="259368"/>
                  <a:pt x="738553" y="263769"/>
                </a:cubicBezTo>
                <a:cubicBezTo>
                  <a:pt x="742869" y="267221"/>
                  <a:pt x="746369" y="271584"/>
                  <a:pt x="750277" y="275492"/>
                </a:cubicBezTo>
                <a:cubicBezTo>
                  <a:pt x="752231" y="283307"/>
                  <a:pt x="752535" y="291733"/>
                  <a:pt x="756138" y="298938"/>
                </a:cubicBezTo>
                <a:cubicBezTo>
                  <a:pt x="758609" y="303881"/>
                  <a:pt x="765390" y="305719"/>
                  <a:pt x="767861" y="310662"/>
                </a:cubicBezTo>
                <a:cubicBezTo>
                  <a:pt x="773387" y="321715"/>
                  <a:pt x="775676" y="334108"/>
                  <a:pt x="779584" y="345831"/>
                </a:cubicBezTo>
                <a:lnTo>
                  <a:pt x="785446" y="363415"/>
                </a:lnTo>
                <a:cubicBezTo>
                  <a:pt x="783492" y="379046"/>
                  <a:pt x="785982" y="395913"/>
                  <a:pt x="779584" y="410308"/>
                </a:cubicBezTo>
                <a:cubicBezTo>
                  <a:pt x="777075" y="415954"/>
                  <a:pt x="766369" y="411800"/>
                  <a:pt x="762000" y="416169"/>
                </a:cubicBezTo>
                <a:cubicBezTo>
                  <a:pt x="757631" y="420538"/>
                  <a:pt x="759998" y="428929"/>
                  <a:pt x="756138" y="433754"/>
                </a:cubicBezTo>
                <a:cubicBezTo>
                  <a:pt x="751737" y="439255"/>
                  <a:pt x="744415" y="441569"/>
                  <a:pt x="738553" y="445477"/>
                </a:cubicBezTo>
                <a:cubicBezTo>
                  <a:pt x="734645" y="451339"/>
                  <a:pt x="732331" y="458661"/>
                  <a:pt x="726830" y="463062"/>
                </a:cubicBezTo>
                <a:cubicBezTo>
                  <a:pt x="722006" y="466922"/>
                  <a:pt x="713615" y="464554"/>
                  <a:pt x="709246" y="468923"/>
                </a:cubicBezTo>
                <a:cubicBezTo>
                  <a:pt x="677985" y="500184"/>
                  <a:pt x="732689" y="476740"/>
                  <a:pt x="685800" y="492369"/>
                </a:cubicBezTo>
                <a:cubicBezTo>
                  <a:pt x="668214" y="504092"/>
                  <a:pt x="666262" y="502138"/>
                  <a:pt x="656492" y="521677"/>
                </a:cubicBezTo>
                <a:cubicBezTo>
                  <a:pt x="653729" y="527203"/>
                  <a:pt x="655455" y="535402"/>
                  <a:pt x="650630" y="539262"/>
                </a:cubicBezTo>
                <a:cubicBezTo>
                  <a:pt x="644339" y="544294"/>
                  <a:pt x="634900" y="542808"/>
                  <a:pt x="627184" y="545123"/>
                </a:cubicBezTo>
                <a:cubicBezTo>
                  <a:pt x="560848" y="565023"/>
                  <a:pt x="621174" y="554416"/>
                  <a:pt x="521677" y="562708"/>
                </a:cubicBezTo>
                <a:cubicBezTo>
                  <a:pt x="437746" y="590682"/>
                  <a:pt x="526251" y="563065"/>
                  <a:pt x="298938" y="574431"/>
                </a:cubicBezTo>
                <a:cubicBezTo>
                  <a:pt x="288988" y="574929"/>
                  <a:pt x="279242" y="577671"/>
                  <a:pt x="269630" y="580292"/>
                </a:cubicBezTo>
                <a:cubicBezTo>
                  <a:pt x="257708" y="583543"/>
                  <a:pt x="234461" y="592015"/>
                  <a:pt x="234461" y="592015"/>
                </a:cubicBezTo>
                <a:cubicBezTo>
                  <a:pt x="228600" y="595923"/>
                  <a:pt x="223904" y="603236"/>
                  <a:pt x="216877" y="603738"/>
                </a:cubicBezTo>
                <a:cubicBezTo>
                  <a:pt x="123180" y="610431"/>
                  <a:pt x="179477" y="600947"/>
                  <a:pt x="134815" y="592015"/>
                </a:cubicBezTo>
                <a:cubicBezTo>
                  <a:pt x="121267" y="589306"/>
                  <a:pt x="107461" y="588108"/>
                  <a:pt x="93784" y="586154"/>
                </a:cubicBezTo>
                <a:cubicBezTo>
                  <a:pt x="87923" y="582246"/>
                  <a:pt x="82675" y="577206"/>
                  <a:pt x="76200" y="574431"/>
                </a:cubicBezTo>
                <a:cubicBezTo>
                  <a:pt x="68795" y="571257"/>
                  <a:pt x="60469" y="570884"/>
                  <a:pt x="52753" y="568569"/>
                </a:cubicBezTo>
                <a:cubicBezTo>
                  <a:pt x="14705" y="557155"/>
                  <a:pt x="25697" y="562255"/>
                  <a:pt x="0" y="545123"/>
                </a:cubicBezTo>
                <a:cubicBezTo>
                  <a:pt x="5861" y="541215"/>
                  <a:pt x="11283" y="536550"/>
                  <a:pt x="17584" y="533400"/>
                </a:cubicBezTo>
                <a:cubicBezTo>
                  <a:pt x="41528" y="521428"/>
                  <a:pt x="89786" y="522987"/>
                  <a:pt x="105507" y="521677"/>
                </a:cubicBezTo>
                <a:cubicBezTo>
                  <a:pt x="109414" y="509956"/>
                  <a:pt x="126022" y="483576"/>
                  <a:pt x="111369" y="468923"/>
                </a:cubicBezTo>
                <a:cubicBezTo>
                  <a:pt x="107000" y="464554"/>
                  <a:pt x="99646" y="465016"/>
                  <a:pt x="93784" y="463062"/>
                </a:cubicBezTo>
                <a:cubicBezTo>
                  <a:pt x="89876" y="459154"/>
                  <a:pt x="86800" y="454181"/>
                  <a:pt x="82061" y="451338"/>
                </a:cubicBezTo>
                <a:cubicBezTo>
                  <a:pt x="76763" y="448159"/>
                  <a:pt x="60108" y="449846"/>
                  <a:pt x="64477" y="445477"/>
                </a:cubicBezTo>
                <a:cubicBezTo>
                  <a:pt x="73215" y="436739"/>
                  <a:pt x="87923" y="437662"/>
                  <a:pt x="99646" y="433754"/>
                </a:cubicBezTo>
                <a:cubicBezTo>
                  <a:pt x="105507" y="431800"/>
                  <a:pt x="112089" y="431319"/>
                  <a:pt x="117230" y="427892"/>
                </a:cubicBezTo>
                <a:cubicBezTo>
                  <a:pt x="123092" y="423984"/>
                  <a:pt x="127981" y="417878"/>
                  <a:pt x="134815" y="416169"/>
                </a:cubicBezTo>
                <a:cubicBezTo>
                  <a:pt x="151980" y="411878"/>
                  <a:pt x="169984" y="412262"/>
                  <a:pt x="187569" y="410308"/>
                </a:cubicBezTo>
                <a:cubicBezTo>
                  <a:pt x="193430" y="408354"/>
                  <a:pt x="200784" y="408815"/>
                  <a:pt x="205153" y="404446"/>
                </a:cubicBezTo>
                <a:cubicBezTo>
                  <a:pt x="209522" y="400077"/>
                  <a:pt x="207836" y="392160"/>
                  <a:pt x="211015" y="386862"/>
                </a:cubicBezTo>
                <a:cubicBezTo>
                  <a:pt x="213858" y="382123"/>
                  <a:pt x="218830" y="379046"/>
                  <a:pt x="222738" y="375138"/>
                </a:cubicBezTo>
                <a:cubicBezTo>
                  <a:pt x="224692" y="367323"/>
                  <a:pt x="226387" y="359438"/>
                  <a:pt x="228600" y="351692"/>
                </a:cubicBezTo>
                <a:cubicBezTo>
                  <a:pt x="230297" y="345751"/>
                  <a:pt x="234461" y="340286"/>
                  <a:pt x="234461" y="334108"/>
                </a:cubicBezTo>
                <a:cubicBezTo>
                  <a:pt x="234461" y="319374"/>
                  <a:pt x="222805" y="310793"/>
                  <a:pt x="216877" y="298938"/>
                </a:cubicBezTo>
                <a:cubicBezTo>
                  <a:pt x="214114" y="293412"/>
                  <a:pt x="215384" y="285723"/>
                  <a:pt x="211015" y="281354"/>
                </a:cubicBezTo>
                <a:cubicBezTo>
                  <a:pt x="201052" y="271391"/>
                  <a:pt x="175846" y="257908"/>
                  <a:pt x="175846" y="257908"/>
                </a:cubicBezTo>
                <a:cubicBezTo>
                  <a:pt x="211015" y="255954"/>
                  <a:pt x="246288" y="255385"/>
                  <a:pt x="281353" y="252046"/>
                </a:cubicBezTo>
                <a:cubicBezTo>
                  <a:pt x="287504" y="251460"/>
                  <a:pt x="294569" y="250554"/>
                  <a:pt x="298938" y="246185"/>
                </a:cubicBezTo>
                <a:cubicBezTo>
                  <a:pt x="303307" y="241816"/>
                  <a:pt x="302846" y="234462"/>
                  <a:pt x="304800" y="228600"/>
                </a:cubicBezTo>
                <a:cubicBezTo>
                  <a:pt x="302780" y="212445"/>
                  <a:pt x="302111" y="182191"/>
                  <a:pt x="293077" y="164123"/>
                </a:cubicBezTo>
                <a:cubicBezTo>
                  <a:pt x="289926" y="157822"/>
                  <a:pt x="285261" y="152400"/>
                  <a:pt x="281353" y="146538"/>
                </a:cubicBezTo>
                <a:cubicBezTo>
                  <a:pt x="279399" y="140677"/>
                  <a:pt x="279352" y="133778"/>
                  <a:pt x="275492" y="128954"/>
                </a:cubicBezTo>
                <a:cubicBezTo>
                  <a:pt x="271091" y="123453"/>
                  <a:pt x="264345" y="120092"/>
                  <a:pt x="257907" y="117231"/>
                </a:cubicBezTo>
                <a:cubicBezTo>
                  <a:pt x="246615" y="112212"/>
                  <a:pt x="234461" y="109416"/>
                  <a:pt x="222738" y="105508"/>
                </a:cubicBezTo>
                <a:lnTo>
                  <a:pt x="205153" y="99646"/>
                </a:lnTo>
                <a:lnTo>
                  <a:pt x="187569" y="93785"/>
                </a:lnTo>
                <a:cubicBezTo>
                  <a:pt x="168129" y="87305"/>
                  <a:pt x="176163" y="87923"/>
                  <a:pt x="164123" y="87923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Forma livre 91"/>
          <p:cNvSpPr/>
          <p:nvPr/>
        </p:nvSpPr>
        <p:spPr>
          <a:xfrm>
            <a:off x="2835620" y="4002295"/>
            <a:ext cx="951070" cy="620973"/>
          </a:xfrm>
          <a:custGeom>
            <a:avLst/>
            <a:gdLst>
              <a:gd name="connsiteX0" fmla="*/ 232098 w 730241"/>
              <a:gd name="connsiteY0" fmla="*/ 191069 h 620973"/>
              <a:gd name="connsiteX1" fmla="*/ 232098 w 730241"/>
              <a:gd name="connsiteY1" fmla="*/ 191069 h 620973"/>
              <a:gd name="connsiteX2" fmla="*/ 232098 w 730241"/>
              <a:gd name="connsiteY2" fmla="*/ 88711 h 620973"/>
              <a:gd name="connsiteX3" fmla="*/ 245746 w 730241"/>
              <a:gd name="connsiteY3" fmla="*/ 68239 h 620973"/>
              <a:gd name="connsiteX4" fmla="*/ 266217 w 730241"/>
              <a:gd name="connsiteY4" fmla="*/ 61415 h 620973"/>
              <a:gd name="connsiteX5" fmla="*/ 313985 w 730241"/>
              <a:gd name="connsiteY5" fmla="*/ 13648 h 620973"/>
              <a:gd name="connsiteX6" fmla="*/ 354928 w 730241"/>
              <a:gd name="connsiteY6" fmla="*/ 0 h 620973"/>
              <a:gd name="connsiteX7" fmla="*/ 470934 w 730241"/>
              <a:gd name="connsiteY7" fmla="*/ 13648 h 620973"/>
              <a:gd name="connsiteX8" fmla="*/ 491405 w 730241"/>
              <a:gd name="connsiteY8" fmla="*/ 27296 h 620973"/>
              <a:gd name="connsiteX9" fmla="*/ 532349 w 730241"/>
              <a:gd name="connsiteY9" fmla="*/ 40944 h 620973"/>
              <a:gd name="connsiteX10" fmla="*/ 539173 w 730241"/>
              <a:gd name="connsiteY10" fmla="*/ 61415 h 620973"/>
              <a:gd name="connsiteX11" fmla="*/ 552820 w 730241"/>
              <a:gd name="connsiteY11" fmla="*/ 81887 h 620973"/>
              <a:gd name="connsiteX12" fmla="*/ 566468 w 730241"/>
              <a:gd name="connsiteY12" fmla="*/ 136478 h 620973"/>
              <a:gd name="connsiteX13" fmla="*/ 586940 w 730241"/>
              <a:gd name="connsiteY13" fmla="*/ 191069 h 620973"/>
              <a:gd name="connsiteX14" fmla="*/ 627883 w 730241"/>
              <a:gd name="connsiteY14" fmla="*/ 211541 h 620973"/>
              <a:gd name="connsiteX15" fmla="*/ 648355 w 730241"/>
              <a:gd name="connsiteY15" fmla="*/ 232012 h 620973"/>
              <a:gd name="connsiteX16" fmla="*/ 668826 w 730241"/>
              <a:gd name="connsiteY16" fmla="*/ 245660 h 620973"/>
              <a:gd name="connsiteX17" fmla="*/ 696122 w 730241"/>
              <a:gd name="connsiteY17" fmla="*/ 286603 h 620973"/>
              <a:gd name="connsiteX18" fmla="*/ 702946 w 730241"/>
              <a:gd name="connsiteY18" fmla="*/ 307075 h 620973"/>
              <a:gd name="connsiteX19" fmla="*/ 723417 w 730241"/>
              <a:gd name="connsiteY19" fmla="*/ 327547 h 620973"/>
              <a:gd name="connsiteX20" fmla="*/ 730241 w 730241"/>
              <a:gd name="connsiteY20" fmla="*/ 409433 h 620973"/>
              <a:gd name="connsiteX21" fmla="*/ 723417 w 730241"/>
              <a:gd name="connsiteY21" fmla="*/ 464024 h 620973"/>
              <a:gd name="connsiteX22" fmla="*/ 662002 w 730241"/>
              <a:gd name="connsiteY22" fmla="*/ 532263 h 620973"/>
              <a:gd name="connsiteX23" fmla="*/ 641531 w 730241"/>
              <a:gd name="connsiteY23" fmla="*/ 539087 h 620973"/>
              <a:gd name="connsiteX24" fmla="*/ 580116 w 730241"/>
              <a:gd name="connsiteY24" fmla="*/ 586854 h 620973"/>
              <a:gd name="connsiteX25" fmla="*/ 559644 w 730241"/>
              <a:gd name="connsiteY25" fmla="*/ 593678 h 620973"/>
              <a:gd name="connsiteX26" fmla="*/ 539173 w 730241"/>
              <a:gd name="connsiteY26" fmla="*/ 607326 h 620973"/>
              <a:gd name="connsiteX27" fmla="*/ 498229 w 730241"/>
              <a:gd name="connsiteY27" fmla="*/ 620973 h 620973"/>
              <a:gd name="connsiteX28" fmla="*/ 197979 w 730241"/>
              <a:gd name="connsiteY28" fmla="*/ 614150 h 620973"/>
              <a:gd name="connsiteX29" fmla="*/ 157035 w 730241"/>
              <a:gd name="connsiteY29" fmla="*/ 600502 h 620973"/>
              <a:gd name="connsiteX30" fmla="*/ 116092 w 730241"/>
              <a:gd name="connsiteY30" fmla="*/ 580030 h 620973"/>
              <a:gd name="connsiteX31" fmla="*/ 95620 w 730241"/>
              <a:gd name="connsiteY31" fmla="*/ 573206 h 620973"/>
              <a:gd name="connsiteX32" fmla="*/ 54677 w 730241"/>
              <a:gd name="connsiteY32" fmla="*/ 552735 h 620973"/>
              <a:gd name="connsiteX33" fmla="*/ 34205 w 730241"/>
              <a:gd name="connsiteY33" fmla="*/ 532263 h 620973"/>
              <a:gd name="connsiteX34" fmla="*/ 6910 w 730241"/>
              <a:gd name="connsiteY34" fmla="*/ 491320 h 620973"/>
              <a:gd name="connsiteX35" fmla="*/ 86 w 730241"/>
              <a:gd name="connsiteY35" fmla="*/ 470848 h 620973"/>
              <a:gd name="connsiteX36" fmla="*/ 20558 w 730241"/>
              <a:gd name="connsiteY36" fmla="*/ 313899 h 620973"/>
              <a:gd name="connsiteX37" fmla="*/ 47853 w 730241"/>
              <a:gd name="connsiteY37" fmla="*/ 272956 h 620973"/>
              <a:gd name="connsiteX38" fmla="*/ 68325 w 730241"/>
              <a:gd name="connsiteY38" fmla="*/ 266132 h 620973"/>
              <a:gd name="connsiteX39" fmla="*/ 81973 w 730241"/>
              <a:gd name="connsiteY39" fmla="*/ 245660 h 620973"/>
              <a:gd name="connsiteX40" fmla="*/ 136564 w 730241"/>
              <a:gd name="connsiteY40" fmla="*/ 232012 h 620973"/>
              <a:gd name="connsiteX41" fmla="*/ 157035 w 730241"/>
              <a:gd name="connsiteY41" fmla="*/ 225188 h 620973"/>
              <a:gd name="connsiteX42" fmla="*/ 197979 w 730241"/>
              <a:gd name="connsiteY42" fmla="*/ 218364 h 620973"/>
              <a:gd name="connsiteX43" fmla="*/ 232098 w 730241"/>
              <a:gd name="connsiteY43" fmla="*/ 191069 h 62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0241" h="620973">
                <a:moveTo>
                  <a:pt x="232098" y="191069"/>
                </a:moveTo>
                <a:lnTo>
                  <a:pt x="232098" y="191069"/>
                </a:lnTo>
                <a:cubicBezTo>
                  <a:pt x="227546" y="150102"/>
                  <a:pt x="219335" y="126999"/>
                  <a:pt x="232098" y="88711"/>
                </a:cubicBezTo>
                <a:cubicBezTo>
                  <a:pt x="234692" y="80930"/>
                  <a:pt x="239342" y="73362"/>
                  <a:pt x="245746" y="68239"/>
                </a:cubicBezTo>
                <a:cubicBezTo>
                  <a:pt x="251363" y="63746"/>
                  <a:pt x="259393" y="63690"/>
                  <a:pt x="266217" y="61415"/>
                </a:cubicBezTo>
                <a:cubicBezTo>
                  <a:pt x="275656" y="33100"/>
                  <a:pt x="272923" y="27336"/>
                  <a:pt x="313985" y="13648"/>
                </a:cubicBezTo>
                <a:lnTo>
                  <a:pt x="354928" y="0"/>
                </a:lnTo>
                <a:cubicBezTo>
                  <a:pt x="362952" y="617"/>
                  <a:pt x="443339" y="1821"/>
                  <a:pt x="470934" y="13648"/>
                </a:cubicBezTo>
                <a:cubicBezTo>
                  <a:pt x="478472" y="16879"/>
                  <a:pt x="483911" y="23965"/>
                  <a:pt x="491405" y="27296"/>
                </a:cubicBezTo>
                <a:cubicBezTo>
                  <a:pt x="504551" y="33139"/>
                  <a:pt x="532349" y="40944"/>
                  <a:pt x="532349" y="40944"/>
                </a:cubicBezTo>
                <a:cubicBezTo>
                  <a:pt x="534624" y="47768"/>
                  <a:pt x="535956" y="54982"/>
                  <a:pt x="539173" y="61415"/>
                </a:cubicBezTo>
                <a:cubicBezTo>
                  <a:pt x="542841" y="68750"/>
                  <a:pt x="550017" y="74180"/>
                  <a:pt x="552820" y="81887"/>
                </a:cubicBezTo>
                <a:cubicBezTo>
                  <a:pt x="559230" y="99515"/>
                  <a:pt x="562789" y="118085"/>
                  <a:pt x="566468" y="136478"/>
                </a:cubicBezTo>
                <a:cubicBezTo>
                  <a:pt x="571351" y="160891"/>
                  <a:pt x="569369" y="173497"/>
                  <a:pt x="586940" y="191069"/>
                </a:cubicBezTo>
                <a:cubicBezTo>
                  <a:pt x="600169" y="204298"/>
                  <a:pt x="611232" y="205991"/>
                  <a:pt x="627883" y="211541"/>
                </a:cubicBezTo>
                <a:cubicBezTo>
                  <a:pt x="634707" y="218365"/>
                  <a:pt x="640941" y="225834"/>
                  <a:pt x="648355" y="232012"/>
                </a:cubicBezTo>
                <a:cubicBezTo>
                  <a:pt x="654655" y="237262"/>
                  <a:pt x="663426" y="239488"/>
                  <a:pt x="668826" y="245660"/>
                </a:cubicBezTo>
                <a:cubicBezTo>
                  <a:pt x="679627" y="258004"/>
                  <a:pt x="696122" y="286603"/>
                  <a:pt x="696122" y="286603"/>
                </a:cubicBezTo>
                <a:cubicBezTo>
                  <a:pt x="698397" y="293427"/>
                  <a:pt x="698956" y="301090"/>
                  <a:pt x="702946" y="307075"/>
                </a:cubicBezTo>
                <a:cubicBezTo>
                  <a:pt x="708299" y="315105"/>
                  <a:pt x="720931" y="318222"/>
                  <a:pt x="723417" y="327547"/>
                </a:cubicBezTo>
                <a:cubicBezTo>
                  <a:pt x="730474" y="354012"/>
                  <a:pt x="727966" y="382138"/>
                  <a:pt x="730241" y="409433"/>
                </a:cubicBezTo>
                <a:cubicBezTo>
                  <a:pt x="727966" y="427630"/>
                  <a:pt x="726697" y="445981"/>
                  <a:pt x="723417" y="464024"/>
                </a:cubicBezTo>
                <a:cubicBezTo>
                  <a:pt x="717710" y="495413"/>
                  <a:pt x="692221" y="522190"/>
                  <a:pt x="662002" y="532263"/>
                </a:cubicBezTo>
                <a:lnTo>
                  <a:pt x="641531" y="539087"/>
                </a:lnTo>
                <a:cubicBezTo>
                  <a:pt x="623867" y="556751"/>
                  <a:pt x="604603" y="578692"/>
                  <a:pt x="580116" y="586854"/>
                </a:cubicBezTo>
                <a:lnTo>
                  <a:pt x="559644" y="593678"/>
                </a:lnTo>
                <a:cubicBezTo>
                  <a:pt x="552820" y="598227"/>
                  <a:pt x="546667" y="603995"/>
                  <a:pt x="539173" y="607326"/>
                </a:cubicBezTo>
                <a:cubicBezTo>
                  <a:pt x="526027" y="613169"/>
                  <a:pt x="498229" y="620973"/>
                  <a:pt x="498229" y="620973"/>
                </a:cubicBezTo>
                <a:cubicBezTo>
                  <a:pt x="398146" y="618699"/>
                  <a:pt x="297908" y="620146"/>
                  <a:pt x="197979" y="614150"/>
                </a:cubicBezTo>
                <a:cubicBezTo>
                  <a:pt x="183619" y="613288"/>
                  <a:pt x="170683" y="605051"/>
                  <a:pt x="157035" y="600502"/>
                </a:cubicBezTo>
                <a:cubicBezTo>
                  <a:pt x="105581" y="583351"/>
                  <a:pt x="169004" y="606486"/>
                  <a:pt x="116092" y="580030"/>
                </a:cubicBezTo>
                <a:cubicBezTo>
                  <a:pt x="109658" y="576813"/>
                  <a:pt x="102054" y="576423"/>
                  <a:pt x="95620" y="573206"/>
                </a:cubicBezTo>
                <a:cubicBezTo>
                  <a:pt x="42707" y="546750"/>
                  <a:pt x="106135" y="569888"/>
                  <a:pt x="54677" y="552735"/>
                </a:cubicBezTo>
                <a:cubicBezTo>
                  <a:pt x="47853" y="545911"/>
                  <a:pt x="40130" y="539881"/>
                  <a:pt x="34205" y="532263"/>
                </a:cubicBezTo>
                <a:cubicBezTo>
                  <a:pt x="24135" y="519316"/>
                  <a:pt x="6910" y="491320"/>
                  <a:pt x="6910" y="491320"/>
                </a:cubicBezTo>
                <a:cubicBezTo>
                  <a:pt x="4635" y="484496"/>
                  <a:pt x="86" y="478041"/>
                  <a:pt x="86" y="470848"/>
                </a:cubicBezTo>
                <a:cubicBezTo>
                  <a:pt x="86" y="456575"/>
                  <a:pt x="-2491" y="348474"/>
                  <a:pt x="20558" y="313899"/>
                </a:cubicBezTo>
                <a:cubicBezTo>
                  <a:pt x="29656" y="300251"/>
                  <a:pt x="32292" y="278143"/>
                  <a:pt x="47853" y="272956"/>
                </a:cubicBezTo>
                <a:lnTo>
                  <a:pt x="68325" y="266132"/>
                </a:lnTo>
                <a:cubicBezTo>
                  <a:pt x="72874" y="259308"/>
                  <a:pt x="75569" y="250783"/>
                  <a:pt x="81973" y="245660"/>
                </a:cubicBezTo>
                <a:cubicBezTo>
                  <a:pt x="89064" y="239987"/>
                  <a:pt x="134710" y="232476"/>
                  <a:pt x="136564" y="232012"/>
                </a:cubicBezTo>
                <a:cubicBezTo>
                  <a:pt x="143542" y="230267"/>
                  <a:pt x="150013" y="226748"/>
                  <a:pt x="157035" y="225188"/>
                </a:cubicBezTo>
                <a:cubicBezTo>
                  <a:pt x="170542" y="222186"/>
                  <a:pt x="184556" y="221720"/>
                  <a:pt x="197979" y="218364"/>
                </a:cubicBezTo>
                <a:cubicBezTo>
                  <a:pt x="228493" y="210736"/>
                  <a:pt x="226412" y="195618"/>
                  <a:pt x="232098" y="19106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3" name="Elipse 92"/>
          <p:cNvSpPr/>
          <p:nvPr/>
        </p:nvSpPr>
        <p:spPr>
          <a:xfrm>
            <a:off x="3358857" y="4189470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/>
          <p:nvPr/>
        </p:nvSpPr>
        <p:spPr>
          <a:xfrm>
            <a:off x="3454256" y="4183391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Corda 94"/>
          <p:cNvSpPr/>
          <p:nvPr/>
        </p:nvSpPr>
        <p:spPr>
          <a:xfrm rot="17614978">
            <a:off x="3371989" y="4230087"/>
            <a:ext cx="210162" cy="165387"/>
          </a:xfrm>
          <a:prstGeom prst="chord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Multiplicar 96"/>
          <p:cNvSpPr/>
          <p:nvPr/>
        </p:nvSpPr>
        <p:spPr>
          <a:xfrm>
            <a:off x="3404576" y="4062023"/>
            <a:ext cx="237391" cy="23192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</p:txBody>
      </p:sp>
      <p:sp>
        <p:nvSpPr>
          <p:cNvPr id="98" name="Multiplicar 97"/>
          <p:cNvSpPr/>
          <p:nvPr/>
        </p:nvSpPr>
        <p:spPr>
          <a:xfrm>
            <a:off x="3178675" y="4088407"/>
            <a:ext cx="339080" cy="22437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9" name="Grupo 98"/>
          <p:cNvGrpSpPr/>
          <p:nvPr/>
        </p:nvGrpSpPr>
        <p:grpSpPr>
          <a:xfrm>
            <a:off x="4187219" y="4273581"/>
            <a:ext cx="1203297" cy="624238"/>
            <a:chOff x="4036876" y="2645921"/>
            <a:chExt cx="1203297" cy="624238"/>
          </a:xfrm>
        </p:grpSpPr>
        <p:grpSp>
          <p:nvGrpSpPr>
            <p:cNvPr id="100" name="Grupo 99"/>
            <p:cNvGrpSpPr/>
            <p:nvPr/>
          </p:nvGrpSpPr>
          <p:grpSpPr>
            <a:xfrm>
              <a:off x="4036876" y="2645921"/>
              <a:ext cx="951070" cy="620973"/>
              <a:chOff x="2918071" y="2668137"/>
              <a:chExt cx="951070" cy="620973"/>
            </a:xfrm>
          </p:grpSpPr>
          <p:sp>
            <p:nvSpPr>
              <p:cNvPr id="102" name="Forma livre 101"/>
              <p:cNvSpPr/>
              <p:nvPr/>
            </p:nvSpPr>
            <p:spPr>
              <a:xfrm>
                <a:off x="2918071" y="2668137"/>
                <a:ext cx="951070" cy="620973"/>
              </a:xfrm>
              <a:custGeom>
                <a:avLst/>
                <a:gdLst>
                  <a:gd name="connsiteX0" fmla="*/ 232098 w 730241"/>
                  <a:gd name="connsiteY0" fmla="*/ 191069 h 620973"/>
                  <a:gd name="connsiteX1" fmla="*/ 232098 w 730241"/>
                  <a:gd name="connsiteY1" fmla="*/ 191069 h 620973"/>
                  <a:gd name="connsiteX2" fmla="*/ 232098 w 730241"/>
                  <a:gd name="connsiteY2" fmla="*/ 88711 h 620973"/>
                  <a:gd name="connsiteX3" fmla="*/ 245746 w 730241"/>
                  <a:gd name="connsiteY3" fmla="*/ 68239 h 620973"/>
                  <a:gd name="connsiteX4" fmla="*/ 266217 w 730241"/>
                  <a:gd name="connsiteY4" fmla="*/ 61415 h 620973"/>
                  <a:gd name="connsiteX5" fmla="*/ 313985 w 730241"/>
                  <a:gd name="connsiteY5" fmla="*/ 13648 h 620973"/>
                  <a:gd name="connsiteX6" fmla="*/ 354928 w 730241"/>
                  <a:gd name="connsiteY6" fmla="*/ 0 h 620973"/>
                  <a:gd name="connsiteX7" fmla="*/ 470934 w 730241"/>
                  <a:gd name="connsiteY7" fmla="*/ 13648 h 620973"/>
                  <a:gd name="connsiteX8" fmla="*/ 491405 w 730241"/>
                  <a:gd name="connsiteY8" fmla="*/ 27296 h 620973"/>
                  <a:gd name="connsiteX9" fmla="*/ 532349 w 730241"/>
                  <a:gd name="connsiteY9" fmla="*/ 40944 h 620973"/>
                  <a:gd name="connsiteX10" fmla="*/ 539173 w 730241"/>
                  <a:gd name="connsiteY10" fmla="*/ 61415 h 620973"/>
                  <a:gd name="connsiteX11" fmla="*/ 552820 w 730241"/>
                  <a:gd name="connsiteY11" fmla="*/ 81887 h 620973"/>
                  <a:gd name="connsiteX12" fmla="*/ 566468 w 730241"/>
                  <a:gd name="connsiteY12" fmla="*/ 136478 h 620973"/>
                  <a:gd name="connsiteX13" fmla="*/ 586940 w 730241"/>
                  <a:gd name="connsiteY13" fmla="*/ 191069 h 620973"/>
                  <a:gd name="connsiteX14" fmla="*/ 627883 w 730241"/>
                  <a:gd name="connsiteY14" fmla="*/ 211541 h 620973"/>
                  <a:gd name="connsiteX15" fmla="*/ 648355 w 730241"/>
                  <a:gd name="connsiteY15" fmla="*/ 232012 h 620973"/>
                  <a:gd name="connsiteX16" fmla="*/ 668826 w 730241"/>
                  <a:gd name="connsiteY16" fmla="*/ 245660 h 620973"/>
                  <a:gd name="connsiteX17" fmla="*/ 696122 w 730241"/>
                  <a:gd name="connsiteY17" fmla="*/ 286603 h 620973"/>
                  <a:gd name="connsiteX18" fmla="*/ 702946 w 730241"/>
                  <a:gd name="connsiteY18" fmla="*/ 307075 h 620973"/>
                  <a:gd name="connsiteX19" fmla="*/ 723417 w 730241"/>
                  <a:gd name="connsiteY19" fmla="*/ 327547 h 620973"/>
                  <a:gd name="connsiteX20" fmla="*/ 730241 w 730241"/>
                  <a:gd name="connsiteY20" fmla="*/ 409433 h 620973"/>
                  <a:gd name="connsiteX21" fmla="*/ 723417 w 730241"/>
                  <a:gd name="connsiteY21" fmla="*/ 464024 h 620973"/>
                  <a:gd name="connsiteX22" fmla="*/ 662002 w 730241"/>
                  <a:gd name="connsiteY22" fmla="*/ 532263 h 620973"/>
                  <a:gd name="connsiteX23" fmla="*/ 641531 w 730241"/>
                  <a:gd name="connsiteY23" fmla="*/ 539087 h 620973"/>
                  <a:gd name="connsiteX24" fmla="*/ 580116 w 730241"/>
                  <a:gd name="connsiteY24" fmla="*/ 586854 h 620973"/>
                  <a:gd name="connsiteX25" fmla="*/ 559644 w 730241"/>
                  <a:gd name="connsiteY25" fmla="*/ 593678 h 620973"/>
                  <a:gd name="connsiteX26" fmla="*/ 539173 w 730241"/>
                  <a:gd name="connsiteY26" fmla="*/ 607326 h 620973"/>
                  <a:gd name="connsiteX27" fmla="*/ 498229 w 730241"/>
                  <a:gd name="connsiteY27" fmla="*/ 620973 h 620973"/>
                  <a:gd name="connsiteX28" fmla="*/ 197979 w 730241"/>
                  <a:gd name="connsiteY28" fmla="*/ 614150 h 620973"/>
                  <a:gd name="connsiteX29" fmla="*/ 157035 w 730241"/>
                  <a:gd name="connsiteY29" fmla="*/ 600502 h 620973"/>
                  <a:gd name="connsiteX30" fmla="*/ 116092 w 730241"/>
                  <a:gd name="connsiteY30" fmla="*/ 580030 h 620973"/>
                  <a:gd name="connsiteX31" fmla="*/ 95620 w 730241"/>
                  <a:gd name="connsiteY31" fmla="*/ 573206 h 620973"/>
                  <a:gd name="connsiteX32" fmla="*/ 54677 w 730241"/>
                  <a:gd name="connsiteY32" fmla="*/ 552735 h 620973"/>
                  <a:gd name="connsiteX33" fmla="*/ 34205 w 730241"/>
                  <a:gd name="connsiteY33" fmla="*/ 532263 h 620973"/>
                  <a:gd name="connsiteX34" fmla="*/ 6910 w 730241"/>
                  <a:gd name="connsiteY34" fmla="*/ 491320 h 620973"/>
                  <a:gd name="connsiteX35" fmla="*/ 86 w 730241"/>
                  <a:gd name="connsiteY35" fmla="*/ 470848 h 620973"/>
                  <a:gd name="connsiteX36" fmla="*/ 20558 w 730241"/>
                  <a:gd name="connsiteY36" fmla="*/ 313899 h 620973"/>
                  <a:gd name="connsiteX37" fmla="*/ 47853 w 730241"/>
                  <a:gd name="connsiteY37" fmla="*/ 272956 h 620973"/>
                  <a:gd name="connsiteX38" fmla="*/ 68325 w 730241"/>
                  <a:gd name="connsiteY38" fmla="*/ 266132 h 620973"/>
                  <a:gd name="connsiteX39" fmla="*/ 81973 w 730241"/>
                  <a:gd name="connsiteY39" fmla="*/ 245660 h 620973"/>
                  <a:gd name="connsiteX40" fmla="*/ 136564 w 730241"/>
                  <a:gd name="connsiteY40" fmla="*/ 232012 h 620973"/>
                  <a:gd name="connsiteX41" fmla="*/ 157035 w 730241"/>
                  <a:gd name="connsiteY41" fmla="*/ 225188 h 620973"/>
                  <a:gd name="connsiteX42" fmla="*/ 197979 w 730241"/>
                  <a:gd name="connsiteY42" fmla="*/ 218364 h 620973"/>
                  <a:gd name="connsiteX43" fmla="*/ 232098 w 730241"/>
                  <a:gd name="connsiteY43" fmla="*/ 191069 h 62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30241" h="620973">
                    <a:moveTo>
                      <a:pt x="232098" y="191069"/>
                    </a:moveTo>
                    <a:lnTo>
                      <a:pt x="232098" y="191069"/>
                    </a:lnTo>
                    <a:cubicBezTo>
                      <a:pt x="227546" y="150102"/>
                      <a:pt x="219335" y="126999"/>
                      <a:pt x="232098" y="88711"/>
                    </a:cubicBezTo>
                    <a:cubicBezTo>
                      <a:pt x="234692" y="80930"/>
                      <a:pt x="239342" y="73362"/>
                      <a:pt x="245746" y="68239"/>
                    </a:cubicBezTo>
                    <a:cubicBezTo>
                      <a:pt x="251363" y="63746"/>
                      <a:pt x="259393" y="63690"/>
                      <a:pt x="266217" y="61415"/>
                    </a:cubicBezTo>
                    <a:cubicBezTo>
                      <a:pt x="275656" y="33100"/>
                      <a:pt x="272923" y="27336"/>
                      <a:pt x="313985" y="13648"/>
                    </a:cubicBezTo>
                    <a:lnTo>
                      <a:pt x="354928" y="0"/>
                    </a:lnTo>
                    <a:cubicBezTo>
                      <a:pt x="362952" y="617"/>
                      <a:pt x="443339" y="1821"/>
                      <a:pt x="470934" y="13648"/>
                    </a:cubicBezTo>
                    <a:cubicBezTo>
                      <a:pt x="478472" y="16879"/>
                      <a:pt x="483911" y="23965"/>
                      <a:pt x="491405" y="27296"/>
                    </a:cubicBezTo>
                    <a:cubicBezTo>
                      <a:pt x="504551" y="33139"/>
                      <a:pt x="532349" y="40944"/>
                      <a:pt x="532349" y="40944"/>
                    </a:cubicBezTo>
                    <a:cubicBezTo>
                      <a:pt x="534624" y="47768"/>
                      <a:pt x="535956" y="54982"/>
                      <a:pt x="539173" y="61415"/>
                    </a:cubicBezTo>
                    <a:cubicBezTo>
                      <a:pt x="542841" y="68750"/>
                      <a:pt x="550017" y="74180"/>
                      <a:pt x="552820" y="81887"/>
                    </a:cubicBezTo>
                    <a:cubicBezTo>
                      <a:pt x="559230" y="99515"/>
                      <a:pt x="562789" y="118085"/>
                      <a:pt x="566468" y="136478"/>
                    </a:cubicBezTo>
                    <a:cubicBezTo>
                      <a:pt x="571351" y="160891"/>
                      <a:pt x="569369" y="173497"/>
                      <a:pt x="586940" y="191069"/>
                    </a:cubicBezTo>
                    <a:cubicBezTo>
                      <a:pt x="600169" y="204298"/>
                      <a:pt x="611232" y="205991"/>
                      <a:pt x="627883" y="211541"/>
                    </a:cubicBezTo>
                    <a:cubicBezTo>
                      <a:pt x="634707" y="218365"/>
                      <a:pt x="640941" y="225834"/>
                      <a:pt x="648355" y="232012"/>
                    </a:cubicBezTo>
                    <a:cubicBezTo>
                      <a:pt x="654655" y="237262"/>
                      <a:pt x="663426" y="239488"/>
                      <a:pt x="668826" y="245660"/>
                    </a:cubicBezTo>
                    <a:cubicBezTo>
                      <a:pt x="679627" y="258004"/>
                      <a:pt x="696122" y="286603"/>
                      <a:pt x="696122" y="286603"/>
                    </a:cubicBezTo>
                    <a:cubicBezTo>
                      <a:pt x="698397" y="293427"/>
                      <a:pt x="698956" y="301090"/>
                      <a:pt x="702946" y="307075"/>
                    </a:cubicBezTo>
                    <a:cubicBezTo>
                      <a:pt x="708299" y="315105"/>
                      <a:pt x="720931" y="318222"/>
                      <a:pt x="723417" y="327547"/>
                    </a:cubicBezTo>
                    <a:cubicBezTo>
                      <a:pt x="730474" y="354012"/>
                      <a:pt x="727966" y="382138"/>
                      <a:pt x="730241" y="409433"/>
                    </a:cubicBezTo>
                    <a:cubicBezTo>
                      <a:pt x="727966" y="427630"/>
                      <a:pt x="726697" y="445981"/>
                      <a:pt x="723417" y="464024"/>
                    </a:cubicBezTo>
                    <a:cubicBezTo>
                      <a:pt x="717710" y="495413"/>
                      <a:pt x="692221" y="522190"/>
                      <a:pt x="662002" y="532263"/>
                    </a:cubicBezTo>
                    <a:lnTo>
                      <a:pt x="641531" y="539087"/>
                    </a:lnTo>
                    <a:cubicBezTo>
                      <a:pt x="623867" y="556751"/>
                      <a:pt x="604603" y="578692"/>
                      <a:pt x="580116" y="586854"/>
                    </a:cubicBezTo>
                    <a:lnTo>
                      <a:pt x="559644" y="593678"/>
                    </a:lnTo>
                    <a:cubicBezTo>
                      <a:pt x="552820" y="598227"/>
                      <a:pt x="546667" y="603995"/>
                      <a:pt x="539173" y="607326"/>
                    </a:cubicBezTo>
                    <a:cubicBezTo>
                      <a:pt x="526027" y="613169"/>
                      <a:pt x="498229" y="620973"/>
                      <a:pt x="498229" y="620973"/>
                    </a:cubicBezTo>
                    <a:cubicBezTo>
                      <a:pt x="398146" y="618699"/>
                      <a:pt x="297908" y="620146"/>
                      <a:pt x="197979" y="614150"/>
                    </a:cubicBezTo>
                    <a:cubicBezTo>
                      <a:pt x="183619" y="613288"/>
                      <a:pt x="170683" y="605051"/>
                      <a:pt x="157035" y="600502"/>
                    </a:cubicBezTo>
                    <a:cubicBezTo>
                      <a:pt x="105581" y="583351"/>
                      <a:pt x="169004" y="606486"/>
                      <a:pt x="116092" y="580030"/>
                    </a:cubicBezTo>
                    <a:cubicBezTo>
                      <a:pt x="109658" y="576813"/>
                      <a:pt x="102054" y="576423"/>
                      <a:pt x="95620" y="573206"/>
                    </a:cubicBezTo>
                    <a:cubicBezTo>
                      <a:pt x="42707" y="546750"/>
                      <a:pt x="106135" y="569888"/>
                      <a:pt x="54677" y="552735"/>
                    </a:cubicBezTo>
                    <a:cubicBezTo>
                      <a:pt x="47853" y="545911"/>
                      <a:pt x="40130" y="539881"/>
                      <a:pt x="34205" y="532263"/>
                    </a:cubicBezTo>
                    <a:cubicBezTo>
                      <a:pt x="24135" y="519316"/>
                      <a:pt x="6910" y="491320"/>
                      <a:pt x="6910" y="491320"/>
                    </a:cubicBezTo>
                    <a:cubicBezTo>
                      <a:pt x="4635" y="484496"/>
                      <a:pt x="86" y="478041"/>
                      <a:pt x="86" y="470848"/>
                    </a:cubicBezTo>
                    <a:cubicBezTo>
                      <a:pt x="86" y="456575"/>
                      <a:pt x="-2491" y="348474"/>
                      <a:pt x="20558" y="313899"/>
                    </a:cubicBezTo>
                    <a:cubicBezTo>
                      <a:pt x="29656" y="300251"/>
                      <a:pt x="32292" y="278143"/>
                      <a:pt x="47853" y="272956"/>
                    </a:cubicBezTo>
                    <a:lnTo>
                      <a:pt x="68325" y="266132"/>
                    </a:lnTo>
                    <a:cubicBezTo>
                      <a:pt x="72874" y="259308"/>
                      <a:pt x="75569" y="250783"/>
                      <a:pt x="81973" y="245660"/>
                    </a:cubicBezTo>
                    <a:cubicBezTo>
                      <a:pt x="89064" y="239987"/>
                      <a:pt x="134710" y="232476"/>
                      <a:pt x="136564" y="232012"/>
                    </a:cubicBezTo>
                    <a:cubicBezTo>
                      <a:pt x="143542" y="230267"/>
                      <a:pt x="150013" y="226748"/>
                      <a:pt x="157035" y="225188"/>
                    </a:cubicBezTo>
                    <a:cubicBezTo>
                      <a:pt x="170542" y="222186"/>
                      <a:pt x="184556" y="221720"/>
                      <a:pt x="197979" y="218364"/>
                    </a:cubicBezTo>
                    <a:cubicBezTo>
                      <a:pt x="228493" y="210736"/>
                      <a:pt x="226412" y="195618"/>
                      <a:pt x="232098" y="19106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3453585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3563888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Corda 104"/>
              <p:cNvSpPr/>
              <p:nvPr/>
            </p:nvSpPr>
            <p:spPr>
              <a:xfrm rot="17614978">
                <a:off x="3445392" y="2873342"/>
                <a:ext cx="210162" cy="165387"/>
              </a:xfrm>
              <a:prstGeom prst="chord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1" name="CaixaDeTexto 100"/>
            <p:cNvSpPr txBox="1"/>
            <p:nvPr/>
          </p:nvSpPr>
          <p:spPr>
            <a:xfrm>
              <a:off x="4241355" y="3008549"/>
              <a:ext cx="9988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3000000" lon="0" rev="0"/>
                </a:camera>
                <a:lightRig rig="threePt" dir="t"/>
              </a:scene3d>
            </a:bodyPr>
            <a:lstStyle/>
            <a:p>
              <a:r>
                <a:rPr lang="pt-BR" sz="1050" dirty="0" smtClean="0"/>
                <a:t>impureza</a:t>
              </a:r>
              <a:endParaRPr lang="pt-BR" sz="1050" dirty="0"/>
            </a:p>
          </p:txBody>
        </p:sp>
      </p:grpSp>
      <p:sp>
        <p:nvSpPr>
          <p:cNvPr id="106" name="Forma livre 105"/>
          <p:cNvSpPr/>
          <p:nvPr/>
        </p:nvSpPr>
        <p:spPr>
          <a:xfrm>
            <a:off x="5376295" y="4319252"/>
            <a:ext cx="785446" cy="605993"/>
          </a:xfrm>
          <a:custGeom>
            <a:avLst/>
            <a:gdLst>
              <a:gd name="connsiteX0" fmla="*/ 152400 w 785446"/>
              <a:gd name="connsiteY0" fmla="*/ 175846 h 605993"/>
              <a:gd name="connsiteX1" fmla="*/ 152400 w 785446"/>
              <a:gd name="connsiteY1" fmla="*/ 175846 h 605993"/>
              <a:gd name="connsiteX2" fmla="*/ 158261 w 785446"/>
              <a:gd name="connsiteY2" fmla="*/ 111369 h 605993"/>
              <a:gd name="connsiteX3" fmla="*/ 216877 w 785446"/>
              <a:gd name="connsiteY3" fmla="*/ 52754 h 605993"/>
              <a:gd name="connsiteX4" fmla="*/ 252046 w 785446"/>
              <a:gd name="connsiteY4" fmla="*/ 35169 h 605993"/>
              <a:gd name="connsiteX5" fmla="*/ 269630 w 785446"/>
              <a:gd name="connsiteY5" fmla="*/ 23446 h 605993"/>
              <a:gd name="connsiteX6" fmla="*/ 322384 w 785446"/>
              <a:gd name="connsiteY6" fmla="*/ 11723 h 605993"/>
              <a:gd name="connsiteX7" fmla="*/ 445477 w 785446"/>
              <a:gd name="connsiteY7" fmla="*/ 0 h 605993"/>
              <a:gd name="connsiteX8" fmla="*/ 527538 w 785446"/>
              <a:gd name="connsiteY8" fmla="*/ 11723 h 605993"/>
              <a:gd name="connsiteX9" fmla="*/ 562707 w 785446"/>
              <a:gd name="connsiteY9" fmla="*/ 35169 h 605993"/>
              <a:gd name="connsiteX10" fmla="*/ 568569 w 785446"/>
              <a:gd name="connsiteY10" fmla="*/ 52754 h 605993"/>
              <a:gd name="connsiteX11" fmla="*/ 586153 w 785446"/>
              <a:gd name="connsiteY11" fmla="*/ 64477 h 605993"/>
              <a:gd name="connsiteX12" fmla="*/ 597877 w 785446"/>
              <a:gd name="connsiteY12" fmla="*/ 76200 h 605993"/>
              <a:gd name="connsiteX13" fmla="*/ 603738 w 785446"/>
              <a:gd name="connsiteY13" fmla="*/ 99646 h 605993"/>
              <a:gd name="connsiteX14" fmla="*/ 609600 w 785446"/>
              <a:gd name="connsiteY14" fmla="*/ 175846 h 605993"/>
              <a:gd name="connsiteX15" fmla="*/ 644769 w 785446"/>
              <a:gd name="connsiteY15" fmla="*/ 187569 h 605993"/>
              <a:gd name="connsiteX16" fmla="*/ 679938 w 785446"/>
              <a:gd name="connsiteY16" fmla="*/ 211015 h 605993"/>
              <a:gd name="connsiteX17" fmla="*/ 697523 w 785446"/>
              <a:gd name="connsiteY17" fmla="*/ 222738 h 605993"/>
              <a:gd name="connsiteX18" fmla="*/ 709246 w 785446"/>
              <a:gd name="connsiteY18" fmla="*/ 234462 h 605993"/>
              <a:gd name="connsiteX19" fmla="*/ 720969 w 785446"/>
              <a:gd name="connsiteY19" fmla="*/ 252046 h 605993"/>
              <a:gd name="connsiteX20" fmla="*/ 738553 w 785446"/>
              <a:gd name="connsiteY20" fmla="*/ 263769 h 605993"/>
              <a:gd name="connsiteX21" fmla="*/ 750277 w 785446"/>
              <a:gd name="connsiteY21" fmla="*/ 275492 h 605993"/>
              <a:gd name="connsiteX22" fmla="*/ 756138 w 785446"/>
              <a:gd name="connsiteY22" fmla="*/ 298938 h 605993"/>
              <a:gd name="connsiteX23" fmla="*/ 767861 w 785446"/>
              <a:gd name="connsiteY23" fmla="*/ 310662 h 605993"/>
              <a:gd name="connsiteX24" fmla="*/ 779584 w 785446"/>
              <a:gd name="connsiteY24" fmla="*/ 345831 h 605993"/>
              <a:gd name="connsiteX25" fmla="*/ 785446 w 785446"/>
              <a:gd name="connsiteY25" fmla="*/ 363415 h 605993"/>
              <a:gd name="connsiteX26" fmla="*/ 779584 w 785446"/>
              <a:gd name="connsiteY26" fmla="*/ 410308 h 605993"/>
              <a:gd name="connsiteX27" fmla="*/ 762000 w 785446"/>
              <a:gd name="connsiteY27" fmla="*/ 416169 h 605993"/>
              <a:gd name="connsiteX28" fmla="*/ 756138 w 785446"/>
              <a:gd name="connsiteY28" fmla="*/ 433754 h 605993"/>
              <a:gd name="connsiteX29" fmla="*/ 738553 w 785446"/>
              <a:gd name="connsiteY29" fmla="*/ 445477 h 605993"/>
              <a:gd name="connsiteX30" fmla="*/ 726830 w 785446"/>
              <a:gd name="connsiteY30" fmla="*/ 463062 h 605993"/>
              <a:gd name="connsiteX31" fmla="*/ 709246 w 785446"/>
              <a:gd name="connsiteY31" fmla="*/ 468923 h 605993"/>
              <a:gd name="connsiteX32" fmla="*/ 685800 w 785446"/>
              <a:gd name="connsiteY32" fmla="*/ 492369 h 605993"/>
              <a:gd name="connsiteX33" fmla="*/ 656492 w 785446"/>
              <a:gd name="connsiteY33" fmla="*/ 521677 h 605993"/>
              <a:gd name="connsiteX34" fmla="*/ 650630 w 785446"/>
              <a:gd name="connsiteY34" fmla="*/ 539262 h 605993"/>
              <a:gd name="connsiteX35" fmla="*/ 627184 w 785446"/>
              <a:gd name="connsiteY35" fmla="*/ 545123 h 605993"/>
              <a:gd name="connsiteX36" fmla="*/ 521677 w 785446"/>
              <a:gd name="connsiteY36" fmla="*/ 562708 h 605993"/>
              <a:gd name="connsiteX37" fmla="*/ 298938 w 785446"/>
              <a:gd name="connsiteY37" fmla="*/ 574431 h 605993"/>
              <a:gd name="connsiteX38" fmla="*/ 269630 w 785446"/>
              <a:gd name="connsiteY38" fmla="*/ 580292 h 605993"/>
              <a:gd name="connsiteX39" fmla="*/ 234461 w 785446"/>
              <a:gd name="connsiteY39" fmla="*/ 592015 h 605993"/>
              <a:gd name="connsiteX40" fmla="*/ 216877 w 785446"/>
              <a:gd name="connsiteY40" fmla="*/ 603738 h 605993"/>
              <a:gd name="connsiteX41" fmla="*/ 134815 w 785446"/>
              <a:gd name="connsiteY41" fmla="*/ 592015 h 605993"/>
              <a:gd name="connsiteX42" fmla="*/ 93784 w 785446"/>
              <a:gd name="connsiteY42" fmla="*/ 586154 h 605993"/>
              <a:gd name="connsiteX43" fmla="*/ 76200 w 785446"/>
              <a:gd name="connsiteY43" fmla="*/ 574431 h 605993"/>
              <a:gd name="connsiteX44" fmla="*/ 52753 w 785446"/>
              <a:gd name="connsiteY44" fmla="*/ 568569 h 605993"/>
              <a:gd name="connsiteX45" fmla="*/ 0 w 785446"/>
              <a:gd name="connsiteY45" fmla="*/ 545123 h 605993"/>
              <a:gd name="connsiteX46" fmla="*/ 17584 w 785446"/>
              <a:gd name="connsiteY46" fmla="*/ 533400 h 605993"/>
              <a:gd name="connsiteX47" fmla="*/ 105507 w 785446"/>
              <a:gd name="connsiteY47" fmla="*/ 521677 h 605993"/>
              <a:gd name="connsiteX48" fmla="*/ 111369 w 785446"/>
              <a:gd name="connsiteY48" fmla="*/ 468923 h 605993"/>
              <a:gd name="connsiteX49" fmla="*/ 93784 w 785446"/>
              <a:gd name="connsiteY49" fmla="*/ 463062 h 605993"/>
              <a:gd name="connsiteX50" fmla="*/ 82061 w 785446"/>
              <a:gd name="connsiteY50" fmla="*/ 451338 h 605993"/>
              <a:gd name="connsiteX51" fmla="*/ 64477 w 785446"/>
              <a:gd name="connsiteY51" fmla="*/ 445477 h 605993"/>
              <a:gd name="connsiteX52" fmla="*/ 99646 w 785446"/>
              <a:gd name="connsiteY52" fmla="*/ 433754 h 605993"/>
              <a:gd name="connsiteX53" fmla="*/ 117230 w 785446"/>
              <a:gd name="connsiteY53" fmla="*/ 427892 h 605993"/>
              <a:gd name="connsiteX54" fmla="*/ 134815 w 785446"/>
              <a:gd name="connsiteY54" fmla="*/ 416169 h 605993"/>
              <a:gd name="connsiteX55" fmla="*/ 187569 w 785446"/>
              <a:gd name="connsiteY55" fmla="*/ 410308 h 605993"/>
              <a:gd name="connsiteX56" fmla="*/ 205153 w 785446"/>
              <a:gd name="connsiteY56" fmla="*/ 404446 h 605993"/>
              <a:gd name="connsiteX57" fmla="*/ 211015 w 785446"/>
              <a:gd name="connsiteY57" fmla="*/ 386862 h 605993"/>
              <a:gd name="connsiteX58" fmla="*/ 222738 w 785446"/>
              <a:gd name="connsiteY58" fmla="*/ 375138 h 605993"/>
              <a:gd name="connsiteX59" fmla="*/ 228600 w 785446"/>
              <a:gd name="connsiteY59" fmla="*/ 351692 h 605993"/>
              <a:gd name="connsiteX60" fmla="*/ 234461 w 785446"/>
              <a:gd name="connsiteY60" fmla="*/ 334108 h 605993"/>
              <a:gd name="connsiteX61" fmla="*/ 216877 w 785446"/>
              <a:gd name="connsiteY61" fmla="*/ 298938 h 605993"/>
              <a:gd name="connsiteX62" fmla="*/ 211015 w 785446"/>
              <a:gd name="connsiteY62" fmla="*/ 281354 h 605993"/>
              <a:gd name="connsiteX63" fmla="*/ 175846 w 785446"/>
              <a:gd name="connsiteY63" fmla="*/ 257908 h 605993"/>
              <a:gd name="connsiteX64" fmla="*/ 281353 w 785446"/>
              <a:gd name="connsiteY64" fmla="*/ 252046 h 605993"/>
              <a:gd name="connsiteX65" fmla="*/ 298938 w 785446"/>
              <a:gd name="connsiteY65" fmla="*/ 246185 h 605993"/>
              <a:gd name="connsiteX66" fmla="*/ 304800 w 785446"/>
              <a:gd name="connsiteY66" fmla="*/ 228600 h 605993"/>
              <a:gd name="connsiteX67" fmla="*/ 293077 w 785446"/>
              <a:gd name="connsiteY67" fmla="*/ 164123 h 605993"/>
              <a:gd name="connsiteX68" fmla="*/ 281353 w 785446"/>
              <a:gd name="connsiteY68" fmla="*/ 146538 h 605993"/>
              <a:gd name="connsiteX69" fmla="*/ 275492 w 785446"/>
              <a:gd name="connsiteY69" fmla="*/ 128954 h 605993"/>
              <a:gd name="connsiteX70" fmla="*/ 257907 w 785446"/>
              <a:gd name="connsiteY70" fmla="*/ 117231 h 605993"/>
              <a:gd name="connsiteX71" fmla="*/ 222738 w 785446"/>
              <a:gd name="connsiteY71" fmla="*/ 105508 h 605993"/>
              <a:gd name="connsiteX72" fmla="*/ 205153 w 785446"/>
              <a:gd name="connsiteY72" fmla="*/ 99646 h 605993"/>
              <a:gd name="connsiteX73" fmla="*/ 187569 w 785446"/>
              <a:gd name="connsiteY73" fmla="*/ 93785 h 605993"/>
              <a:gd name="connsiteX74" fmla="*/ 164123 w 785446"/>
              <a:gd name="connsiteY74" fmla="*/ 87923 h 60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85446" h="605993">
                <a:moveTo>
                  <a:pt x="152400" y="175846"/>
                </a:moveTo>
                <a:lnTo>
                  <a:pt x="152400" y="175846"/>
                </a:lnTo>
                <a:cubicBezTo>
                  <a:pt x="154354" y="154354"/>
                  <a:pt x="152172" y="132073"/>
                  <a:pt x="158261" y="111369"/>
                </a:cubicBezTo>
                <a:cubicBezTo>
                  <a:pt x="167792" y="78963"/>
                  <a:pt x="191715" y="69529"/>
                  <a:pt x="216877" y="52754"/>
                </a:cubicBezTo>
                <a:cubicBezTo>
                  <a:pt x="267276" y="19155"/>
                  <a:pt x="203505" y="59440"/>
                  <a:pt x="252046" y="35169"/>
                </a:cubicBezTo>
                <a:cubicBezTo>
                  <a:pt x="258347" y="32019"/>
                  <a:pt x="263329" y="26596"/>
                  <a:pt x="269630" y="23446"/>
                </a:cubicBezTo>
                <a:cubicBezTo>
                  <a:pt x="283054" y="16734"/>
                  <a:pt x="310812" y="13009"/>
                  <a:pt x="322384" y="11723"/>
                </a:cubicBezTo>
                <a:cubicBezTo>
                  <a:pt x="363349" y="7171"/>
                  <a:pt x="445477" y="0"/>
                  <a:pt x="445477" y="0"/>
                </a:cubicBezTo>
                <a:cubicBezTo>
                  <a:pt x="446714" y="137"/>
                  <a:pt x="515466" y="6236"/>
                  <a:pt x="527538" y="11723"/>
                </a:cubicBezTo>
                <a:cubicBezTo>
                  <a:pt x="540364" y="17553"/>
                  <a:pt x="562707" y="35169"/>
                  <a:pt x="562707" y="35169"/>
                </a:cubicBezTo>
                <a:cubicBezTo>
                  <a:pt x="564661" y="41031"/>
                  <a:pt x="564709" y="47929"/>
                  <a:pt x="568569" y="52754"/>
                </a:cubicBezTo>
                <a:cubicBezTo>
                  <a:pt x="572970" y="58255"/>
                  <a:pt x="580652" y="60076"/>
                  <a:pt x="586153" y="64477"/>
                </a:cubicBezTo>
                <a:cubicBezTo>
                  <a:pt x="590469" y="67929"/>
                  <a:pt x="593969" y="72292"/>
                  <a:pt x="597877" y="76200"/>
                </a:cubicBezTo>
                <a:cubicBezTo>
                  <a:pt x="599831" y="84015"/>
                  <a:pt x="602797" y="91645"/>
                  <a:pt x="603738" y="99646"/>
                </a:cubicBezTo>
                <a:cubicBezTo>
                  <a:pt x="606715" y="124947"/>
                  <a:pt x="598827" y="152761"/>
                  <a:pt x="609600" y="175846"/>
                </a:cubicBezTo>
                <a:cubicBezTo>
                  <a:pt x="614826" y="187044"/>
                  <a:pt x="644769" y="187569"/>
                  <a:pt x="644769" y="187569"/>
                </a:cubicBezTo>
                <a:lnTo>
                  <a:pt x="679938" y="211015"/>
                </a:lnTo>
                <a:cubicBezTo>
                  <a:pt x="685800" y="214923"/>
                  <a:pt x="692542" y="217756"/>
                  <a:pt x="697523" y="222738"/>
                </a:cubicBezTo>
                <a:cubicBezTo>
                  <a:pt x="701431" y="226646"/>
                  <a:pt x="705794" y="230146"/>
                  <a:pt x="709246" y="234462"/>
                </a:cubicBezTo>
                <a:cubicBezTo>
                  <a:pt x="713647" y="239963"/>
                  <a:pt x="715988" y="247065"/>
                  <a:pt x="720969" y="252046"/>
                </a:cubicBezTo>
                <a:cubicBezTo>
                  <a:pt x="725950" y="257027"/>
                  <a:pt x="733052" y="259368"/>
                  <a:pt x="738553" y="263769"/>
                </a:cubicBezTo>
                <a:cubicBezTo>
                  <a:pt x="742869" y="267221"/>
                  <a:pt x="746369" y="271584"/>
                  <a:pt x="750277" y="275492"/>
                </a:cubicBezTo>
                <a:cubicBezTo>
                  <a:pt x="752231" y="283307"/>
                  <a:pt x="752535" y="291733"/>
                  <a:pt x="756138" y="298938"/>
                </a:cubicBezTo>
                <a:cubicBezTo>
                  <a:pt x="758609" y="303881"/>
                  <a:pt x="765390" y="305719"/>
                  <a:pt x="767861" y="310662"/>
                </a:cubicBezTo>
                <a:cubicBezTo>
                  <a:pt x="773387" y="321715"/>
                  <a:pt x="775676" y="334108"/>
                  <a:pt x="779584" y="345831"/>
                </a:cubicBezTo>
                <a:lnTo>
                  <a:pt x="785446" y="363415"/>
                </a:lnTo>
                <a:cubicBezTo>
                  <a:pt x="783492" y="379046"/>
                  <a:pt x="785982" y="395913"/>
                  <a:pt x="779584" y="410308"/>
                </a:cubicBezTo>
                <a:cubicBezTo>
                  <a:pt x="777075" y="415954"/>
                  <a:pt x="766369" y="411800"/>
                  <a:pt x="762000" y="416169"/>
                </a:cubicBezTo>
                <a:cubicBezTo>
                  <a:pt x="757631" y="420538"/>
                  <a:pt x="759998" y="428929"/>
                  <a:pt x="756138" y="433754"/>
                </a:cubicBezTo>
                <a:cubicBezTo>
                  <a:pt x="751737" y="439255"/>
                  <a:pt x="744415" y="441569"/>
                  <a:pt x="738553" y="445477"/>
                </a:cubicBezTo>
                <a:cubicBezTo>
                  <a:pt x="734645" y="451339"/>
                  <a:pt x="732331" y="458661"/>
                  <a:pt x="726830" y="463062"/>
                </a:cubicBezTo>
                <a:cubicBezTo>
                  <a:pt x="722006" y="466922"/>
                  <a:pt x="713615" y="464554"/>
                  <a:pt x="709246" y="468923"/>
                </a:cubicBezTo>
                <a:cubicBezTo>
                  <a:pt x="677985" y="500184"/>
                  <a:pt x="732689" y="476740"/>
                  <a:pt x="685800" y="492369"/>
                </a:cubicBezTo>
                <a:cubicBezTo>
                  <a:pt x="668214" y="504092"/>
                  <a:pt x="666262" y="502138"/>
                  <a:pt x="656492" y="521677"/>
                </a:cubicBezTo>
                <a:cubicBezTo>
                  <a:pt x="653729" y="527203"/>
                  <a:pt x="655455" y="535402"/>
                  <a:pt x="650630" y="539262"/>
                </a:cubicBezTo>
                <a:cubicBezTo>
                  <a:pt x="644339" y="544294"/>
                  <a:pt x="634900" y="542808"/>
                  <a:pt x="627184" y="545123"/>
                </a:cubicBezTo>
                <a:cubicBezTo>
                  <a:pt x="560848" y="565023"/>
                  <a:pt x="621174" y="554416"/>
                  <a:pt x="521677" y="562708"/>
                </a:cubicBezTo>
                <a:cubicBezTo>
                  <a:pt x="437746" y="590682"/>
                  <a:pt x="526251" y="563065"/>
                  <a:pt x="298938" y="574431"/>
                </a:cubicBezTo>
                <a:cubicBezTo>
                  <a:pt x="288988" y="574929"/>
                  <a:pt x="279242" y="577671"/>
                  <a:pt x="269630" y="580292"/>
                </a:cubicBezTo>
                <a:cubicBezTo>
                  <a:pt x="257708" y="583543"/>
                  <a:pt x="234461" y="592015"/>
                  <a:pt x="234461" y="592015"/>
                </a:cubicBezTo>
                <a:cubicBezTo>
                  <a:pt x="228600" y="595923"/>
                  <a:pt x="223904" y="603236"/>
                  <a:pt x="216877" y="603738"/>
                </a:cubicBezTo>
                <a:cubicBezTo>
                  <a:pt x="123180" y="610431"/>
                  <a:pt x="179477" y="600947"/>
                  <a:pt x="134815" y="592015"/>
                </a:cubicBezTo>
                <a:cubicBezTo>
                  <a:pt x="121267" y="589306"/>
                  <a:pt x="107461" y="588108"/>
                  <a:pt x="93784" y="586154"/>
                </a:cubicBezTo>
                <a:cubicBezTo>
                  <a:pt x="87923" y="582246"/>
                  <a:pt x="82675" y="577206"/>
                  <a:pt x="76200" y="574431"/>
                </a:cubicBezTo>
                <a:cubicBezTo>
                  <a:pt x="68795" y="571257"/>
                  <a:pt x="60469" y="570884"/>
                  <a:pt x="52753" y="568569"/>
                </a:cubicBezTo>
                <a:cubicBezTo>
                  <a:pt x="14705" y="557155"/>
                  <a:pt x="25697" y="562255"/>
                  <a:pt x="0" y="545123"/>
                </a:cubicBezTo>
                <a:cubicBezTo>
                  <a:pt x="5861" y="541215"/>
                  <a:pt x="11283" y="536550"/>
                  <a:pt x="17584" y="533400"/>
                </a:cubicBezTo>
                <a:cubicBezTo>
                  <a:pt x="41528" y="521428"/>
                  <a:pt x="89786" y="522987"/>
                  <a:pt x="105507" y="521677"/>
                </a:cubicBezTo>
                <a:cubicBezTo>
                  <a:pt x="109414" y="509956"/>
                  <a:pt x="126022" y="483576"/>
                  <a:pt x="111369" y="468923"/>
                </a:cubicBezTo>
                <a:cubicBezTo>
                  <a:pt x="107000" y="464554"/>
                  <a:pt x="99646" y="465016"/>
                  <a:pt x="93784" y="463062"/>
                </a:cubicBezTo>
                <a:cubicBezTo>
                  <a:pt x="89876" y="459154"/>
                  <a:pt x="86800" y="454181"/>
                  <a:pt x="82061" y="451338"/>
                </a:cubicBezTo>
                <a:cubicBezTo>
                  <a:pt x="76763" y="448159"/>
                  <a:pt x="60108" y="449846"/>
                  <a:pt x="64477" y="445477"/>
                </a:cubicBezTo>
                <a:cubicBezTo>
                  <a:pt x="73215" y="436739"/>
                  <a:pt x="87923" y="437662"/>
                  <a:pt x="99646" y="433754"/>
                </a:cubicBezTo>
                <a:cubicBezTo>
                  <a:pt x="105507" y="431800"/>
                  <a:pt x="112089" y="431319"/>
                  <a:pt x="117230" y="427892"/>
                </a:cubicBezTo>
                <a:cubicBezTo>
                  <a:pt x="123092" y="423984"/>
                  <a:pt x="127981" y="417878"/>
                  <a:pt x="134815" y="416169"/>
                </a:cubicBezTo>
                <a:cubicBezTo>
                  <a:pt x="151980" y="411878"/>
                  <a:pt x="169984" y="412262"/>
                  <a:pt x="187569" y="410308"/>
                </a:cubicBezTo>
                <a:cubicBezTo>
                  <a:pt x="193430" y="408354"/>
                  <a:pt x="200784" y="408815"/>
                  <a:pt x="205153" y="404446"/>
                </a:cubicBezTo>
                <a:cubicBezTo>
                  <a:pt x="209522" y="400077"/>
                  <a:pt x="207836" y="392160"/>
                  <a:pt x="211015" y="386862"/>
                </a:cubicBezTo>
                <a:cubicBezTo>
                  <a:pt x="213858" y="382123"/>
                  <a:pt x="218830" y="379046"/>
                  <a:pt x="222738" y="375138"/>
                </a:cubicBezTo>
                <a:cubicBezTo>
                  <a:pt x="224692" y="367323"/>
                  <a:pt x="226387" y="359438"/>
                  <a:pt x="228600" y="351692"/>
                </a:cubicBezTo>
                <a:cubicBezTo>
                  <a:pt x="230297" y="345751"/>
                  <a:pt x="234461" y="340286"/>
                  <a:pt x="234461" y="334108"/>
                </a:cubicBezTo>
                <a:cubicBezTo>
                  <a:pt x="234461" y="319374"/>
                  <a:pt x="222805" y="310793"/>
                  <a:pt x="216877" y="298938"/>
                </a:cubicBezTo>
                <a:cubicBezTo>
                  <a:pt x="214114" y="293412"/>
                  <a:pt x="215384" y="285723"/>
                  <a:pt x="211015" y="281354"/>
                </a:cubicBezTo>
                <a:cubicBezTo>
                  <a:pt x="201052" y="271391"/>
                  <a:pt x="175846" y="257908"/>
                  <a:pt x="175846" y="257908"/>
                </a:cubicBezTo>
                <a:cubicBezTo>
                  <a:pt x="211015" y="255954"/>
                  <a:pt x="246288" y="255385"/>
                  <a:pt x="281353" y="252046"/>
                </a:cubicBezTo>
                <a:cubicBezTo>
                  <a:pt x="287504" y="251460"/>
                  <a:pt x="294569" y="250554"/>
                  <a:pt x="298938" y="246185"/>
                </a:cubicBezTo>
                <a:cubicBezTo>
                  <a:pt x="303307" y="241816"/>
                  <a:pt x="302846" y="234462"/>
                  <a:pt x="304800" y="228600"/>
                </a:cubicBezTo>
                <a:cubicBezTo>
                  <a:pt x="302780" y="212445"/>
                  <a:pt x="302111" y="182191"/>
                  <a:pt x="293077" y="164123"/>
                </a:cubicBezTo>
                <a:cubicBezTo>
                  <a:pt x="289926" y="157822"/>
                  <a:pt x="285261" y="152400"/>
                  <a:pt x="281353" y="146538"/>
                </a:cubicBezTo>
                <a:cubicBezTo>
                  <a:pt x="279399" y="140677"/>
                  <a:pt x="279352" y="133778"/>
                  <a:pt x="275492" y="128954"/>
                </a:cubicBezTo>
                <a:cubicBezTo>
                  <a:pt x="271091" y="123453"/>
                  <a:pt x="264345" y="120092"/>
                  <a:pt x="257907" y="117231"/>
                </a:cubicBezTo>
                <a:cubicBezTo>
                  <a:pt x="246615" y="112212"/>
                  <a:pt x="234461" y="109416"/>
                  <a:pt x="222738" y="105508"/>
                </a:cubicBezTo>
                <a:lnTo>
                  <a:pt x="205153" y="99646"/>
                </a:lnTo>
                <a:lnTo>
                  <a:pt x="187569" y="93785"/>
                </a:lnTo>
                <a:cubicBezTo>
                  <a:pt x="168129" y="87305"/>
                  <a:pt x="176163" y="87923"/>
                  <a:pt x="164123" y="87923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Forma livre 106"/>
          <p:cNvSpPr/>
          <p:nvPr/>
        </p:nvSpPr>
        <p:spPr>
          <a:xfrm>
            <a:off x="5245781" y="4319252"/>
            <a:ext cx="951070" cy="620973"/>
          </a:xfrm>
          <a:custGeom>
            <a:avLst/>
            <a:gdLst>
              <a:gd name="connsiteX0" fmla="*/ 232098 w 730241"/>
              <a:gd name="connsiteY0" fmla="*/ 191069 h 620973"/>
              <a:gd name="connsiteX1" fmla="*/ 232098 w 730241"/>
              <a:gd name="connsiteY1" fmla="*/ 191069 h 620973"/>
              <a:gd name="connsiteX2" fmla="*/ 232098 w 730241"/>
              <a:gd name="connsiteY2" fmla="*/ 88711 h 620973"/>
              <a:gd name="connsiteX3" fmla="*/ 245746 w 730241"/>
              <a:gd name="connsiteY3" fmla="*/ 68239 h 620973"/>
              <a:gd name="connsiteX4" fmla="*/ 266217 w 730241"/>
              <a:gd name="connsiteY4" fmla="*/ 61415 h 620973"/>
              <a:gd name="connsiteX5" fmla="*/ 313985 w 730241"/>
              <a:gd name="connsiteY5" fmla="*/ 13648 h 620973"/>
              <a:gd name="connsiteX6" fmla="*/ 354928 w 730241"/>
              <a:gd name="connsiteY6" fmla="*/ 0 h 620973"/>
              <a:gd name="connsiteX7" fmla="*/ 470934 w 730241"/>
              <a:gd name="connsiteY7" fmla="*/ 13648 h 620973"/>
              <a:gd name="connsiteX8" fmla="*/ 491405 w 730241"/>
              <a:gd name="connsiteY8" fmla="*/ 27296 h 620973"/>
              <a:gd name="connsiteX9" fmla="*/ 532349 w 730241"/>
              <a:gd name="connsiteY9" fmla="*/ 40944 h 620973"/>
              <a:gd name="connsiteX10" fmla="*/ 539173 w 730241"/>
              <a:gd name="connsiteY10" fmla="*/ 61415 h 620973"/>
              <a:gd name="connsiteX11" fmla="*/ 552820 w 730241"/>
              <a:gd name="connsiteY11" fmla="*/ 81887 h 620973"/>
              <a:gd name="connsiteX12" fmla="*/ 566468 w 730241"/>
              <a:gd name="connsiteY12" fmla="*/ 136478 h 620973"/>
              <a:gd name="connsiteX13" fmla="*/ 586940 w 730241"/>
              <a:gd name="connsiteY13" fmla="*/ 191069 h 620973"/>
              <a:gd name="connsiteX14" fmla="*/ 627883 w 730241"/>
              <a:gd name="connsiteY14" fmla="*/ 211541 h 620973"/>
              <a:gd name="connsiteX15" fmla="*/ 648355 w 730241"/>
              <a:gd name="connsiteY15" fmla="*/ 232012 h 620973"/>
              <a:gd name="connsiteX16" fmla="*/ 668826 w 730241"/>
              <a:gd name="connsiteY16" fmla="*/ 245660 h 620973"/>
              <a:gd name="connsiteX17" fmla="*/ 696122 w 730241"/>
              <a:gd name="connsiteY17" fmla="*/ 286603 h 620973"/>
              <a:gd name="connsiteX18" fmla="*/ 702946 w 730241"/>
              <a:gd name="connsiteY18" fmla="*/ 307075 h 620973"/>
              <a:gd name="connsiteX19" fmla="*/ 723417 w 730241"/>
              <a:gd name="connsiteY19" fmla="*/ 327547 h 620973"/>
              <a:gd name="connsiteX20" fmla="*/ 730241 w 730241"/>
              <a:gd name="connsiteY20" fmla="*/ 409433 h 620973"/>
              <a:gd name="connsiteX21" fmla="*/ 723417 w 730241"/>
              <a:gd name="connsiteY21" fmla="*/ 464024 h 620973"/>
              <a:gd name="connsiteX22" fmla="*/ 662002 w 730241"/>
              <a:gd name="connsiteY22" fmla="*/ 532263 h 620973"/>
              <a:gd name="connsiteX23" fmla="*/ 641531 w 730241"/>
              <a:gd name="connsiteY23" fmla="*/ 539087 h 620973"/>
              <a:gd name="connsiteX24" fmla="*/ 580116 w 730241"/>
              <a:gd name="connsiteY24" fmla="*/ 586854 h 620973"/>
              <a:gd name="connsiteX25" fmla="*/ 559644 w 730241"/>
              <a:gd name="connsiteY25" fmla="*/ 593678 h 620973"/>
              <a:gd name="connsiteX26" fmla="*/ 539173 w 730241"/>
              <a:gd name="connsiteY26" fmla="*/ 607326 h 620973"/>
              <a:gd name="connsiteX27" fmla="*/ 498229 w 730241"/>
              <a:gd name="connsiteY27" fmla="*/ 620973 h 620973"/>
              <a:gd name="connsiteX28" fmla="*/ 197979 w 730241"/>
              <a:gd name="connsiteY28" fmla="*/ 614150 h 620973"/>
              <a:gd name="connsiteX29" fmla="*/ 157035 w 730241"/>
              <a:gd name="connsiteY29" fmla="*/ 600502 h 620973"/>
              <a:gd name="connsiteX30" fmla="*/ 116092 w 730241"/>
              <a:gd name="connsiteY30" fmla="*/ 580030 h 620973"/>
              <a:gd name="connsiteX31" fmla="*/ 95620 w 730241"/>
              <a:gd name="connsiteY31" fmla="*/ 573206 h 620973"/>
              <a:gd name="connsiteX32" fmla="*/ 54677 w 730241"/>
              <a:gd name="connsiteY32" fmla="*/ 552735 h 620973"/>
              <a:gd name="connsiteX33" fmla="*/ 34205 w 730241"/>
              <a:gd name="connsiteY33" fmla="*/ 532263 h 620973"/>
              <a:gd name="connsiteX34" fmla="*/ 6910 w 730241"/>
              <a:gd name="connsiteY34" fmla="*/ 491320 h 620973"/>
              <a:gd name="connsiteX35" fmla="*/ 86 w 730241"/>
              <a:gd name="connsiteY35" fmla="*/ 470848 h 620973"/>
              <a:gd name="connsiteX36" fmla="*/ 20558 w 730241"/>
              <a:gd name="connsiteY36" fmla="*/ 313899 h 620973"/>
              <a:gd name="connsiteX37" fmla="*/ 47853 w 730241"/>
              <a:gd name="connsiteY37" fmla="*/ 272956 h 620973"/>
              <a:gd name="connsiteX38" fmla="*/ 68325 w 730241"/>
              <a:gd name="connsiteY38" fmla="*/ 266132 h 620973"/>
              <a:gd name="connsiteX39" fmla="*/ 81973 w 730241"/>
              <a:gd name="connsiteY39" fmla="*/ 245660 h 620973"/>
              <a:gd name="connsiteX40" fmla="*/ 136564 w 730241"/>
              <a:gd name="connsiteY40" fmla="*/ 232012 h 620973"/>
              <a:gd name="connsiteX41" fmla="*/ 157035 w 730241"/>
              <a:gd name="connsiteY41" fmla="*/ 225188 h 620973"/>
              <a:gd name="connsiteX42" fmla="*/ 197979 w 730241"/>
              <a:gd name="connsiteY42" fmla="*/ 218364 h 620973"/>
              <a:gd name="connsiteX43" fmla="*/ 232098 w 730241"/>
              <a:gd name="connsiteY43" fmla="*/ 191069 h 62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0241" h="620973">
                <a:moveTo>
                  <a:pt x="232098" y="191069"/>
                </a:moveTo>
                <a:lnTo>
                  <a:pt x="232098" y="191069"/>
                </a:lnTo>
                <a:cubicBezTo>
                  <a:pt x="227546" y="150102"/>
                  <a:pt x="219335" y="126999"/>
                  <a:pt x="232098" y="88711"/>
                </a:cubicBezTo>
                <a:cubicBezTo>
                  <a:pt x="234692" y="80930"/>
                  <a:pt x="239342" y="73362"/>
                  <a:pt x="245746" y="68239"/>
                </a:cubicBezTo>
                <a:cubicBezTo>
                  <a:pt x="251363" y="63746"/>
                  <a:pt x="259393" y="63690"/>
                  <a:pt x="266217" y="61415"/>
                </a:cubicBezTo>
                <a:cubicBezTo>
                  <a:pt x="275656" y="33100"/>
                  <a:pt x="272923" y="27336"/>
                  <a:pt x="313985" y="13648"/>
                </a:cubicBezTo>
                <a:lnTo>
                  <a:pt x="354928" y="0"/>
                </a:lnTo>
                <a:cubicBezTo>
                  <a:pt x="362952" y="617"/>
                  <a:pt x="443339" y="1821"/>
                  <a:pt x="470934" y="13648"/>
                </a:cubicBezTo>
                <a:cubicBezTo>
                  <a:pt x="478472" y="16879"/>
                  <a:pt x="483911" y="23965"/>
                  <a:pt x="491405" y="27296"/>
                </a:cubicBezTo>
                <a:cubicBezTo>
                  <a:pt x="504551" y="33139"/>
                  <a:pt x="532349" y="40944"/>
                  <a:pt x="532349" y="40944"/>
                </a:cubicBezTo>
                <a:cubicBezTo>
                  <a:pt x="534624" y="47768"/>
                  <a:pt x="535956" y="54982"/>
                  <a:pt x="539173" y="61415"/>
                </a:cubicBezTo>
                <a:cubicBezTo>
                  <a:pt x="542841" y="68750"/>
                  <a:pt x="550017" y="74180"/>
                  <a:pt x="552820" y="81887"/>
                </a:cubicBezTo>
                <a:cubicBezTo>
                  <a:pt x="559230" y="99515"/>
                  <a:pt x="562789" y="118085"/>
                  <a:pt x="566468" y="136478"/>
                </a:cubicBezTo>
                <a:cubicBezTo>
                  <a:pt x="571351" y="160891"/>
                  <a:pt x="569369" y="173497"/>
                  <a:pt x="586940" y="191069"/>
                </a:cubicBezTo>
                <a:cubicBezTo>
                  <a:pt x="600169" y="204298"/>
                  <a:pt x="611232" y="205991"/>
                  <a:pt x="627883" y="211541"/>
                </a:cubicBezTo>
                <a:cubicBezTo>
                  <a:pt x="634707" y="218365"/>
                  <a:pt x="640941" y="225834"/>
                  <a:pt x="648355" y="232012"/>
                </a:cubicBezTo>
                <a:cubicBezTo>
                  <a:pt x="654655" y="237262"/>
                  <a:pt x="663426" y="239488"/>
                  <a:pt x="668826" y="245660"/>
                </a:cubicBezTo>
                <a:cubicBezTo>
                  <a:pt x="679627" y="258004"/>
                  <a:pt x="696122" y="286603"/>
                  <a:pt x="696122" y="286603"/>
                </a:cubicBezTo>
                <a:cubicBezTo>
                  <a:pt x="698397" y="293427"/>
                  <a:pt x="698956" y="301090"/>
                  <a:pt x="702946" y="307075"/>
                </a:cubicBezTo>
                <a:cubicBezTo>
                  <a:pt x="708299" y="315105"/>
                  <a:pt x="720931" y="318222"/>
                  <a:pt x="723417" y="327547"/>
                </a:cubicBezTo>
                <a:cubicBezTo>
                  <a:pt x="730474" y="354012"/>
                  <a:pt x="727966" y="382138"/>
                  <a:pt x="730241" y="409433"/>
                </a:cubicBezTo>
                <a:cubicBezTo>
                  <a:pt x="727966" y="427630"/>
                  <a:pt x="726697" y="445981"/>
                  <a:pt x="723417" y="464024"/>
                </a:cubicBezTo>
                <a:cubicBezTo>
                  <a:pt x="717710" y="495413"/>
                  <a:pt x="692221" y="522190"/>
                  <a:pt x="662002" y="532263"/>
                </a:cubicBezTo>
                <a:lnTo>
                  <a:pt x="641531" y="539087"/>
                </a:lnTo>
                <a:cubicBezTo>
                  <a:pt x="623867" y="556751"/>
                  <a:pt x="604603" y="578692"/>
                  <a:pt x="580116" y="586854"/>
                </a:cubicBezTo>
                <a:lnTo>
                  <a:pt x="559644" y="593678"/>
                </a:lnTo>
                <a:cubicBezTo>
                  <a:pt x="552820" y="598227"/>
                  <a:pt x="546667" y="603995"/>
                  <a:pt x="539173" y="607326"/>
                </a:cubicBezTo>
                <a:cubicBezTo>
                  <a:pt x="526027" y="613169"/>
                  <a:pt x="498229" y="620973"/>
                  <a:pt x="498229" y="620973"/>
                </a:cubicBezTo>
                <a:cubicBezTo>
                  <a:pt x="398146" y="618699"/>
                  <a:pt x="297908" y="620146"/>
                  <a:pt x="197979" y="614150"/>
                </a:cubicBezTo>
                <a:cubicBezTo>
                  <a:pt x="183619" y="613288"/>
                  <a:pt x="170683" y="605051"/>
                  <a:pt x="157035" y="600502"/>
                </a:cubicBezTo>
                <a:cubicBezTo>
                  <a:pt x="105581" y="583351"/>
                  <a:pt x="169004" y="606486"/>
                  <a:pt x="116092" y="580030"/>
                </a:cubicBezTo>
                <a:cubicBezTo>
                  <a:pt x="109658" y="576813"/>
                  <a:pt x="102054" y="576423"/>
                  <a:pt x="95620" y="573206"/>
                </a:cubicBezTo>
                <a:cubicBezTo>
                  <a:pt x="42707" y="546750"/>
                  <a:pt x="106135" y="569888"/>
                  <a:pt x="54677" y="552735"/>
                </a:cubicBezTo>
                <a:cubicBezTo>
                  <a:pt x="47853" y="545911"/>
                  <a:pt x="40130" y="539881"/>
                  <a:pt x="34205" y="532263"/>
                </a:cubicBezTo>
                <a:cubicBezTo>
                  <a:pt x="24135" y="519316"/>
                  <a:pt x="6910" y="491320"/>
                  <a:pt x="6910" y="491320"/>
                </a:cubicBezTo>
                <a:cubicBezTo>
                  <a:pt x="4635" y="484496"/>
                  <a:pt x="86" y="478041"/>
                  <a:pt x="86" y="470848"/>
                </a:cubicBezTo>
                <a:cubicBezTo>
                  <a:pt x="86" y="456575"/>
                  <a:pt x="-2491" y="348474"/>
                  <a:pt x="20558" y="313899"/>
                </a:cubicBezTo>
                <a:cubicBezTo>
                  <a:pt x="29656" y="300251"/>
                  <a:pt x="32292" y="278143"/>
                  <a:pt x="47853" y="272956"/>
                </a:cubicBezTo>
                <a:lnTo>
                  <a:pt x="68325" y="266132"/>
                </a:lnTo>
                <a:cubicBezTo>
                  <a:pt x="72874" y="259308"/>
                  <a:pt x="75569" y="250783"/>
                  <a:pt x="81973" y="245660"/>
                </a:cubicBezTo>
                <a:cubicBezTo>
                  <a:pt x="89064" y="239987"/>
                  <a:pt x="134710" y="232476"/>
                  <a:pt x="136564" y="232012"/>
                </a:cubicBezTo>
                <a:cubicBezTo>
                  <a:pt x="143542" y="230267"/>
                  <a:pt x="150013" y="226748"/>
                  <a:pt x="157035" y="225188"/>
                </a:cubicBezTo>
                <a:cubicBezTo>
                  <a:pt x="170542" y="222186"/>
                  <a:pt x="184556" y="221720"/>
                  <a:pt x="197979" y="218364"/>
                </a:cubicBezTo>
                <a:cubicBezTo>
                  <a:pt x="228493" y="210736"/>
                  <a:pt x="226412" y="195618"/>
                  <a:pt x="232098" y="19106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8" name="Elipse 107"/>
          <p:cNvSpPr/>
          <p:nvPr/>
        </p:nvSpPr>
        <p:spPr>
          <a:xfrm>
            <a:off x="5769018" y="4506427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/>
          <p:nvPr/>
        </p:nvSpPr>
        <p:spPr>
          <a:xfrm>
            <a:off x="5864417" y="4500348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Corda 109"/>
          <p:cNvSpPr/>
          <p:nvPr/>
        </p:nvSpPr>
        <p:spPr>
          <a:xfrm rot="17614978">
            <a:off x="5782150" y="4547044"/>
            <a:ext cx="210162" cy="165387"/>
          </a:xfrm>
          <a:prstGeom prst="chord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Multiplicar 110"/>
          <p:cNvSpPr/>
          <p:nvPr/>
        </p:nvSpPr>
        <p:spPr>
          <a:xfrm>
            <a:off x="5814737" y="4378980"/>
            <a:ext cx="237391" cy="23192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</p:txBody>
      </p:sp>
      <p:sp>
        <p:nvSpPr>
          <p:cNvPr id="112" name="Multiplicar 111"/>
          <p:cNvSpPr/>
          <p:nvPr/>
        </p:nvSpPr>
        <p:spPr>
          <a:xfrm>
            <a:off x="5588836" y="4405364"/>
            <a:ext cx="339080" cy="22437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6747440" y="451761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FASE ENDÓGENA</a:t>
            </a:r>
            <a:endParaRPr lang="pt-BR" dirty="0"/>
          </a:p>
        </p:txBody>
      </p:sp>
      <p:sp>
        <p:nvSpPr>
          <p:cNvPr id="113" name="CaixaDeTexto 112"/>
          <p:cNvSpPr txBox="1"/>
          <p:nvPr/>
        </p:nvSpPr>
        <p:spPr>
          <a:xfrm>
            <a:off x="1682549" y="1143000"/>
            <a:ext cx="48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REATOR ANAERÓBIO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39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8.33333E-7 1.85185E-6 L -0.01198 0.00579 C -0.01354 0.00648 -0.01493 0.00764 -0.01649 0.00787 C -0.02587 0.00903 -0.03541 0.00926 -0.04479 0.00972 C -0.04687 0.01042 -0.04878 0.01134 -0.05087 0.01181 C -0.06909 0.01667 -0.05191 0.01111 -0.0658 0.01574 C -0.06718 0.01713 -0.06875 0.01852 -0.07031 0.01968 C -0.07673 0.02477 -0.07639 0.02338 -0.08368 0.02778 C -0.08576 0.02893 -0.08767 0.03032 -0.08958 0.03171 C -0.09861 0.03102 -0.10764 0.03194 -0.11649 0.02963 C -0.11892 0.02917 -0.12031 0.02546 -0.12239 0.02384 C -0.1243 0.02222 -0.12639 0.02083 -0.12847 0.01968 C -0.13264 0.01759 -0.14132 0.01643 -0.14479 0.01574 C -0.1493 0.01505 -0.15382 0.01458 -0.15833 0.01389 C -0.18159 0.01458 -0.20642 0.00556 -0.22847 0.01574 C -0.24722 0.02454 -0.2283 0.04583 -0.22239 0.04954 C -0.221 0.05046 -0.21944 0.05093 -0.21805 0.05162 C -0.20712 0.04954 -0.196 0.04861 -0.18507 0.0456 C -0.18264 0.04491 -0.18021 0.04375 -0.1776 0.04375 C -0.15833 0.04236 -0.13889 0.04236 -0.11944 0.04167 L -0.08819 0.03773 C -0.08021 0.03681 -0.07222 0.03681 -0.06423 0.03565 C -0.06215 0.03542 -0.06024 0.03403 -0.05833 0.0338 C -0.05277 0.03264 -0.04739 0.03241 -0.04184 0.03171 C -0.03437 0.03241 -0.02691 0.03264 -0.01944 0.0338 C -0.01788 0.03403 -0.01614 0.03426 -0.01493 0.03565 C -0.01302 0.03773 -0.01198 0.04097 -0.01059 0.04375 C -0.01146 0.0463 -0.01198 0.04954 -0.01354 0.05162 C -0.01701 0.05625 -0.02118 0.05764 -0.02552 0.05949 C -0.02743 0.06343 -0.02812 0.06968 -0.03142 0.07153 C -0.03941 0.07593 -0.06597 0.07222 -0.07326 0.07153 C -0.0842 0.07222 -0.09514 0.07245 -0.10607 0.07338 C -0.10902 0.07384 -0.11198 0.075 -0.11493 0.07546 C -0.12291 0.07685 -0.1309 0.07778 -0.13889 0.0794 C -0.14357 0.08056 -0.15642 0.08565 -0.16128 0.0875 C -0.1618 0.09074 -0.16284 0.09398 -0.16284 0.09745 C -0.16284 0.11157 -0.14826 0.10324 -0.14184 0.10324 " pathEditMode="relative" ptsTypes="AAAAAAAAAAAAAAAAAAAAAAAAAAAAAAAAAAAAAA">
                                      <p:cBhvr>
                                        <p:cTn id="36" dur="5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8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8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8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5885 0.003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8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3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5885 0.003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3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8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8" grpId="0" animBg="1"/>
      <p:bldP spid="78" grpId="1" animBg="1"/>
      <p:bldP spid="92" grpId="0" animBg="1"/>
      <p:bldP spid="97" grpId="0" animBg="1"/>
      <p:bldP spid="98" grpId="0" animBg="1"/>
      <p:bldP spid="107" grpId="0" animBg="1"/>
      <p:bldP spid="111" grpId="0" animBg="1"/>
      <p:bldP spid="112" grpId="0" animBg="1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12290" name="Picture 2" descr="C:\Users\claudiabittencourt\Desktop\FOTOS SABESP\ETES\ETE Barueri 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6" y="836711"/>
            <a:ext cx="9168187" cy="60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Filtro prensa - lodo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83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13314" name="Picture 2" descr="C:\Users\claudiabittencourt\Desktop\FOTOS SABESP\ETES\ETE Jesus Neto 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29" y="836712"/>
            <a:ext cx="9194150" cy="600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Resultado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29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.kinja-img.com/gawker-media/image/upload/a6nr2wbvcykzi5voxsnx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16997" y="0"/>
            <a:ext cx="13415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540568" y="83671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 smtClean="0">
                <a:solidFill>
                  <a:schemeClr val="bg2">
                    <a:lumMod val="50000"/>
                  </a:schemeClr>
                </a:solidFill>
              </a:rPr>
              <a:t>Sustentabilidade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972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L</a:t>
            </a:r>
            <a:r>
              <a:rPr lang="pt-BR" sz="2400" dirty="0" smtClean="0">
                <a:solidFill>
                  <a:schemeClr val="bg1"/>
                </a:solidFill>
              </a:rPr>
              <a:t>odos ativados - batelada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puritech.com.br/web/wp-content/uploads/2014/10/uniflux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2142"/>
            <a:ext cx="8631119" cy="485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5266" y="569345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Fonte: </a:t>
            </a:r>
            <a:r>
              <a:rPr lang="pt-BR" sz="1400" dirty="0" err="1" smtClean="0"/>
              <a:t>Puritech</a:t>
            </a:r>
            <a:r>
              <a:rPr lang="pt-BR" sz="1400" dirty="0" smtClean="0"/>
              <a:t> </a:t>
            </a:r>
            <a:r>
              <a:rPr lang="pt-BR" sz="1400" dirty="0"/>
              <a:t>- Projetos e Equipamentos de Defesa Ambiental</a:t>
            </a:r>
            <a:r>
              <a:rPr lang="pt-BR" sz="1400" dirty="0" smtClean="0"/>
              <a:t> - </a:t>
            </a:r>
            <a:r>
              <a:rPr lang="pt-BR" sz="1400" u="sng" dirty="0" smtClean="0">
                <a:hlinkClick r:id="rId5"/>
              </a:rPr>
              <a:t>puritech.com.br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30039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err="1" smtClean="0">
                <a:solidFill>
                  <a:schemeClr val="bg1"/>
                </a:solidFill>
              </a:rPr>
              <a:t>Biodisco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0" name="Imagem 9" descr="http://thumb1.shutterstock.com/display_pic_with_logo/745120/146837114/stock-photo-modern-urban-wastewater-treatment-plant-1468371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0290"/>
            <a:ext cx="9138734" cy="6557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8236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SECUNDÁRIO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Lagoa Facultativa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6" name="Caixa de texto 14798"/>
          <p:cNvSpPr txBox="1"/>
          <p:nvPr/>
        </p:nvSpPr>
        <p:spPr>
          <a:xfrm>
            <a:off x="6138168" y="4373052"/>
            <a:ext cx="2369581" cy="5742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52095" algn="ctr">
              <a:spcBef>
                <a:spcPts val="300"/>
              </a:spcBef>
              <a:spcAft>
                <a:spcPts val="300"/>
              </a:spcAft>
            </a:pPr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Esgoto clarificado</a:t>
            </a:r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45" name="Grupo 44"/>
          <p:cNvGrpSpPr/>
          <p:nvPr/>
        </p:nvGrpSpPr>
        <p:grpSpPr>
          <a:xfrm>
            <a:off x="57186" y="1673007"/>
            <a:ext cx="8952694" cy="3471981"/>
            <a:chOff x="57187" y="2387676"/>
            <a:chExt cx="8007737" cy="1795386"/>
          </a:xfrm>
        </p:grpSpPr>
        <p:sp>
          <p:nvSpPr>
            <p:cNvPr id="13" name="Forma livre 12"/>
            <p:cNvSpPr/>
            <p:nvPr/>
          </p:nvSpPr>
          <p:spPr>
            <a:xfrm>
              <a:off x="2433796" y="3003232"/>
              <a:ext cx="4797425" cy="801370"/>
            </a:xfrm>
            <a:custGeom>
              <a:avLst/>
              <a:gdLst>
                <a:gd name="connsiteX0" fmla="*/ 0 w 4797631"/>
                <a:gd name="connsiteY0" fmla="*/ 11875 h 801584"/>
                <a:gd name="connsiteX1" fmla="*/ 4797631 w 4797631"/>
                <a:gd name="connsiteY1" fmla="*/ 0 h 801584"/>
                <a:gd name="connsiteX2" fmla="*/ 4554187 w 4797631"/>
                <a:gd name="connsiteY2" fmla="*/ 261257 h 801584"/>
                <a:gd name="connsiteX3" fmla="*/ 3930732 w 4797631"/>
                <a:gd name="connsiteY3" fmla="*/ 540327 h 801584"/>
                <a:gd name="connsiteX4" fmla="*/ 2897579 w 4797631"/>
                <a:gd name="connsiteY4" fmla="*/ 795646 h 801584"/>
                <a:gd name="connsiteX5" fmla="*/ 1733797 w 4797631"/>
                <a:gd name="connsiteY5" fmla="*/ 801584 h 801584"/>
                <a:gd name="connsiteX6" fmla="*/ 742208 w 4797631"/>
                <a:gd name="connsiteY6" fmla="*/ 498763 h 801584"/>
                <a:gd name="connsiteX7" fmla="*/ 0 w 4797631"/>
                <a:gd name="connsiteY7" fmla="*/ 11875 h 80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7631" h="801584">
                  <a:moveTo>
                    <a:pt x="0" y="11875"/>
                  </a:moveTo>
                  <a:lnTo>
                    <a:pt x="4797631" y="0"/>
                  </a:lnTo>
                  <a:lnTo>
                    <a:pt x="4554187" y="261257"/>
                  </a:lnTo>
                  <a:lnTo>
                    <a:pt x="3930732" y="540327"/>
                  </a:lnTo>
                  <a:lnTo>
                    <a:pt x="2897579" y="795646"/>
                  </a:lnTo>
                  <a:lnTo>
                    <a:pt x="1733797" y="801584"/>
                  </a:lnTo>
                  <a:lnTo>
                    <a:pt x="742208" y="498763"/>
                  </a:lnTo>
                  <a:lnTo>
                    <a:pt x="0" y="11875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2438876" y="3001327"/>
              <a:ext cx="4797425" cy="801370"/>
            </a:xfrm>
            <a:custGeom>
              <a:avLst/>
              <a:gdLst>
                <a:gd name="connsiteX0" fmla="*/ 0 w 4797631"/>
                <a:gd name="connsiteY0" fmla="*/ 11875 h 801584"/>
                <a:gd name="connsiteX1" fmla="*/ 4797631 w 4797631"/>
                <a:gd name="connsiteY1" fmla="*/ 0 h 801584"/>
                <a:gd name="connsiteX2" fmla="*/ 4554187 w 4797631"/>
                <a:gd name="connsiteY2" fmla="*/ 261257 h 801584"/>
                <a:gd name="connsiteX3" fmla="*/ 3930732 w 4797631"/>
                <a:gd name="connsiteY3" fmla="*/ 540327 h 801584"/>
                <a:gd name="connsiteX4" fmla="*/ 2897579 w 4797631"/>
                <a:gd name="connsiteY4" fmla="*/ 795646 h 801584"/>
                <a:gd name="connsiteX5" fmla="*/ 1733797 w 4797631"/>
                <a:gd name="connsiteY5" fmla="*/ 801584 h 801584"/>
                <a:gd name="connsiteX6" fmla="*/ 742208 w 4797631"/>
                <a:gd name="connsiteY6" fmla="*/ 498763 h 801584"/>
                <a:gd name="connsiteX7" fmla="*/ 0 w 4797631"/>
                <a:gd name="connsiteY7" fmla="*/ 11875 h 80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7631" h="801584">
                  <a:moveTo>
                    <a:pt x="0" y="11875"/>
                  </a:moveTo>
                  <a:lnTo>
                    <a:pt x="4797631" y="0"/>
                  </a:lnTo>
                  <a:lnTo>
                    <a:pt x="4554187" y="261257"/>
                  </a:lnTo>
                  <a:lnTo>
                    <a:pt x="3930732" y="540327"/>
                  </a:lnTo>
                  <a:lnTo>
                    <a:pt x="2897579" y="795646"/>
                  </a:lnTo>
                  <a:lnTo>
                    <a:pt x="1733797" y="801584"/>
                  </a:lnTo>
                  <a:lnTo>
                    <a:pt x="742208" y="498763"/>
                  </a:lnTo>
                  <a:lnTo>
                    <a:pt x="0" y="11875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2550000" y="3113965"/>
              <a:ext cx="4565015" cy="694055"/>
            </a:xfrm>
            <a:custGeom>
              <a:avLst/>
              <a:gdLst>
                <a:gd name="connsiteX0" fmla="*/ 0 w 4797631"/>
                <a:gd name="connsiteY0" fmla="*/ 11875 h 801584"/>
                <a:gd name="connsiteX1" fmla="*/ 4797631 w 4797631"/>
                <a:gd name="connsiteY1" fmla="*/ 0 h 801584"/>
                <a:gd name="connsiteX2" fmla="*/ 4554187 w 4797631"/>
                <a:gd name="connsiteY2" fmla="*/ 261257 h 801584"/>
                <a:gd name="connsiteX3" fmla="*/ 3930732 w 4797631"/>
                <a:gd name="connsiteY3" fmla="*/ 540327 h 801584"/>
                <a:gd name="connsiteX4" fmla="*/ 2897579 w 4797631"/>
                <a:gd name="connsiteY4" fmla="*/ 795646 h 801584"/>
                <a:gd name="connsiteX5" fmla="*/ 1733797 w 4797631"/>
                <a:gd name="connsiteY5" fmla="*/ 801584 h 801584"/>
                <a:gd name="connsiteX6" fmla="*/ 742208 w 4797631"/>
                <a:gd name="connsiteY6" fmla="*/ 498763 h 801584"/>
                <a:gd name="connsiteX7" fmla="*/ 0 w 4797631"/>
                <a:gd name="connsiteY7" fmla="*/ 11875 h 80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7631" h="801584">
                  <a:moveTo>
                    <a:pt x="0" y="11875"/>
                  </a:moveTo>
                  <a:lnTo>
                    <a:pt x="4797631" y="0"/>
                  </a:lnTo>
                  <a:lnTo>
                    <a:pt x="4554187" y="261257"/>
                  </a:lnTo>
                  <a:lnTo>
                    <a:pt x="3930732" y="540327"/>
                  </a:lnTo>
                  <a:lnTo>
                    <a:pt x="2897579" y="795646"/>
                  </a:lnTo>
                  <a:lnTo>
                    <a:pt x="1733797" y="801584"/>
                  </a:lnTo>
                  <a:lnTo>
                    <a:pt x="742208" y="498763"/>
                  </a:lnTo>
                  <a:lnTo>
                    <a:pt x="0" y="118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29000">
                  <a:schemeClr val="accent6">
                    <a:lumMod val="50000"/>
                  </a:schemeClr>
                </a:gs>
                <a:gs pos="100000">
                  <a:srgbClr val="4F81BD">
                    <a:lumMod val="75000"/>
                    <a:alpha val="41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3641566" y="3623627"/>
              <a:ext cx="2286000" cy="254635"/>
            </a:xfrm>
            <a:custGeom>
              <a:avLst/>
              <a:gdLst>
                <a:gd name="connsiteX0" fmla="*/ 0 w 4797631"/>
                <a:gd name="connsiteY0" fmla="*/ 11875 h 801584"/>
                <a:gd name="connsiteX1" fmla="*/ 4797631 w 4797631"/>
                <a:gd name="connsiteY1" fmla="*/ 0 h 801584"/>
                <a:gd name="connsiteX2" fmla="*/ 4554187 w 4797631"/>
                <a:gd name="connsiteY2" fmla="*/ 261257 h 801584"/>
                <a:gd name="connsiteX3" fmla="*/ 3930732 w 4797631"/>
                <a:gd name="connsiteY3" fmla="*/ 540327 h 801584"/>
                <a:gd name="connsiteX4" fmla="*/ 2897579 w 4797631"/>
                <a:gd name="connsiteY4" fmla="*/ 795646 h 801584"/>
                <a:gd name="connsiteX5" fmla="*/ 1733797 w 4797631"/>
                <a:gd name="connsiteY5" fmla="*/ 801584 h 801584"/>
                <a:gd name="connsiteX6" fmla="*/ 742208 w 4797631"/>
                <a:gd name="connsiteY6" fmla="*/ 498763 h 801584"/>
                <a:gd name="connsiteX7" fmla="*/ 0 w 4797631"/>
                <a:gd name="connsiteY7" fmla="*/ 11875 h 80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7631" h="801584">
                  <a:moveTo>
                    <a:pt x="0" y="11875"/>
                  </a:moveTo>
                  <a:lnTo>
                    <a:pt x="4797631" y="0"/>
                  </a:lnTo>
                  <a:lnTo>
                    <a:pt x="4554187" y="261257"/>
                  </a:lnTo>
                  <a:lnTo>
                    <a:pt x="3930732" y="540327"/>
                  </a:lnTo>
                  <a:lnTo>
                    <a:pt x="2897579" y="795646"/>
                  </a:lnTo>
                  <a:lnTo>
                    <a:pt x="1733797" y="801584"/>
                  </a:lnTo>
                  <a:lnTo>
                    <a:pt x="742208" y="498763"/>
                  </a:lnTo>
                  <a:lnTo>
                    <a:pt x="0" y="118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64000">
                  <a:schemeClr val="accent6">
                    <a:lumMod val="50000"/>
                    <a:alpha val="64000"/>
                  </a:schemeClr>
                </a:gs>
                <a:gs pos="100000">
                  <a:schemeClr val="accent6">
                    <a:lumMod val="75000"/>
                    <a:alpha val="23000"/>
                  </a:scheme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2594451" y="3104832"/>
              <a:ext cx="4539615" cy="111125"/>
            </a:xfrm>
            <a:custGeom>
              <a:avLst/>
              <a:gdLst>
                <a:gd name="connsiteX0" fmla="*/ 4540195 w 4540195"/>
                <a:gd name="connsiteY0" fmla="*/ 0 h 111318"/>
                <a:gd name="connsiteX1" fmla="*/ 0 w 4540195"/>
                <a:gd name="connsiteY1" fmla="*/ 0 h 111318"/>
                <a:gd name="connsiteX2" fmla="*/ 127221 w 4540195"/>
                <a:gd name="connsiteY2" fmla="*/ 111318 h 111318"/>
                <a:gd name="connsiteX3" fmla="*/ 4476584 w 4540195"/>
                <a:gd name="connsiteY3" fmla="*/ 95416 h 111318"/>
                <a:gd name="connsiteX4" fmla="*/ 4540195 w 4540195"/>
                <a:gd name="connsiteY4" fmla="*/ 0 h 1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0195" h="111318">
                  <a:moveTo>
                    <a:pt x="4540195" y="0"/>
                  </a:moveTo>
                  <a:lnTo>
                    <a:pt x="0" y="0"/>
                  </a:lnTo>
                  <a:lnTo>
                    <a:pt x="127221" y="111318"/>
                  </a:lnTo>
                  <a:lnTo>
                    <a:pt x="4476584" y="95416"/>
                  </a:lnTo>
                  <a:lnTo>
                    <a:pt x="4540195" y="0"/>
                  </a:lnTo>
                  <a:close/>
                </a:path>
              </a:pathLst>
            </a:custGeom>
            <a:solidFill>
              <a:srgbClr val="00B05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cxnSp>
          <p:nvCxnSpPr>
            <p:cNvPr id="18" name="Conector de seta reta 17"/>
            <p:cNvCxnSpPr/>
            <p:nvPr/>
          </p:nvCxnSpPr>
          <p:spPr>
            <a:xfrm>
              <a:off x="258758" y="3092132"/>
              <a:ext cx="2314102" cy="3176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7045166" y="3135947"/>
              <a:ext cx="629285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5">
                  <a:lumMod val="75000"/>
                </a:schemeClr>
              </a:solidFill>
              <a:prstDash val="solid"/>
              <a:tailEnd type="arrow"/>
            </a:ln>
            <a:effectLst/>
          </p:spPr>
        </p:cxnSp>
        <p:sp>
          <p:nvSpPr>
            <p:cNvPr id="21" name="Caixa de texto 14793"/>
            <p:cNvSpPr txBox="1"/>
            <p:nvPr/>
          </p:nvSpPr>
          <p:spPr>
            <a:xfrm>
              <a:off x="57187" y="2387676"/>
              <a:ext cx="2106049" cy="19178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ESGOTO AFLUENTE</a:t>
              </a:r>
            </a:p>
          </p:txBody>
        </p:sp>
        <p:sp>
          <p:nvSpPr>
            <p:cNvPr id="22" name="Caixa de texto 14794"/>
            <p:cNvSpPr txBox="1"/>
            <p:nvPr/>
          </p:nvSpPr>
          <p:spPr>
            <a:xfrm>
              <a:off x="5825614" y="2393347"/>
              <a:ext cx="2239310" cy="48641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ESGOTO EFLUENTE</a:t>
              </a:r>
            </a:p>
          </p:txBody>
        </p:sp>
        <p:sp>
          <p:nvSpPr>
            <p:cNvPr id="23" name="Caixa de texto 14795"/>
            <p:cNvSpPr txBox="1"/>
            <p:nvPr/>
          </p:nvSpPr>
          <p:spPr>
            <a:xfrm>
              <a:off x="1732120" y="3838892"/>
              <a:ext cx="1684021" cy="34417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lodo mineralizado</a:t>
              </a:r>
            </a:p>
            <a:p>
              <a:pPr indent="252095" algn="just">
                <a:spcBef>
                  <a:spcPts val="300"/>
                </a:spcBef>
                <a:spcAft>
                  <a:spcPts val="300"/>
                </a:spcAft>
              </a:pPr>
              <a:r>
                <a:rPr lang="pt-B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indent="252095" algn="just">
                <a:spcBef>
                  <a:spcPts val="300"/>
                </a:spcBef>
                <a:spcAft>
                  <a:spcPts val="300"/>
                </a:spcAft>
              </a:pPr>
              <a:r>
                <a:rPr lang="pt-B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2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Lodo suspenso</a:t>
              </a:r>
              <a:endParaRPr lang="pt-B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endParaRPr lang="pt-B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Caixa de texto 14796"/>
            <p:cNvSpPr txBox="1"/>
            <p:nvPr/>
          </p:nvSpPr>
          <p:spPr>
            <a:xfrm>
              <a:off x="975239" y="3422967"/>
              <a:ext cx="1467447" cy="3321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lodo fresco</a:t>
              </a:r>
            </a:p>
          </p:txBody>
        </p:sp>
        <p:sp>
          <p:nvSpPr>
            <p:cNvPr id="25" name="Caixa de texto 14797"/>
            <p:cNvSpPr txBox="1"/>
            <p:nvPr/>
          </p:nvSpPr>
          <p:spPr>
            <a:xfrm>
              <a:off x="3940235" y="2439534"/>
              <a:ext cx="2365374" cy="3321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Algas (fixação de oxigênio)</a:t>
              </a:r>
            </a:p>
          </p:txBody>
        </p:sp>
        <p:sp>
          <p:nvSpPr>
            <p:cNvPr id="27" name="Caixa de texto 14799"/>
            <p:cNvSpPr txBox="1"/>
            <p:nvPr/>
          </p:nvSpPr>
          <p:spPr>
            <a:xfrm>
              <a:off x="3416141" y="3045777"/>
              <a:ext cx="2985771" cy="34417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processos aeróbicos</a:t>
              </a:r>
              <a:endPara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Caixa de texto 14800"/>
            <p:cNvSpPr txBox="1"/>
            <p:nvPr/>
          </p:nvSpPr>
          <p:spPr>
            <a:xfrm>
              <a:off x="3723482" y="3502977"/>
              <a:ext cx="2142641" cy="34417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 algn="ctr">
                <a:spcBef>
                  <a:spcPts val="300"/>
                </a:spcBef>
                <a:spcAft>
                  <a:spcPts val="300"/>
                </a:spcAft>
              </a:pPr>
              <a:r>
                <a:rPr lang="pt-BR" sz="1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processos anaeróbicos</a:t>
              </a:r>
              <a:endPara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9" name="Conector em curva 28"/>
            <p:cNvCxnSpPr/>
            <p:nvPr/>
          </p:nvCxnSpPr>
          <p:spPr>
            <a:xfrm flipV="1">
              <a:off x="3957796" y="2640012"/>
              <a:ext cx="1010285" cy="476885"/>
            </a:xfrm>
            <a:prstGeom prst="curvedConnector3">
              <a:avLst/>
            </a:prstGeom>
            <a:ln cap="rnd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em curva 29"/>
            <p:cNvCxnSpPr/>
            <p:nvPr/>
          </p:nvCxnSpPr>
          <p:spPr>
            <a:xfrm flipV="1">
              <a:off x="2073751" y="3275647"/>
              <a:ext cx="1478915" cy="230505"/>
            </a:xfrm>
            <a:prstGeom prst="curvedConnector3">
              <a:avLst/>
            </a:prstGeom>
            <a:noFill/>
            <a:ln w="952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/>
              <a:tailEnd type="oval"/>
            </a:ln>
            <a:effectLst/>
          </p:spPr>
        </p:cxnSp>
        <p:cxnSp>
          <p:nvCxnSpPr>
            <p:cNvPr id="31" name="Conector em curva 30"/>
            <p:cNvCxnSpPr/>
            <p:nvPr/>
          </p:nvCxnSpPr>
          <p:spPr>
            <a:xfrm flipV="1">
              <a:off x="2857341" y="3791267"/>
              <a:ext cx="1609090" cy="70485"/>
            </a:xfrm>
            <a:prstGeom prst="curvedConnector3">
              <a:avLst/>
            </a:prstGeom>
            <a:noFill/>
            <a:ln w="952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/>
              <a:tailEnd type="oval"/>
            </a:ln>
            <a:effectLst/>
          </p:spPr>
        </p:cxnSp>
        <p:cxnSp>
          <p:nvCxnSpPr>
            <p:cNvPr id="32" name="Conector em curva 31"/>
            <p:cNvCxnSpPr/>
            <p:nvPr/>
          </p:nvCxnSpPr>
          <p:spPr>
            <a:xfrm rot="16200000" flipH="1">
              <a:off x="6280626" y="3473132"/>
              <a:ext cx="547370" cy="110490"/>
            </a:xfrm>
            <a:prstGeom prst="curvedConnector3">
              <a:avLst/>
            </a:prstGeom>
            <a:noFill/>
            <a:ln w="952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/>
              <a:tailEnd type="oval"/>
            </a:ln>
            <a:effectLst/>
          </p:spPr>
        </p:cxnSp>
        <p:cxnSp>
          <p:nvCxnSpPr>
            <p:cNvPr id="42" name="Conector reto 41"/>
            <p:cNvCxnSpPr/>
            <p:nvPr/>
          </p:nvCxnSpPr>
          <p:spPr>
            <a:xfrm flipH="1">
              <a:off x="549739" y="2878574"/>
              <a:ext cx="665122" cy="421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aixaDeTexto 46"/>
          <p:cNvSpPr txBox="1"/>
          <p:nvPr/>
        </p:nvSpPr>
        <p:spPr>
          <a:xfrm>
            <a:off x="467544" y="2160983"/>
            <a:ext cx="1844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Tratamento preliminar</a:t>
            </a:r>
            <a:endParaRPr lang="pt-BR" sz="1400" dirty="0"/>
          </a:p>
        </p:txBody>
      </p:sp>
      <p:sp>
        <p:nvSpPr>
          <p:cNvPr id="48" name="Retângulo 47"/>
          <p:cNvSpPr/>
          <p:nvPr/>
        </p:nvSpPr>
        <p:spPr>
          <a:xfrm>
            <a:off x="425081" y="2811759"/>
            <a:ext cx="1903674" cy="701235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0" name="Grupo 49"/>
          <p:cNvGrpSpPr/>
          <p:nvPr/>
        </p:nvGrpSpPr>
        <p:grpSpPr>
          <a:xfrm>
            <a:off x="3616770" y="3319143"/>
            <a:ext cx="499409" cy="445259"/>
            <a:chOff x="1735063" y="3906634"/>
            <a:chExt cx="499409" cy="445259"/>
          </a:xfrm>
        </p:grpSpPr>
        <p:sp>
          <p:nvSpPr>
            <p:cNvPr id="51" name="Pizza 50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2" name="Elipse 51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4195339" y="3327732"/>
            <a:ext cx="499409" cy="485466"/>
            <a:chOff x="1998137" y="3735481"/>
            <a:chExt cx="499409" cy="485466"/>
          </a:xfrm>
        </p:grpSpPr>
        <p:grpSp>
          <p:nvGrpSpPr>
            <p:cNvPr id="54" name="Grupo 53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7" name="Conector reto 56"/>
              <p:cNvCxnSpPr>
                <a:stCxn id="56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Elipse 54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4764503" y="3342191"/>
            <a:ext cx="499409" cy="445259"/>
            <a:chOff x="1735063" y="3906634"/>
            <a:chExt cx="499409" cy="445259"/>
          </a:xfrm>
        </p:grpSpPr>
        <p:sp>
          <p:nvSpPr>
            <p:cNvPr id="59" name="Pizza 58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0" name="Elipse 59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5223590" y="3318838"/>
            <a:ext cx="499409" cy="485466"/>
            <a:chOff x="1998137" y="3735481"/>
            <a:chExt cx="499409" cy="485466"/>
          </a:xfrm>
        </p:grpSpPr>
        <p:grpSp>
          <p:nvGrpSpPr>
            <p:cNvPr id="62" name="Grupo 61"/>
            <p:cNvGrpSpPr/>
            <p:nvPr/>
          </p:nvGrpSpPr>
          <p:grpSpPr>
            <a:xfrm rot="19098934">
              <a:off x="1998137" y="3735481"/>
              <a:ext cx="499409" cy="485466"/>
              <a:chOff x="1735063" y="3906634"/>
              <a:chExt cx="499409" cy="445259"/>
            </a:xfrm>
          </p:grpSpPr>
          <p:sp>
            <p:nvSpPr>
              <p:cNvPr id="64" name="Elipse 63"/>
              <p:cNvSpPr/>
              <p:nvPr/>
            </p:nvSpPr>
            <p:spPr>
              <a:xfrm>
                <a:off x="1735063" y="3906634"/>
                <a:ext cx="499409" cy="4452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" name="Conector reto 64"/>
              <p:cNvCxnSpPr>
                <a:stCxn id="64" idx="6"/>
              </p:cNvCxnSpPr>
              <p:nvPr/>
            </p:nvCxnSpPr>
            <p:spPr>
              <a:xfrm flipH="1" flipV="1">
                <a:off x="1979712" y="4129263"/>
                <a:ext cx="254760" cy="1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Elipse 62"/>
            <p:cNvSpPr/>
            <p:nvPr/>
          </p:nvSpPr>
          <p:spPr>
            <a:xfrm>
              <a:off x="2143964" y="381215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663464" y="3349673"/>
            <a:ext cx="499409" cy="445259"/>
            <a:chOff x="1735063" y="3906634"/>
            <a:chExt cx="499409" cy="445259"/>
          </a:xfrm>
        </p:grpSpPr>
        <p:sp>
          <p:nvSpPr>
            <p:cNvPr id="67" name="Pizza 66"/>
            <p:cNvSpPr/>
            <p:nvPr/>
          </p:nvSpPr>
          <p:spPr>
            <a:xfrm>
              <a:off x="1735063" y="3906634"/>
              <a:ext cx="499409" cy="445259"/>
            </a:xfrm>
            <a:prstGeom prst="p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8" name="Elipse 67"/>
            <p:cNvSpPr/>
            <p:nvPr/>
          </p:nvSpPr>
          <p:spPr>
            <a:xfrm>
              <a:off x="1835696" y="400506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5915801" y="3246939"/>
            <a:ext cx="1203297" cy="624238"/>
            <a:chOff x="4036876" y="2645921"/>
            <a:chExt cx="1203297" cy="624238"/>
          </a:xfrm>
        </p:grpSpPr>
        <p:grpSp>
          <p:nvGrpSpPr>
            <p:cNvPr id="70" name="Grupo 69"/>
            <p:cNvGrpSpPr/>
            <p:nvPr/>
          </p:nvGrpSpPr>
          <p:grpSpPr>
            <a:xfrm>
              <a:off x="4036876" y="2645921"/>
              <a:ext cx="951070" cy="620973"/>
              <a:chOff x="2918071" y="2668137"/>
              <a:chExt cx="951070" cy="620973"/>
            </a:xfrm>
          </p:grpSpPr>
          <p:sp>
            <p:nvSpPr>
              <p:cNvPr id="72" name="Forma livre 71"/>
              <p:cNvSpPr/>
              <p:nvPr/>
            </p:nvSpPr>
            <p:spPr>
              <a:xfrm>
                <a:off x="2918071" y="2668137"/>
                <a:ext cx="951070" cy="620973"/>
              </a:xfrm>
              <a:custGeom>
                <a:avLst/>
                <a:gdLst>
                  <a:gd name="connsiteX0" fmla="*/ 232098 w 730241"/>
                  <a:gd name="connsiteY0" fmla="*/ 191069 h 620973"/>
                  <a:gd name="connsiteX1" fmla="*/ 232098 w 730241"/>
                  <a:gd name="connsiteY1" fmla="*/ 191069 h 620973"/>
                  <a:gd name="connsiteX2" fmla="*/ 232098 w 730241"/>
                  <a:gd name="connsiteY2" fmla="*/ 88711 h 620973"/>
                  <a:gd name="connsiteX3" fmla="*/ 245746 w 730241"/>
                  <a:gd name="connsiteY3" fmla="*/ 68239 h 620973"/>
                  <a:gd name="connsiteX4" fmla="*/ 266217 w 730241"/>
                  <a:gd name="connsiteY4" fmla="*/ 61415 h 620973"/>
                  <a:gd name="connsiteX5" fmla="*/ 313985 w 730241"/>
                  <a:gd name="connsiteY5" fmla="*/ 13648 h 620973"/>
                  <a:gd name="connsiteX6" fmla="*/ 354928 w 730241"/>
                  <a:gd name="connsiteY6" fmla="*/ 0 h 620973"/>
                  <a:gd name="connsiteX7" fmla="*/ 470934 w 730241"/>
                  <a:gd name="connsiteY7" fmla="*/ 13648 h 620973"/>
                  <a:gd name="connsiteX8" fmla="*/ 491405 w 730241"/>
                  <a:gd name="connsiteY8" fmla="*/ 27296 h 620973"/>
                  <a:gd name="connsiteX9" fmla="*/ 532349 w 730241"/>
                  <a:gd name="connsiteY9" fmla="*/ 40944 h 620973"/>
                  <a:gd name="connsiteX10" fmla="*/ 539173 w 730241"/>
                  <a:gd name="connsiteY10" fmla="*/ 61415 h 620973"/>
                  <a:gd name="connsiteX11" fmla="*/ 552820 w 730241"/>
                  <a:gd name="connsiteY11" fmla="*/ 81887 h 620973"/>
                  <a:gd name="connsiteX12" fmla="*/ 566468 w 730241"/>
                  <a:gd name="connsiteY12" fmla="*/ 136478 h 620973"/>
                  <a:gd name="connsiteX13" fmla="*/ 586940 w 730241"/>
                  <a:gd name="connsiteY13" fmla="*/ 191069 h 620973"/>
                  <a:gd name="connsiteX14" fmla="*/ 627883 w 730241"/>
                  <a:gd name="connsiteY14" fmla="*/ 211541 h 620973"/>
                  <a:gd name="connsiteX15" fmla="*/ 648355 w 730241"/>
                  <a:gd name="connsiteY15" fmla="*/ 232012 h 620973"/>
                  <a:gd name="connsiteX16" fmla="*/ 668826 w 730241"/>
                  <a:gd name="connsiteY16" fmla="*/ 245660 h 620973"/>
                  <a:gd name="connsiteX17" fmla="*/ 696122 w 730241"/>
                  <a:gd name="connsiteY17" fmla="*/ 286603 h 620973"/>
                  <a:gd name="connsiteX18" fmla="*/ 702946 w 730241"/>
                  <a:gd name="connsiteY18" fmla="*/ 307075 h 620973"/>
                  <a:gd name="connsiteX19" fmla="*/ 723417 w 730241"/>
                  <a:gd name="connsiteY19" fmla="*/ 327547 h 620973"/>
                  <a:gd name="connsiteX20" fmla="*/ 730241 w 730241"/>
                  <a:gd name="connsiteY20" fmla="*/ 409433 h 620973"/>
                  <a:gd name="connsiteX21" fmla="*/ 723417 w 730241"/>
                  <a:gd name="connsiteY21" fmla="*/ 464024 h 620973"/>
                  <a:gd name="connsiteX22" fmla="*/ 662002 w 730241"/>
                  <a:gd name="connsiteY22" fmla="*/ 532263 h 620973"/>
                  <a:gd name="connsiteX23" fmla="*/ 641531 w 730241"/>
                  <a:gd name="connsiteY23" fmla="*/ 539087 h 620973"/>
                  <a:gd name="connsiteX24" fmla="*/ 580116 w 730241"/>
                  <a:gd name="connsiteY24" fmla="*/ 586854 h 620973"/>
                  <a:gd name="connsiteX25" fmla="*/ 559644 w 730241"/>
                  <a:gd name="connsiteY25" fmla="*/ 593678 h 620973"/>
                  <a:gd name="connsiteX26" fmla="*/ 539173 w 730241"/>
                  <a:gd name="connsiteY26" fmla="*/ 607326 h 620973"/>
                  <a:gd name="connsiteX27" fmla="*/ 498229 w 730241"/>
                  <a:gd name="connsiteY27" fmla="*/ 620973 h 620973"/>
                  <a:gd name="connsiteX28" fmla="*/ 197979 w 730241"/>
                  <a:gd name="connsiteY28" fmla="*/ 614150 h 620973"/>
                  <a:gd name="connsiteX29" fmla="*/ 157035 w 730241"/>
                  <a:gd name="connsiteY29" fmla="*/ 600502 h 620973"/>
                  <a:gd name="connsiteX30" fmla="*/ 116092 w 730241"/>
                  <a:gd name="connsiteY30" fmla="*/ 580030 h 620973"/>
                  <a:gd name="connsiteX31" fmla="*/ 95620 w 730241"/>
                  <a:gd name="connsiteY31" fmla="*/ 573206 h 620973"/>
                  <a:gd name="connsiteX32" fmla="*/ 54677 w 730241"/>
                  <a:gd name="connsiteY32" fmla="*/ 552735 h 620973"/>
                  <a:gd name="connsiteX33" fmla="*/ 34205 w 730241"/>
                  <a:gd name="connsiteY33" fmla="*/ 532263 h 620973"/>
                  <a:gd name="connsiteX34" fmla="*/ 6910 w 730241"/>
                  <a:gd name="connsiteY34" fmla="*/ 491320 h 620973"/>
                  <a:gd name="connsiteX35" fmla="*/ 86 w 730241"/>
                  <a:gd name="connsiteY35" fmla="*/ 470848 h 620973"/>
                  <a:gd name="connsiteX36" fmla="*/ 20558 w 730241"/>
                  <a:gd name="connsiteY36" fmla="*/ 313899 h 620973"/>
                  <a:gd name="connsiteX37" fmla="*/ 47853 w 730241"/>
                  <a:gd name="connsiteY37" fmla="*/ 272956 h 620973"/>
                  <a:gd name="connsiteX38" fmla="*/ 68325 w 730241"/>
                  <a:gd name="connsiteY38" fmla="*/ 266132 h 620973"/>
                  <a:gd name="connsiteX39" fmla="*/ 81973 w 730241"/>
                  <a:gd name="connsiteY39" fmla="*/ 245660 h 620973"/>
                  <a:gd name="connsiteX40" fmla="*/ 136564 w 730241"/>
                  <a:gd name="connsiteY40" fmla="*/ 232012 h 620973"/>
                  <a:gd name="connsiteX41" fmla="*/ 157035 w 730241"/>
                  <a:gd name="connsiteY41" fmla="*/ 225188 h 620973"/>
                  <a:gd name="connsiteX42" fmla="*/ 197979 w 730241"/>
                  <a:gd name="connsiteY42" fmla="*/ 218364 h 620973"/>
                  <a:gd name="connsiteX43" fmla="*/ 232098 w 730241"/>
                  <a:gd name="connsiteY43" fmla="*/ 191069 h 62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30241" h="620973">
                    <a:moveTo>
                      <a:pt x="232098" y="191069"/>
                    </a:moveTo>
                    <a:lnTo>
                      <a:pt x="232098" y="191069"/>
                    </a:lnTo>
                    <a:cubicBezTo>
                      <a:pt x="227546" y="150102"/>
                      <a:pt x="219335" y="126999"/>
                      <a:pt x="232098" y="88711"/>
                    </a:cubicBezTo>
                    <a:cubicBezTo>
                      <a:pt x="234692" y="80930"/>
                      <a:pt x="239342" y="73362"/>
                      <a:pt x="245746" y="68239"/>
                    </a:cubicBezTo>
                    <a:cubicBezTo>
                      <a:pt x="251363" y="63746"/>
                      <a:pt x="259393" y="63690"/>
                      <a:pt x="266217" y="61415"/>
                    </a:cubicBezTo>
                    <a:cubicBezTo>
                      <a:pt x="275656" y="33100"/>
                      <a:pt x="272923" y="27336"/>
                      <a:pt x="313985" y="13648"/>
                    </a:cubicBezTo>
                    <a:lnTo>
                      <a:pt x="354928" y="0"/>
                    </a:lnTo>
                    <a:cubicBezTo>
                      <a:pt x="362952" y="617"/>
                      <a:pt x="443339" y="1821"/>
                      <a:pt x="470934" y="13648"/>
                    </a:cubicBezTo>
                    <a:cubicBezTo>
                      <a:pt x="478472" y="16879"/>
                      <a:pt x="483911" y="23965"/>
                      <a:pt x="491405" y="27296"/>
                    </a:cubicBezTo>
                    <a:cubicBezTo>
                      <a:pt x="504551" y="33139"/>
                      <a:pt x="532349" y="40944"/>
                      <a:pt x="532349" y="40944"/>
                    </a:cubicBezTo>
                    <a:cubicBezTo>
                      <a:pt x="534624" y="47768"/>
                      <a:pt x="535956" y="54982"/>
                      <a:pt x="539173" y="61415"/>
                    </a:cubicBezTo>
                    <a:cubicBezTo>
                      <a:pt x="542841" y="68750"/>
                      <a:pt x="550017" y="74180"/>
                      <a:pt x="552820" y="81887"/>
                    </a:cubicBezTo>
                    <a:cubicBezTo>
                      <a:pt x="559230" y="99515"/>
                      <a:pt x="562789" y="118085"/>
                      <a:pt x="566468" y="136478"/>
                    </a:cubicBezTo>
                    <a:cubicBezTo>
                      <a:pt x="571351" y="160891"/>
                      <a:pt x="569369" y="173497"/>
                      <a:pt x="586940" y="191069"/>
                    </a:cubicBezTo>
                    <a:cubicBezTo>
                      <a:pt x="600169" y="204298"/>
                      <a:pt x="611232" y="205991"/>
                      <a:pt x="627883" y="211541"/>
                    </a:cubicBezTo>
                    <a:cubicBezTo>
                      <a:pt x="634707" y="218365"/>
                      <a:pt x="640941" y="225834"/>
                      <a:pt x="648355" y="232012"/>
                    </a:cubicBezTo>
                    <a:cubicBezTo>
                      <a:pt x="654655" y="237262"/>
                      <a:pt x="663426" y="239488"/>
                      <a:pt x="668826" y="245660"/>
                    </a:cubicBezTo>
                    <a:cubicBezTo>
                      <a:pt x="679627" y="258004"/>
                      <a:pt x="696122" y="286603"/>
                      <a:pt x="696122" y="286603"/>
                    </a:cubicBezTo>
                    <a:cubicBezTo>
                      <a:pt x="698397" y="293427"/>
                      <a:pt x="698956" y="301090"/>
                      <a:pt x="702946" y="307075"/>
                    </a:cubicBezTo>
                    <a:cubicBezTo>
                      <a:pt x="708299" y="315105"/>
                      <a:pt x="720931" y="318222"/>
                      <a:pt x="723417" y="327547"/>
                    </a:cubicBezTo>
                    <a:cubicBezTo>
                      <a:pt x="730474" y="354012"/>
                      <a:pt x="727966" y="382138"/>
                      <a:pt x="730241" y="409433"/>
                    </a:cubicBezTo>
                    <a:cubicBezTo>
                      <a:pt x="727966" y="427630"/>
                      <a:pt x="726697" y="445981"/>
                      <a:pt x="723417" y="464024"/>
                    </a:cubicBezTo>
                    <a:cubicBezTo>
                      <a:pt x="717710" y="495413"/>
                      <a:pt x="692221" y="522190"/>
                      <a:pt x="662002" y="532263"/>
                    </a:cubicBezTo>
                    <a:lnTo>
                      <a:pt x="641531" y="539087"/>
                    </a:lnTo>
                    <a:cubicBezTo>
                      <a:pt x="623867" y="556751"/>
                      <a:pt x="604603" y="578692"/>
                      <a:pt x="580116" y="586854"/>
                    </a:cubicBezTo>
                    <a:lnTo>
                      <a:pt x="559644" y="593678"/>
                    </a:lnTo>
                    <a:cubicBezTo>
                      <a:pt x="552820" y="598227"/>
                      <a:pt x="546667" y="603995"/>
                      <a:pt x="539173" y="607326"/>
                    </a:cubicBezTo>
                    <a:cubicBezTo>
                      <a:pt x="526027" y="613169"/>
                      <a:pt x="498229" y="620973"/>
                      <a:pt x="498229" y="620973"/>
                    </a:cubicBezTo>
                    <a:cubicBezTo>
                      <a:pt x="398146" y="618699"/>
                      <a:pt x="297908" y="620146"/>
                      <a:pt x="197979" y="614150"/>
                    </a:cubicBezTo>
                    <a:cubicBezTo>
                      <a:pt x="183619" y="613288"/>
                      <a:pt x="170683" y="605051"/>
                      <a:pt x="157035" y="600502"/>
                    </a:cubicBezTo>
                    <a:cubicBezTo>
                      <a:pt x="105581" y="583351"/>
                      <a:pt x="169004" y="606486"/>
                      <a:pt x="116092" y="580030"/>
                    </a:cubicBezTo>
                    <a:cubicBezTo>
                      <a:pt x="109658" y="576813"/>
                      <a:pt x="102054" y="576423"/>
                      <a:pt x="95620" y="573206"/>
                    </a:cubicBezTo>
                    <a:cubicBezTo>
                      <a:pt x="42707" y="546750"/>
                      <a:pt x="106135" y="569888"/>
                      <a:pt x="54677" y="552735"/>
                    </a:cubicBezTo>
                    <a:cubicBezTo>
                      <a:pt x="47853" y="545911"/>
                      <a:pt x="40130" y="539881"/>
                      <a:pt x="34205" y="532263"/>
                    </a:cubicBezTo>
                    <a:cubicBezTo>
                      <a:pt x="24135" y="519316"/>
                      <a:pt x="6910" y="491320"/>
                      <a:pt x="6910" y="491320"/>
                    </a:cubicBezTo>
                    <a:cubicBezTo>
                      <a:pt x="4635" y="484496"/>
                      <a:pt x="86" y="478041"/>
                      <a:pt x="86" y="470848"/>
                    </a:cubicBezTo>
                    <a:cubicBezTo>
                      <a:pt x="86" y="456575"/>
                      <a:pt x="-2491" y="348474"/>
                      <a:pt x="20558" y="313899"/>
                    </a:cubicBezTo>
                    <a:cubicBezTo>
                      <a:pt x="29656" y="300251"/>
                      <a:pt x="32292" y="278143"/>
                      <a:pt x="47853" y="272956"/>
                    </a:cubicBezTo>
                    <a:lnTo>
                      <a:pt x="68325" y="266132"/>
                    </a:lnTo>
                    <a:cubicBezTo>
                      <a:pt x="72874" y="259308"/>
                      <a:pt x="75569" y="250783"/>
                      <a:pt x="81973" y="245660"/>
                    </a:cubicBezTo>
                    <a:cubicBezTo>
                      <a:pt x="89064" y="239987"/>
                      <a:pt x="134710" y="232476"/>
                      <a:pt x="136564" y="232012"/>
                    </a:cubicBezTo>
                    <a:cubicBezTo>
                      <a:pt x="143542" y="230267"/>
                      <a:pt x="150013" y="226748"/>
                      <a:pt x="157035" y="225188"/>
                    </a:cubicBezTo>
                    <a:cubicBezTo>
                      <a:pt x="170542" y="222186"/>
                      <a:pt x="184556" y="221720"/>
                      <a:pt x="197979" y="218364"/>
                    </a:cubicBezTo>
                    <a:cubicBezTo>
                      <a:pt x="228493" y="210736"/>
                      <a:pt x="226412" y="195618"/>
                      <a:pt x="232098" y="19106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3453585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3563888" y="2780928"/>
                <a:ext cx="45719" cy="4571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Corda 74"/>
              <p:cNvSpPr/>
              <p:nvPr/>
            </p:nvSpPr>
            <p:spPr>
              <a:xfrm rot="17614978">
                <a:off x="3445392" y="2873342"/>
                <a:ext cx="210162" cy="165387"/>
              </a:xfrm>
              <a:prstGeom prst="chord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CaixaDeTexto 70"/>
            <p:cNvSpPr txBox="1"/>
            <p:nvPr/>
          </p:nvSpPr>
          <p:spPr>
            <a:xfrm>
              <a:off x="4241355" y="3008549"/>
              <a:ext cx="9988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3000000" lon="0" rev="0"/>
                </a:camera>
                <a:lightRig rig="threePt" dir="t"/>
              </a:scene3d>
            </a:bodyPr>
            <a:lstStyle/>
            <a:p>
              <a:r>
                <a:rPr lang="pt-BR" sz="1050" dirty="0" smtClean="0"/>
                <a:t>impureza</a:t>
              </a:r>
              <a:endParaRPr lang="pt-BR" sz="1050" dirty="0"/>
            </a:p>
          </p:txBody>
        </p:sp>
      </p:grpSp>
      <p:sp>
        <p:nvSpPr>
          <p:cNvPr id="76" name="Multiplicar 75"/>
          <p:cNvSpPr/>
          <p:nvPr/>
        </p:nvSpPr>
        <p:spPr>
          <a:xfrm>
            <a:off x="4887995" y="3937810"/>
            <a:ext cx="237391" cy="23192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Multiplicar 77"/>
          <p:cNvSpPr/>
          <p:nvPr/>
        </p:nvSpPr>
        <p:spPr>
          <a:xfrm>
            <a:off x="5076057" y="3941674"/>
            <a:ext cx="339080" cy="224373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http://thumbs.dreamstime.com/t/flor-alaranjada-no-monte-da-terra-12963276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3" t="58230" r="15862" b="9381"/>
          <a:stretch/>
        </p:blipFill>
        <p:spPr bwMode="auto">
          <a:xfrm>
            <a:off x="4878333" y="4229490"/>
            <a:ext cx="885764" cy="3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37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8.33333E-7 1.85185E-6 L -0.01198 0.00579 C -0.01354 0.00648 -0.01493 0.00764 -0.01649 0.00787 C -0.02587 0.00903 -0.03541 0.00926 -0.04479 0.00972 C -0.04687 0.01042 -0.04878 0.01134 -0.05087 0.01181 C -0.06909 0.01667 -0.05191 0.01111 -0.0658 0.01574 C -0.06718 0.01713 -0.06875 0.01852 -0.07031 0.01968 C -0.07673 0.02477 -0.07639 0.02338 -0.08368 0.02778 C -0.08576 0.02893 -0.08767 0.03032 -0.08958 0.03171 C -0.09861 0.03102 -0.10764 0.03194 -0.11649 0.02963 C -0.11892 0.02917 -0.12031 0.02546 -0.12239 0.02384 C -0.1243 0.02222 -0.12639 0.02083 -0.12847 0.01968 C -0.13264 0.01759 -0.14132 0.01643 -0.14479 0.01574 C -0.1493 0.01505 -0.15382 0.01458 -0.15833 0.01389 C -0.18159 0.01458 -0.20642 0.00556 -0.22847 0.01574 C -0.24722 0.02454 -0.2283 0.04583 -0.22239 0.04954 C -0.221 0.05046 -0.21944 0.05093 -0.21805 0.05162 C -0.20712 0.04954 -0.196 0.04861 -0.18507 0.0456 C -0.18264 0.04491 -0.18021 0.04375 -0.1776 0.04375 C -0.15833 0.04236 -0.13889 0.04236 -0.11944 0.04167 L -0.08819 0.03773 C -0.08021 0.03681 -0.07222 0.03681 -0.06423 0.03565 C -0.06215 0.03542 -0.06024 0.03403 -0.05833 0.0338 C -0.05277 0.03264 -0.04739 0.03241 -0.04184 0.03171 C -0.03437 0.03241 -0.02691 0.03264 -0.01944 0.0338 C -0.01788 0.03403 -0.01614 0.03426 -0.01493 0.03565 C -0.01302 0.03773 -0.01198 0.04097 -0.01059 0.04375 C -0.01146 0.0463 -0.01198 0.04954 -0.01354 0.05162 C -0.01701 0.05625 -0.02118 0.05764 -0.02552 0.05949 C -0.02743 0.06343 -0.02812 0.06968 -0.03142 0.07153 C -0.03941 0.07593 -0.06597 0.07222 -0.07326 0.07153 C -0.0842 0.07222 -0.09514 0.07245 -0.10607 0.07338 C -0.10902 0.07384 -0.11198 0.075 -0.11493 0.07546 C -0.12291 0.07685 -0.1309 0.07778 -0.13889 0.0794 C -0.14357 0.08056 -0.15642 0.08565 -0.16128 0.0875 C -0.1618 0.09074 -0.16284 0.09398 -0.16284 0.09745 C -0.16284 0.11157 -0.14826 0.10324 -0.14184 0.10324 " pathEditMode="relative" ptsTypes="AAAAAAAAAAAAAAAAAAAAAAAAAAAAAAAAAAAAAA">
                                      <p:cBhvr>
                                        <p:cTn id="36" dur="5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8" grpId="0" animBg="1"/>
      <p:bldP spid="7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7" name="Imagem 76" descr="C:\Users\claudiabittencourt\Pictures\cel-10-09-23\20130705_113900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5" y="836712"/>
            <a:ext cx="9168186" cy="60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SECUNDÁRIO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Lagoa Aerada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95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SECUNDÁRIO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Sistema Australiano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4" name="Imagem 13" descr="Vista Aére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" t="3668" r="2791" b="3163"/>
          <a:stretch/>
        </p:blipFill>
        <p:spPr bwMode="auto">
          <a:xfrm>
            <a:off x="17292" y="802548"/>
            <a:ext cx="9121442" cy="6055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6788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2545" y="980728"/>
            <a:ext cx="8679586" cy="489654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SECINDÁRIO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Vantagens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452772" y="2145898"/>
            <a:ext cx="8223684" cy="3299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/>
              <a:t>A remoção de </a:t>
            </a:r>
            <a:r>
              <a:rPr lang="pt-BR" sz="2800" dirty="0" smtClean="0"/>
              <a:t>matéria orgânica biodegradável:</a:t>
            </a:r>
            <a:endParaRPr lang="pt-BR" sz="2800" dirty="0"/>
          </a:p>
          <a:p>
            <a:pPr lvl="1" algn="just"/>
            <a:r>
              <a:rPr lang="pt-BR" dirty="0" smtClean="0"/>
              <a:t>Reduz o consumo de oxigênio nos corpos d´água propiciando melhores condições à vida aquática.</a:t>
            </a:r>
          </a:p>
          <a:p>
            <a:pPr lvl="1" algn="just"/>
            <a:r>
              <a:rPr lang="pt-BR" dirty="0" smtClean="0"/>
              <a:t>Aumenta a camada fótica (camada com luz na superfície da água), e consequentemente,  promove a produção de oxigênio por organismos fotossintetizantes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7465" y="1106741"/>
            <a:ext cx="568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SECUNDÁRIO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7710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44075" y="112474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95536" y="2348880"/>
            <a:ext cx="4171197" cy="57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Material sedimentável</a:t>
            </a: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0803" y="2852936"/>
            <a:ext cx="417119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Matéria orgânica 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395536" y="1333500"/>
            <a:ext cx="4171197" cy="115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Sólidos grosseiros</a:t>
            </a:r>
          </a:p>
          <a:p>
            <a:pPr algn="just"/>
            <a:r>
              <a:rPr lang="pt-BR" sz="2800" dirty="0" smtClean="0"/>
              <a:t>Areia</a:t>
            </a:r>
            <a:endParaRPr lang="pt-BR" sz="28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00803" y="3356992"/>
            <a:ext cx="4171197" cy="50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Nutrientes</a:t>
            </a:r>
            <a:endParaRPr lang="pt-BR" sz="28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400803" y="3918521"/>
            <a:ext cx="4171197" cy="15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/>
              <a:t>Metais</a:t>
            </a:r>
          </a:p>
          <a:p>
            <a:pPr algn="just"/>
            <a:r>
              <a:rPr lang="pt-BR" sz="2800" dirty="0" smtClean="0"/>
              <a:t>Poluentes emergentes</a:t>
            </a:r>
          </a:p>
          <a:p>
            <a:pPr algn="just"/>
            <a:r>
              <a:rPr lang="pt-BR" sz="2800" dirty="0" smtClean="0"/>
              <a:t>Produtos tóxicos</a:t>
            </a:r>
            <a:endParaRPr lang="pt-BR" sz="2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TRATAMENTO CONVENCIONAL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Terciário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47465" y="1106741"/>
            <a:ext cx="4672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TRATAMENTO </a:t>
            </a:r>
          </a:p>
          <a:p>
            <a:r>
              <a:rPr lang="pt-BR" sz="2800" b="1" dirty="0" smtClean="0"/>
              <a:t>TERCIÁRIO</a:t>
            </a:r>
            <a:endParaRPr lang="pt-BR" sz="2800" b="1" dirty="0"/>
          </a:p>
        </p:txBody>
      </p:sp>
      <p:sp>
        <p:nvSpPr>
          <p:cNvPr id="3" name="AutoShape 2" descr="data:image/jpeg;base64,/9j/4AAQSkZJRgABAQAAAQABAAD/2wCEAAkGBxQTEhUUExMWFhUXGBoZGBcYGRweGBodGxwcHB0YGhoaHCggGx0lHxgYIjEhJSkrLi4uGB8zODMsNygtLisBCgoKDg0OGxAQGywkICQsLCwsLDQsLCwsLCwsLCwsLCwsLCwsLCwsLCwsLCwsLCwsLCwsLCwsLCwsLCwsLCwsLP/AABEIALcBEwMBIgACEQEDEQH/xAAcAAACAgMBAQAAAAAAAAAAAAAEBQIDAAEGBwj/xABFEAABAgQEBAMGBAQEBAUFAAABAhEAAyExBBJBUQUiYXEGgZETMqGxwfAUQtHhFSNSYgdy0/FDY6LSM3OCkpMWFyQ0VP/EABkBAAMBAQEAAAAAAAAAAAAAAAECAwAEBf/EACQRAAICAgIDAQACAwAAAAAAAAABAhESIQMxE0FRYSJxBBQy/9oADAMBAAIRAxEAPwDyxaSbRksK/M7B++v1iYlmpjSi+ofWC2NZT7Q1Ds9/V/oIJw85SFS0kUq9TZdD2LGKlpfZ41KBStKnByqBrajGBYUw+djwWSgEIS4SPMsTuWgqXmASohkkOCPnCxSnUpTM7sBaLDirObUY6CJy/DD1E1qG93+gHS8C8Sw4yqUH2pajXpsYAmzlUUAwOvVz+hi+XiVZFglj7Ms7fmDesDfZkhZKwpVYn0rQPT4esGy5IZaysAgBk6l9WasFzcekrlkoT7NCUct8wTXmsS9m6QvxJCwcpCWsBZRf0DCnlGyGtBmEkgqdSXSEqUNiygD3vHR8P4uuUrMCzgZeiejWYjvesctOExMpFCE8yMwsXIUUvbQfCJo4mjIhBzHKG0aqiSdwatfSGiwS2ehSPEs5Hs1iYeXYmoYXc1vDHD+PJktQdC3AJykqIIU5zMVVqY87VPqCJK/7nUQ9AAABavyhsqdhQkFCJgmZC4ZTFTWvcdt4a2wJUNOOeM5y1LaatGdiUsU2cULlQGlDHP8A/wBTzZagqXMIH9Ncrm6mJLGrOGOsNfDnF5ASuXiJWVJSRnO2qQyXDvoYaYqXw4yAhKkBBI91YChV6knN6wQ3+HNYrxZPEnIFoSwBBlkgkpc1OquY+jWAEI+EcTyKzMkilKnbY3cftHoc/h2HGBmKRLzJTKXlJykmhYkg1qRCPxLwmXLEgSAjMhzNSQOUJEtQKta5rawLoZK9JG8N4iKCUyR7MMh0pJT7tsxBqosHNHywRJ4mhaxMmmdn5iRLUMoJLgpzPlrcawh/FIkqWtAU6lUBUQQNhlbpWrw0k8dD5PYOo3zLW1NSM1WHXSNkkK47H/h7xaZcuciamZM9ovkUqZzhKaAHlIJG/wAI7nAeL0mUOVCGDAKmgkAOAS4Gx10jy1OPALiXKBe4BfYBnNOkFyeMzXoQejMA7dYzl8Cono2P8bBCXTLc75gR1omu8U4bx5h0k5hN9Qr6vHH/AMUnMwkP1d39IFxU+fNSU/h1MTdKVaHdukZSDienyPGOEXaa3+ZJH0aDpPGJCyyJ0tR2C0ufJ48clcOxDBIw66WzyCdS/MEk67iNTOFzgoqmYfKmjkpmJDAO/wAYbIXA9km45XsvaJlk0fKVJFGu4d/3i7DzipCVEMSASNnFo8Xw81csuhWICWsglIPmpulGgxfi/Ey5alSZkws5yLQkmrsDcuT23gp2Bxo9fKo0THzHhfE2Il4lE5ZXmEwLU7hSqgqCiKkFma0eo4j/ABUlqQMiFS1OCSQFhtW5017w1CUekExBRjh0/wCKOEP5Zwf+1P0XBEv/ABEwKv8AiqT/AJkK+gMGmY6xRiswnkeJcKtsuIl10KgD6KaGCZoIcEEbi0GgEyYyKiuMggPmTELYtAxEMJuBD1V8IgvhzFyql2asQckOmgdAMaCC5JPrFqpYe9OkQ9kzmptCWazS1tTXpGlF01ufWKJq61HlGhPO0HEYMCmSBekXfiAzN09dIB9sQGs9ItlzQKAPCNGstCnsOmmsSIyPVhteMCwQAot11jbBTvQVDxNitl6J9ubftXVtKRI4RJOapNCWIr5QtmTDRhQdXeCcJiyp2uLwtNbRq+Dv8Z08+/yjUriKanLXQuGPYvCtWILsSHvBSJ6QQClydPvyhs5I1jKZxJBdJl8rUOr6htBC6ZjZRBzIKVaNY3sRBKUpUXfKeocRBeCYuWKRpl3+kZc30f1YtE10JyqLqOUoc79/t4PxM5ZW4GWjGpOmpNbNTtEJmDlg5m67N6G0bkFJYizb+WsaXLa6M2XHFpCR7ROZYq5Om1b2geelROdGbsoP5BokoI5aPbpQdTeCfxQHMACa6v8ACJubBdg2ClTG5nIqpi4robixYwfIw7pNXABbu5+RaFk3FrNyegG0Ve1UCCxLjWvrDKUjJsby+GzVAEKA3cDpYeYinGSVylqCSkhwKpc3HW1TFEjixSAnKwiH8QWVe7S726uKdYZckvYyloKPtBLC2TmzZbEUYF73rAhVmUQsJVpc9rVjZnFKqOzk+9Tu3lFy8UgFygEku43GsZ8v1BXIkUzVmWVS0zFZUkhs2zin6Rv20wAEzFDNW5s5H0MakJRMmMrldzmLs5r1IvF+JwySxzgpSAkVOj3BDnW0U8iSDWRpE2YQf5hIFS9RtYjciNTpJWlgEuQ1h9jvFklASlQCkOWurbZx2iSUKSQcvxHlCvkv2bAW8MwuRbzKosQHp1DN9mGkrh+HUktNmO9iwp/7awBMllwSFBn7GLVsbPt6UvFFyiuADiVFC1JSvMkWO8SwvEJqC6FqSd0kg/CCJ+mzD79XiCZCCRTTQ6/bRRcgriGo8Y4wBhiZjdVP8TGQGjhySNYyKeQTEtQAe/wLRVihQjU27Ro4dQNAWfW8X53ASaVp9/ekckn8DiKkSVEj5xYzGrvq3SG/8OIerl6CIzeHEgqQ5IFX9adYTypjuIvWygKJ1Fg/Yn6x2nhvwdhZ8hC1pVmLgkKIqCfo0ckrCEKyqdJAq9a0a27+Uej+Cph/DAEe6pQp3gp10ZQpnN8S8FS1HJJUpCsxfOQUlOwoC7tC3iXgqbIQpapksZUlRAd2HlfpHp2AysSQCc6mJ2eK+Ny/ayJqUgFSklKa7ikZzHxPGkZDQlz8fIxv2aCqoZtBHSSPB84kZsP55kNs5IMRV4LxOkoj4/F4m5IlixKcEhQqoAmxALebwPO4aUqOWuxB+kPR4TxSVDNKW39qVK6vQQ0w3BpjMZM5xZ0K/wC1onk10w/hxhwBURofj2ixXCZ4VmY29Gjsxw6aSxw6iDZ0lh1tts8G/wAMASAuRMD2I76CN5mPBJ9nL8O4stKcq0Ir+cCoJHT7pFHEccpgnK7ipej9I7CXwqWSCUqejuKh3ZnN26ROZgJDALQlzcgqJFLbEeRtC5K7oooP6cLKx+bMDLFtPp5kQLhVsQCgjQODHocnhGHest9i5HmADaDl8DlN/wCG1dM1dbkF4PkS9BXHfs8+mcMWpOYZSCWYLTXrUxr+FTUu0s+XMPg+4j0BHCZdMwmNaiD/ANsVY8yJSMy0qAdk5ksTTTMntrA8j+DYRXbPOMrEpIA6a06RWtarN99Y9D/FIWhwE5Dd66P8H0gGTLw6gC6A9gZgHm2UsYby/gmKfTOGQoA+6BvtBmUdSNDHXz8PJy50oQUm3OC+jl69IS4vEIAICQCakJNqPc28o2dk5QQmK9NN/vaNLkuzKqSzkbCm0LMZiWJCU0+6tEUYwlITtasWXG6snTQcMMoFiR8/rBkogUKn11p6phT+NOvvbVbtF38SSARl6X/XrFVCL7CmNJ0lH5JqVPWrBv0/2ipZWAUg5uxHfQwBw/FSy6VFQcMGGuuvSDcLNlkrW1g1erD5Ewrgh9A6Zkz81d3FtrwMMVU1t9f3gjHYlOUJSliDU7wBKWli9yQx2Zy3nT0hlFCoNExV0qo9ni9GbOz/AA+2inDTRTvaDRKckv8AfeCkCgefNIUoUoSPjG4d/wAPlLZS0KKyBmIJAJa7RkMCpBkzDXYJUXIofnEU8OT+dTFwWo/3+0dQrh2S6OpDV7/vAWAwftCRkUGoCr3R5m5raOG2dPiAMPhUGh6H7MYZAB5QCDXrHSTfDqkgc6CTpUAdHb6awOrhSjmyhRKS3KFGvRw0IUUUcvxCWRQhQdg3fbaojo/DvFBLklCiUkaaVDvaCJHDUFLmazU1pTXbtGDhaHb3vOka2gYbsOwmLRMTmSSQ+hADnT5wywuFTQuXBtRvMRzh4clBBQlWZxUE6B22Yg+bQxwOKUAdwahVG6A7wVJ2BRfs6GVJqbN2EbKgkaN2EczP8RhCgXCk0s4NL0Lvr6Rud4gBRmCRzB/ysC1mA1aM5oW1Y+4hiZUoIMyYiXnBKQqlm3Nb/GK5HFsOw/nyfJaf1inhnEpOJCJU1IUQQhJPvB2FDrpS0ax3DUS5ikZUlrco2f6w8WmjE08QlBQ/mob/ADhraVhvOSyQaZagmtCN6xzMvAJUqqEt/lF2p5R0+NlhEgpWywtHOquU0qwdxu7wW6RlsHK8xH0J/WLTQ/vCOTIQoqUJxSpnTzulxoRlcaVgOdiZ2ZxMCv8AKoaaWDV+cRXK0UfG/h1iGUNfWKVYIEkv9s20I8Pi8RlBKUh916dWS3oYsAcKeavqyg1RpBlzNG8Q6VgnDPHM+J/CisYlITMCMqsxzB9Ohhth8OyR/NXQ0d3Pb16xIYN1E5ll7VI+lqQvn/A+LRxifAk1GVJxCCwsXHfTr8YhM8CrFyFa0UGa78w7eusdyrCCmYpYkB7k7B/IRfNwpcZVEDyg+UHgR5gvw4sJUwmENUlI+xpC+f4ZdgVqSNWQSer/AAj1k4b+sp8jfYGKZsqWkj2ixXT5awqnIbxQPID4W/5c9bFnEtTd/d0+sCTPCC65QtO2aWp49wloQzpFHu/ximbiQNQO31+9IfyzQPBE8Xk+EJxLnMoACgSSXtFkrwfMJJMtTnophW7tHsIxCSMz6O7fV4Gm8SlhQClM9qiB5Zg/14nlkvwctDkJUe4931HxiyfwMpDLSq4NOgYfOPSsViEmhDhia/OAJ86XYpSBsXqO0OpP2zeCNnmX8DRmd1A9WaNYjgwZkl73G8dzP4bJX7gKDs3L8YHPA8oosBw9QfiQTlMUU39FlxL4cWjgZDHNb1grDYMo0J7wxnYZYVpTQmrdOsRKQz69DaKZsRwSBs5H5T8P0jIvE3+75RkHJgo6/wDjNkrLKYUIBc+TD5M/SLJHGAtYTmAbaxoHq+4NaXhDisCpQAUZhURR0sk9qV1r0iEnh4Shy+Z2AAod6s/lEWkPGUvZ2UtSVhxPD0YbGukQRh5qf+PVqdt9PU7Rx+FkzMzezDPXMSPrHWe0SlKRzJH9Obbv3v1iMm0Vg77RkvDkF1rSpRvmY+YBs9N7RZPxhliqARQMCBr186QnXilAnPlNeUuX7Wa3QWEbwmMzrZQFH5jT0/UtCty+jKUHpDaTjpCkhwAk8zZqbaGhpF6DLXVJSoP+ar9KwnxmNlJKUe8NR+UlgQRU9bbxYMTKSl0SzZzluO4d/OFt+jXF6tB+P4ZJmpJZEtaQGUEgDsQLxzE+SqUAFe7uxY7MbVA+GsMZ3FSZeYIyFXK716fZheuZnNWYsMuZIqwpXzo2oht3s5ebH0M/C05JxeHCQwzhuvp11j0qZ7M4hi2fKDXY7PR7x5x4TkBGMkoZOYLBZLFgUkhy12Gkd/xcJ9qAoXSCLPQmz2NrR0cFCXaC8ZLlh1ECgLkgfpA07Dmfh1SwWUzoPXY9NPOB8SoiUsAlYUgivUMzvW8B+DuI5pSXLqQcivL9QxinLsaGjgMXORn9kXSH5jlNCzEMbsflHRcO8PygEqSA7A82+7Bh5RR/iP4fSicMQByLOa4ACxcbc1+vNCuTxqblNMqQ9cz1qwdOpb5xxyVdHZDkTVtj/GpRKbMrMVGpCaner5R+8EYTEj2ShlzNeoB9AQSBQUGkcmvjmdeTQ0cAV6c1rR0GCyrSAVZactKkDVzSvxeJtUUUlNaCMNi5pSMhQWslL03uKUesGS8fMLsoEhntRzCX2AlkZHzCmYh2HkKQVKxctuYOrVrO1yzwli/2M5PEFBTZwxdg3yr1g38aAnmVXpT5dIQoKSAVBIFgyR8CKjzgaZjWUws7XPw37RlJg0H4uaFKfOQxoX/UU/eA1hKjzKL+R3aulzGk4wA+8Sdv1f8AWIzmVUhJdy4vXUUIH7QUw6LR7VJcOzAcxBBpqyfj2iGNnTCHyuHYpSwPc56D0gf2ZXTOSBqfJwfsRFcggXBfYs/d7Q1sFFC5aStmmk7Mn0IZj5M8FDBJcMnQZa5Wp/a/0hfNmlOhOlDr1Ys0NpMsmvR2/wBjByY8UgRGDKSSSGc/mJYCjE63etYDxGKDcpC/8rfu8McRIJuDZxanrAKsIVVsd/ef1MMpDqKRSma6WBW99/JmpFbqBcZuv5fsQVKzAMR9+UDTgRYhmsfusPFiyRCdKkqPOkZtyfrEsPhJN1ISDoQp/Oo+EC/iw/Mx6s1fm9Ykufk91iNLfHpFE2TcEHzOHSyXY/GMhMJqzWnrGorsTBD6b4nSKZUqr+YAlq0BNRpAmN44FgoEpq3BJbo2kc6Z6jYBnpTTfveCZZKRmUodgQST2hJQSOXzS+jf+Lq5TLQEqc1ua7AD4awNOnzMuVIBANDlqXalzCuRjQsXI7dOvrBErGgD3yGf9LPrfyibVehsm9tlRVNZ1JzAlm7694aTMErLUhFA6ASCA+pLejwBMn1BzEvvTS0G4aTmSf5igCa5iAn1f5fSFuyblvRLD4OWlSiqZzAcqQXcm2dhoSDS8WElAQPaJUsg0SSNaGqenxirCYaXmJGVSQ5IUqiurkjLpq9IMmKzgAjKQOViVN0cnM1Gq8Z0jJAeIUpaFJIDO70BzXaopURVhcQUoZYcszJNwd9/TeL/AOHqf3gCHJT0vQC9zWLcRgHHJ/ScyU1KibNUsA4PeJ5ULUn2MPBVcZIpdS6kEGiFUe3kI7vxGQJqcxYZBV7cx8vMxxfgvhxl42USqiQSdQ6kEM/SOu8VJHtZaqvkLN0NRSrV/Yx1cLT6GjGkEZuQ1zUNWoe5AaOX8PTfZ4qZLLj2gzB900PwI9Ib4HEINkBJscjlL60cAF3DFjCDxCoypqJzABKwXDin5gx1Ym0WmNE7ji/D04nCTJSgFUOUEPVNU/pHjWKwjKIQtgW1oNu3aPa+ETnHcOI8+8YcPVKnqATmQo5mawOxY7ERyzZWCtNHJYSZl0o5dZFVK7tbpF8ji01CiLgA1fazDSJ4mTmcO6a8rAkDQZm2MUTzQOlIY3LvfRyagdPWJ6srGWKpjmRPUpL+7mDubH+01uQ0H4dRKCGBAfmKgPQU+JhPhpyifZuS7JchzVuZn27ax0QwoAADqegLt5NYRNr2U7dlCcU/KpwSwYjl6Wp0vESmuUlNNadbRGeSlwyc1RQl/PtC9M8poWOjF9rwrQrdDvChAUCFAPQKOYjs7sLQSEJBpMdw6dtyGH67xz8vFirtmpQsWu+xax7j0Ik4qWohlKJ6JIq7UIpBaoZSTDMT79SkPS/N8mHnFGQAOVnNYJJS/dwGi8YrKApSiXFBQh290dS/yiKsRqWAIBTWjNu7PBGK0oBBBl23qDv1t8ormYoigLGwv8j91ihfFggsUqBqyne29Kl/l2i3DtM0ZZHMFMD5UjCp+iudxJebKCKbhy/zt6PrFqeIFqpSPMkiu1PnACZyhmZCSH3KjsCzbPFOMxQFWSXG3TQuGh6/AZUXfjczHMEv0rtbaFuMorVSSR7t/QiC/wAWluQgmmhHoxiibjzoIpED5P0WJmKSo5Uh9XVmP7esYZ+Y8/Kl6s3pvFGNxSbqe9vyt9TA65iVMMzMxoIvFEJcjHCpMv8Ap9SXjcJlTB1PV/3jIfETNDSeHsyqnLlSHJLDmZtXIBGsUS8OpRLgsPzaPXpWDJOFKylklR7AN5vTz3gnGSFBKAUpepIJvslNHOlXv2rOTol429imZJQk8xb5RUcKy6mm6TQg2yny0s8FYkEkgAhDB3YgXY9bnR6xCXJ1ZhvZ96n0pC3QaaBMUoBTIoCAUl36fMGIKxS8zuFBwGI+IOz/ADhiiUkOyM1ywoANjq33vAvs0hmTlcOzvXWjOBGVBxRvCrLg1ZJqBUUNSIa4ScVh60qAzW1JLE6fCFcmaU1cgvYbXf5R3XhqdhsQkCchncOmjsXdQFu4+kJMaEbOdUeZ1LoU2sEgaJy6mh6QZI4n7MEJOUGr3LtZ+tQ+ma1K9Tj/AAMTWQtBTo5NutwYhg/C2Gkg+2m51f0S7Duf9om4/SlbDPBWHM2Z7ViEpFTopRDFvqe0G+KcUPapZVEhupc2DVqzU1iw8UUoBCAJaAGYXYadPKEfFZoM0ZbhDIGj1f4D5RfhST0LK/YZh1sATy1JzAjlOymvqSd4WeJkZ5ZoCSbmpqPytbSnSC0TeXlI0vqmjhrF6+sC8YTmQyDUtT1Dep9WjpfRNdj7whi80iUrXlHocsFeMpKShClEA5srnqCdiaN0vA/gfhkyVIzTgEOSpKTdKTV1bG9NNYWeNuIGZkyHkSo1a9CHNDT71jk5apovx/8ASZyXE8OQoplHNuoBnfcFoVT8Mo8xKlEWGncteHWIQCfeS9TW3xqIFmZ0pYsrUkWLecQTKTh/Ky7w/PQjIpYJmKd3PuCtEp6/EmGOI4klSyMxYdyXNGDMwG8cihUwqDAJ3UbgH4/ZhnJmPZY5bjKXp26xmjLka0wnFKy5lAlbkkNTL0AuR9IEwsgrU+RZ1yqULjc6QWhImDeuu3cdTaCwRkCQlTAVYs3U5QMxgGSyYEvhxWwRLBA1SsOT/d9tF+H4VPFkqSNXWkg/9fU+sT4dOQlTpE5TnqU5W952ZnH2YdYg505eZOrh/ShbyeBsMYqX9iqXLQj3wJZH9wfzqadtHgtacw5VnIHBYJL7/lp6wvxPDZMsElSVrahmKdN7cppFcstKqACXf2auUPb3rnuLNWD2Pu9k8bLQtwlan9R6OwMUokqJDKJajCz7284SpwksFSklbAsVOB1tSsMsLj0pSc6hd08zsNiDUPf6Q1USzV7CVYCY7UYXOtnu0L5iEpJZJcnUnLtRz8OkHe0HvZhW1PS0LcdjecJBBAuwoKV89IZOx3FVoJ/ChXMhJ7lQb7tFWJQDqxG4cHztAap6TlOYAs2o1uwo97xchLCi8wS7EtXpQm36xRInQsxaEkM3l18/KF8zAkKdNdKQ7WEqYk12CW9XuYhOkJAdyxfZx1/SKxbRJxEipQ1UH6iMhwiVKaplv1Kn86RkW/kLj+nTfhwssCJbs5pmU35RoNfSGE9EkKsVJygJchwQ4dikfCBJ+CM1QVmCWDAlQKjUuV5Rc0tZusWy8KUsUqSqtUm3/pHfeOZxLZFmOT7NAS6ZlS2QMKWvVu0LJSpRVmVKLka1qRYAvrrBuI5nGRnAc5nN3OUADa2nXQdMiqVKZKQ/KHdVmcswsLDTzhXD4ZtsrVhTMOUSz0IFMpo5GlIpPAlE0QaCjjTu/nDqVxLIf5IAdqEkjl9PnrE5nFVBz7Ryb0H1eFxa6DoX4HwnNmU5QnvdqM/pDTDeDpss5kqS1KFV6fAwGvixNCtd/wCptekSM90uXJ6l4FP2FV6GMxa08ma1w7iutKbxMGlYWYBQdTu4AHw/eMm4uCopGbY3/GBKfXzhcibmn5WdQSmgqfzOG9PWLuATkFRMxAWAWAJNNzsfOO3w5QUH8PkQptU27gEHzh4zSYko6EOC4JNXcZBuq7dr+sMpf4fDm+eZ6kdtE/OFfGjiQQ8wqDjlYBJ3Yi7bGsL0zL1LnVonP/IbKR4PY0x3F1TL8qf6R9TrCvFSvaBmFCb/ALRSQXbMLav6tBgRkTQkkE018noRbziLlZWMVEVowAR+Vi9yHBbvEsWQaLudmAPRkwTOmqKAvKUu9FCo3prbSEWK4vLdSSkhmLswsKtfzMCmPaAp+XNQkkMyTrYu3rpBcoqCbW2Gpue8QnolqKClanNTylwG3UaCCfagfy0EJLh1i2lLP084eyCjTbBpqFFg3LbYbVcub7QyKpUuSFFSypTgFCgnLtehsPWkDY2dl/qDtzAXqbEh36WiMohSf5hWlgwBZg2vvQGwFRnlCg8uapwOZIJv3pBfEEjKlRKku/KpviARpFI4jkcAKc2US3nUFx5wCrFKXVUwFjQuAa6gC/akZIKkbRJVnys40yuUh/7bD1ghcglKTlSQnSnM9WPYRRhJpABJBL2bS+h+HSCV8WJZgG6WHfaC2BV7KJmJmNkSktZgwTV+320LZ/DZkoZlJcKr7wOXruNLQfisSShxXpq42gRWOLAG7vc/Zd/hBTBJoEw/DiXKZgFKj7qIrncPIFVWqSLerRNMsrIy1JrU9d4grOlN3Nw1vXeHTYq0qNpngAOFKVlLEsXuKD4V2iInJCwnOxNK0Skvc5Uv6dYrmTM1VqZh6j7f0iiWkE6U0c182YGsViBtjXjQl5mlrBDAKILpKjdiQDCyZmQ4dw9axGetWiQBtcmu8GSyMnugUGz3177w60AX+0O6h2f6RkMhiAKMmnaMh8hLX06jPXpGCZSFM7iqE3IhdiPE0se6Co/CJ1JlrSOnWsawr4vjm/MHGmw7RzmJ49NUOXl7QM71J67PAUGuwOV9Idyccc5JVRmHneGcnEJLudvlvHBHFEEsew1/eOw8LeEZuIYzJvsJanYGs1Tf2EgpHU+kNKKQqs3P4gh6VD0aGuCKphCZSVKJ0Acju1vOOl4P4JwMhQUXmr0M1TjyQGHqDHRpxEtCeUpCRokCvQNEZSRRJnI4Tw3iKleSWFH8yq2GiX2iWJ8N5bzVK6JR9XPyhxiuJKV7qFsTR2A8sxEBy1TFKBSVBQ/pykAf1XJIHQeUScpPookl2UqwkqUn+WpQVsxIJtX9olhcSaF8quh+XT9YuxSz+dbgEuUMS7WJdx5/pA6MTKUnOxDO1UkilNXL1p3gKL7YW1VHSYTigUMs0U3b5j9Ip4jwNBGaWoMbgqDHsT8jHN4biAzZbA+7erXv90MXYmfWu0F17FSaeipWFD0JBBsDT9DDBCAQ9XG30HlAuCxVCzEAsbUP1b7a8S/EAuKBh+YkDz1AiSi7Ktmps9IDMCNy79v9/hCzFLQ5Mu6gygzOLkHVnA02inGYxiTmcAVbmTW1XDemmsDYmYoy/bBK0pUaHLQnUljYPcCrw9GUkivOVlSElgbubbJFHY/WCl8OZhLKmFKgJPo5Ya1YwFh8ShL1AU/XzNNtY0vGIcgKWK7ljS/w+caiLaN4/FkAoehNxUmuqrk2tAMjFKWpsoLa2BI6at9iLOLz5akApSywLu7bt3e8JcGoJIWpIJFQ9Q4fbyP7PDqNojJ72OcdPTQOHsSdOgt8oClTgGBfagPy/eKDOSWYurcs7nfpF+HlAe8S7bWt3aNSQMrYZjVAHlVTRwz/APpzFvnAap+YjMwuCQSx0Y9esU4mbXKlRFjmbNa/xgedLURykaubl26ux2gY2HKwz24BpqSavUal96xXMmpVVR6UvS77+UZLlqIapL1FmNK0NdY0ZXs9xRyPvW9INI1MqVlKOU5S+rsOrCsYJpS6iQTuCWcj0iANaX+/nEFTCaEav56t1iqQWjMRiASGy1v0/X1ERTKtp0H3WMmlhyg6BzevawiibNINKtb78zDoRhFRqf0i1EwuBmr2+9IWImEnt8oJTMDPq1Kt8IegBq57E8o9TGQIcQvp8IyHoAqmzFLU1STYC/kIt4dgpsxeSVKWs9AfjoPOPQMNiES18kpEpKilsiRmLEAB2P6wT7epBdCeYHKzEkBwS9qOPONLlVDKJzuG8Hz1KZZTLLOxqWv20NXaGeD8OSUrAWpUyhLOGDE3FNrE6awcZwSylnMSXLG5AbZ9dYFnccCZyihOVwxqTqdXGlH/AFMQzsZtLtj7h4RLUWQhKSwZMtLEU/MLK9doLlT5SF5wlbhywYUP5swt2jmzxNSiA6gySKFurUFKkCjRGXxJlKUrmNaXFOwYCuvlCt2FSijsJ+NSsBToUABQlRXW9Q1aQLKxAzDK7HoGpUswcC2sc/IxWYOgF3NHFH027Vp83IlCWQFXOgPTU/r8Yk6srG5IZCeiZXlYGlz3cWJfvCrGcZTKm5ErUSo0YAoJIDIdyNRS9RFHspUpQUVEVd6kkV5SQQw6t07ROGl5AkJRkSv2gU7VNQ1WLfLRobJIK4yYxwIDF1P7reQJOgHWukVz0IErIi4LghhzXe1QT1i8Yoy3UUgqcVULsG8u76xUlRWrRJVZLEJ0q9TWu0Rm2+i8IpdghkGjqD9LufrXpF+OWoKKXc/1JcgkAOkPqOsSVOQ4yA1NuRzlq5Uo8tNrtG5GH9ugrQklQckWUBbldRcVtTzh4q0LJpMyaVSwj+YhaDYgDOP7VGh6+RvGSsOlnmLJoWSCGcgV5nG1hpEQFKFSmgorN72pJsQBQVuSK0iHsTqpOZvccBxowrA2bSQDj0MAAPPbo/SmsJMRjSkMF1BLBTkUrW/b0h/jCWYAps7MxN9Tp0tAEjBSikrmqQku2QgFZrdhRh084K/SE1bEycUqbMASOZRoDZ3fXSDp8lTso1fah6ARrByxKUZ7FiFBDGgejg62YecDK4ibkpdzyu58th/vBf4SnKls2ilAmv03GlYrnTFb08nIu9Rb4xQrFHIAmWrOXDvdj7o0HfWw1himQE1WQTW9NfP5xmTScu0ASpRUblRu7Wfr2+PrE1Zyp3IFH6t+0GsLBNNSkAD13imZKCKptfcgbb7wSrgqBxh2BdRU591hTcE+vpEpUlqJIB1zGg7G4N/hFSpu7gGganxO0QkrB1e1B03gpGUUGhSgPefszVH+/pAS0qJLuUO+730HkH6xYvM9gEjcsbHbT9oFXiglSFZswymoDhyw1OjGGSC3RMoXlcg0NEtXo+urRGbjGGujdmr309IDmcWpR1BxU79d4HVPUtRbo5du9usVUX7FbsMmY1Ie4e/UdKRH29AwuD9f2gTOlVLuXB1fbtE1qCXGUnoDb7rD4kZNliFgUvtpYxYE0c0q/wBtAwxQFcrP0/WCEY8WIB26doamZMmZT1APoY1F4mjQqA/zftGoNs2h8ni+YgEjuHft/tvGlcQ5T7pBvYq1diSW++kKZSkKUXVpqCfKkamYpnZnqHAu71tE3A1v2MhjhRyDZjUCmh3P6RTPxctVXc0BJudrULNc/GBMBJzqLghA95he/lv69I7rBz5GDSBLlghSedZICitmAs+UCji5L1iTSTHjxuSOOkLU7EkM7pAYtq9rd4YYdKQ3N725DEW3cVjMUiUZef2RSQakqJB0IYml/nFUueFKeXLCDdgCQkMXdraUegpCyYVBxex5wGelSw6RlILlyCNqBLVbR6GsdLi8OgkZVAMC+Y0DaPttHC4LDKWoZ10rlagoHIb9IbYPh5UWTLK9KAEjYm5FdYV0XhkMMPivaEpEsm+UuBajkEvtEJZKVZlsQKtTfzB/bWKcTwvFI/mIlzEkB2SCxBNioHT4wrTgsUskCSv+5TFm6PcdRtpC4jvlr0PMHikIU7vs2UAEbAF7eVO8LcFiDOWpSV105gMxFq6GjvubiKMLwuY5GVYFeZVANKDUggn0g7BcBSgHMVUAs2Y+tAIGkaMpS2O+GzkGUv2ktJIL2AQNAU6s9XL3PkLhcTlTyvmLlSwGzHplq/SF09QBy+zNHZTAseuU/KDMDjbLSkHKMrKZ1XNcvV9HtWkZpjaBFYwjM6CUmjljlr2Jao07QFxKYVZWlqqpSQcwJepBa4FNfrHXcFx2ERN/mJMuap8mZmclstHZXQ70eL+O+HZE1QVn9ik1UE1KlV3cBNrC5h1C1ZOU6dHnUyYFMUqqf6gyge2o7W3gDG4cvzEsLUoS0dRxjw7JBWmSqatQYqCmLhgcqCEgOUnroI5abPaqRmAeiqOHp18oNNEu+yk4/KjIBmc/mYhj/SDqN+pjTpLjXVrdLamLZuICyqiUksTlDX/KBpprAJlKBDmnwv8AfpBoWTxQwwc0Z8rMGLga0p20g4qTkASh1NzKzE17MQaN2bW8J5U11lK2bUi5YEt1taCJc8BVEkpGv5XtUawGiXHPLbL5k8VdRLaDf6RWnFkMMvQPq9NBWMmYp1ZSHZia1A22eMm4hIRmANaVG1iK9YyRS09pgykZnCjWlEi4uNnqGaBxicqmSlwLE69/MxKTxNKlEXIaoFA3Xv02gnIgcop8f9xDVXYHLQCcQsghmIFWFT17ffZbOObMHqLCgsbHrX5w2ygvU0OgoO59YhLwZC3LMa1HRxXWl4eMkTbsSiURUhmqx+cFYPCrBLgsSBWnq/d6QzShlOxNqPvfRmcRPGTKE6AA9tNTs9IplYUASEhlUtYsxesVpQywQaNc/dN4Iw4BBBUdG5btodr/ACinESy5CaMb7fpaDHs1mLk0p6H9fWNKkpYAjmYUHWNLcEBxY9Y1LJFXiiFZId2jImmYI3DbMNPwYRU1LlnPa21TEsPw/MpOZibgaNud2Y+sZGRF9WFunR2yOGS0ykoYWcKapN9LA/WF5wbrqlk5CQNKMFPU7p9Y1GRzs9KtDiVwmQMPnmrZGb2eVKCpROV7rLVbp3EArlAELklQllxkOhp1qGD20jIyFrQiVyL18NdCVlCAFEAGruVMLEN8RFCZi5RT7NkBVeXUvYvVqf8AUYyMjeh1TY5n+I56QEgoKmFWNP8AqH38FuN4niVuhWJUQbgMA3kgfGMjIAcEawyBLPugqblDt9O8XYjEKUc1GAej9vn8o3GQqdozVGsEidMJXLGYJLs7Mz6G+14CXj0qzhSVJJJcoLEqcVNWFrjYXjIyLRgqs55zYixUknlCgQnMQDcMWIdt4EVhZoUlZmrdJ5HLhOtDn5TShDxkZFYx2JJ2rGhxU32XKlWcqdU72hzMS1irYN5QCjCTcuWp3cpjIyC+NNHM5MyXwWYQSE2FapZz52jMVwiYUjLLY2PMm4DOK6mv+0ZGQFwxZOUn0VYXhM9Jzezqze8ly7v+aJK4RiDeUbvRSO+/20ZGQ3giIvhZL4FiQf8Aw2BoWUj196u8WzfDGIXQyszgsSpPYPzaPeMjIZcMaKxk+iMvwfiks0p+YAnMh6a+9WLUeD8YS3sPRcttqc320ZGQfDEZMoR4Ix6SoiQ4JHL7SXUf+/rG5fgziN/w7NUD2kr/AL41GQfDEWw3C+DscL4djX/iSzp/n1tFZ8D44FhhuX/zJYodDz1uYyMjeJIbJlMzwDjwXThze3tJVBT/AJkbV4Axyif/AMch7/zJX+pGRkFQQMmUL/w6x9Gw5p/zJX+pEx/h9jwP/wBYk/8AmSv9SMjIbEFkf/t9xD/+U/8AySv9SMjIyNRr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jpeg;base64,/9j/4AAQSkZJRgABAQAAAQABAAD/2wCEAAkGBxQTEhUUExMWFhUXGBoZGBcYGRweGBodGxwcHB0YGhoaHCggGx0lHxgYIjEhJSkrLi4uGB8zODMsNygtLisBCgoKDg0OGxAQGywkICQsLCwsLDQsLCwsLCwsLCwsLCwsLCwsLCwsLCwsLCwsLCwsLCwsLCwsLCwsLCwsLCwsLP/AABEIALcBEwMBIgACEQEDEQH/xAAcAAACAgMBAQAAAAAAAAAAAAAEBQIDAAEGBwj/xABFEAABAgQEBAMGBAQEBAUFAAABAhEAAyExBBJBUQUiYXEGgZETMqGxwfAUQtHhFSNSYgdy0/FDY6LSM3OCkpMWFyQ0VP/EABkBAAMBAQEAAAAAAAAAAAAAAAECAwAEBf/EACQRAAICAgIDAQACAwAAAAAAAAABAhESIQMxE0FRYSJxBBQy/9oADAMBAAIRAxEAPwDyxaSbRksK/M7B++v1iYlmpjSi+ofWC2NZT7Q1Ds9/V/oIJw85SFS0kUq9TZdD2LGKlpfZ41KBStKnByqBrajGBYUw+djwWSgEIS4SPMsTuWgqXmASohkkOCPnCxSnUpTM7sBaLDirObUY6CJy/DD1E1qG93+gHS8C8Sw4yqUH2pajXpsYAmzlUUAwOvVz+hi+XiVZFglj7Ms7fmDesDfZkhZKwpVYn0rQPT4esGy5IZaysAgBk6l9WasFzcekrlkoT7NCUct8wTXmsS9m6QvxJCwcpCWsBZRf0DCnlGyGtBmEkgqdSXSEqUNiygD3vHR8P4uuUrMCzgZeiejWYjvesctOExMpFCE8yMwsXIUUvbQfCJo4mjIhBzHKG0aqiSdwatfSGiwS2ehSPEs5Hs1iYeXYmoYXc1vDHD+PJktQdC3AJykqIIU5zMVVqY87VPqCJK/7nUQ9AAABavyhsqdhQkFCJgmZC4ZTFTWvcdt4a2wJUNOOeM5y1LaatGdiUsU2cULlQGlDHP8A/wBTzZagqXMIH9Ncrm6mJLGrOGOsNfDnF5ASuXiJWVJSRnO2qQyXDvoYaYqXw4yAhKkBBI91YChV6knN6wQ3+HNYrxZPEnIFoSwBBlkgkpc1OquY+jWAEI+EcTyKzMkilKnbY3cftHoc/h2HGBmKRLzJTKXlJykmhYkg1qRCPxLwmXLEgSAjMhzNSQOUJEtQKta5rawLoZK9JG8N4iKCUyR7MMh0pJT7tsxBqosHNHywRJ4mhaxMmmdn5iRLUMoJLgpzPlrcawh/FIkqWtAU6lUBUQQNhlbpWrw0k8dD5PYOo3zLW1NSM1WHXSNkkK47H/h7xaZcuciamZM9ovkUqZzhKaAHlIJG/wAI7nAeL0mUOVCGDAKmgkAOAS4Gx10jy1OPALiXKBe4BfYBnNOkFyeMzXoQejMA7dYzl8Cono2P8bBCXTLc75gR1omu8U4bx5h0k5hN9Qr6vHH/AMUnMwkP1d39IFxU+fNSU/h1MTdKVaHdukZSDienyPGOEXaa3+ZJH0aDpPGJCyyJ0tR2C0ufJ48clcOxDBIw66WzyCdS/MEk67iNTOFzgoqmYfKmjkpmJDAO/wAYbIXA9km45XsvaJlk0fKVJFGu4d/3i7DzipCVEMSASNnFo8Xw81csuhWICWsglIPmpulGgxfi/Ey5alSZkws5yLQkmrsDcuT23gp2Bxo9fKo0THzHhfE2Il4lE5ZXmEwLU7hSqgqCiKkFma0eo4j/ABUlqQMiFS1OCSQFhtW5017w1CUekExBRjh0/wCKOEP5Zwf+1P0XBEv/ABEwKv8AiqT/AJkK+gMGmY6xRiswnkeJcKtsuIl10KgD6KaGCZoIcEEbi0GgEyYyKiuMggPmTELYtAxEMJuBD1V8IgvhzFyql2asQckOmgdAMaCC5JPrFqpYe9OkQ9kzmptCWazS1tTXpGlF01ufWKJq61HlGhPO0HEYMCmSBekXfiAzN09dIB9sQGs9ItlzQKAPCNGstCnsOmmsSIyPVhteMCwQAot11jbBTvQVDxNitl6J9ubftXVtKRI4RJOapNCWIr5QtmTDRhQdXeCcJiyp2uLwtNbRq+Dv8Z08+/yjUriKanLXQuGPYvCtWILsSHvBSJ6QQClydPvyhs5I1jKZxJBdJl8rUOr6htBC6ZjZRBzIKVaNY3sRBKUpUXfKeocRBeCYuWKRpl3+kZc30f1YtE10JyqLqOUoc79/t4PxM5ZW4GWjGpOmpNbNTtEJmDlg5m67N6G0bkFJYizb+WsaXLa6M2XHFpCR7ROZYq5Om1b2geelROdGbsoP5BokoI5aPbpQdTeCfxQHMACa6v8ACJubBdg2ClTG5nIqpi4robixYwfIw7pNXABbu5+RaFk3FrNyegG0Ve1UCCxLjWvrDKUjJsby+GzVAEKA3cDpYeYinGSVylqCSkhwKpc3HW1TFEjixSAnKwiH8QWVe7S726uKdYZckvYyloKPtBLC2TmzZbEUYF73rAhVmUQsJVpc9rVjZnFKqOzk+9Tu3lFy8UgFygEku43GsZ8v1BXIkUzVmWVS0zFZUkhs2zin6Rv20wAEzFDNW5s5H0MakJRMmMrldzmLs5r1IvF+JwySxzgpSAkVOj3BDnW0U8iSDWRpE2YQf5hIFS9RtYjciNTpJWlgEuQ1h9jvFklASlQCkOWurbZx2iSUKSQcvxHlCvkv2bAW8MwuRbzKosQHp1DN9mGkrh+HUktNmO9iwp/7awBMllwSFBn7GLVsbPt6UvFFyiuADiVFC1JSvMkWO8SwvEJqC6FqSd0kg/CCJ+mzD79XiCZCCRTTQ6/bRRcgriGo8Y4wBhiZjdVP8TGQGjhySNYyKeQTEtQAe/wLRVihQjU27Ro4dQNAWfW8X53ASaVp9/ekckn8DiKkSVEj5xYzGrvq3SG/8OIerl6CIzeHEgqQ5IFX9adYTypjuIvWygKJ1Fg/Yn6x2nhvwdhZ8hC1pVmLgkKIqCfo0ckrCEKyqdJAq9a0a27+Uej+Cph/DAEe6pQp3gp10ZQpnN8S8FS1HJJUpCsxfOQUlOwoC7tC3iXgqbIQpapksZUlRAd2HlfpHp2AysSQCc6mJ2eK+Ny/ayJqUgFSklKa7ikZzHxPGkZDQlz8fIxv2aCqoZtBHSSPB84kZsP55kNs5IMRV4LxOkoj4/F4m5IlixKcEhQqoAmxALebwPO4aUqOWuxB+kPR4TxSVDNKW39qVK6vQQ0w3BpjMZM5xZ0K/wC1onk10w/hxhwBURofj2ixXCZ4VmY29Gjsxw6aSxw6iDZ0lh1tts8G/wAMASAuRMD2I76CN5mPBJ9nL8O4stKcq0Ir+cCoJHT7pFHEccpgnK7ipej9I7CXwqWSCUqejuKh3ZnN26ROZgJDALQlzcgqJFLbEeRtC5K7oooP6cLKx+bMDLFtPp5kQLhVsQCgjQODHocnhGHest9i5HmADaDl8DlN/wCG1dM1dbkF4PkS9BXHfs8+mcMWpOYZSCWYLTXrUxr+FTUu0s+XMPg+4j0BHCZdMwmNaiD/ANsVY8yJSMy0qAdk5ksTTTMntrA8j+DYRXbPOMrEpIA6a06RWtarN99Y9D/FIWhwE5Dd66P8H0gGTLw6gC6A9gZgHm2UsYby/gmKfTOGQoA+6BvtBmUdSNDHXz8PJy50oQUm3OC+jl69IS4vEIAICQCakJNqPc28o2dk5QQmK9NN/vaNLkuzKqSzkbCm0LMZiWJCU0+6tEUYwlITtasWXG6snTQcMMoFiR8/rBkogUKn11p6phT+NOvvbVbtF38SSARl6X/XrFVCL7CmNJ0lH5JqVPWrBv0/2ipZWAUg5uxHfQwBw/FSy6VFQcMGGuuvSDcLNlkrW1g1erD5Ewrgh9A6Zkz81d3FtrwMMVU1t9f3gjHYlOUJSliDU7wBKWli9yQx2Zy3nT0hlFCoNExV0qo9ni9GbOz/AA+2inDTRTvaDRKckv8AfeCkCgefNIUoUoSPjG4d/wAPlLZS0KKyBmIJAJa7RkMCpBkzDXYJUXIofnEU8OT+dTFwWo/3+0dQrh2S6OpDV7/vAWAwftCRkUGoCr3R5m5raOG2dPiAMPhUGh6H7MYZAB5QCDXrHSTfDqkgc6CTpUAdHb6awOrhSjmyhRKS3KFGvRw0IUUUcvxCWRQhQdg3fbaojo/DvFBLklCiUkaaVDvaCJHDUFLmazU1pTXbtGDhaHb3vOka2gYbsOwmLRMTmSSQ+hADnT5wywuFTQuXBtRvMRzh4clBBQlWZxUE6B22Yg+bQxwOKUAdwahVG6A7wVJ2BRfs6GVJqbN2EbKgkaN2EczP8RhCgXCk0s4NL0Lvr6Rud4gBRmCRzB/ysC1mA1aM5oW1Y+4hiZUoIMyYiXnBKQqlm3Nb/GK5HFsOw/nyfJaf1inhnEpOJCJU1IUQQhJPvB2FDrpS0ax3DUS5ikZUlrco2f6w8WmjE08QlBQ/mob/ADhraVhvOSyQaZagmtCN6xzMvAJUqqEt/lF2p5R0+NlhEgpWywtHOquU0qwdxu7wW6RlsHK8xH0J/WLTQ/vCOTIQoqUJxSpnTzulxoRlcaVgOdiZ2ZxMCv8AKoaaWDV+cRXK0UfG/h1iGUNfWKVYIEkv9s20I8Pi8RlBKUh916dWS3oYsAcKeavqyg1RpBlzNG8Q6VgnDPHM+J/CisYlITMCMqsxzB9Ohhth8OyR/NXQ0d3Pb16xIYN1E5ll7VI+lqQvn/A+LRxifAk1GVJxCCwsXHfTr8YhM8CrFyFa0UGa78w7eusdyrCCmYpYkB7k7B/IRfNwpcZVEDyg+UHgR5gvw4sJUwmENUlI+xpC+f4ZdgVqSNWQSer/AAj1k4b+sp8jfYGKZsqWkj2ixXT5awqnIbxQPID4W/5c9bFnEtTd/d0+sCTPCC65QtO2aWp49wloQzpFHu/ximbiQNQO31+9IfyzQPBE8Xk+EJxLnMoACgSSXtFkrwfMJJMtTnophW7tHsIxCSMz6O7fV4Gm8SlhQClM9qiB5Zg/14nlkvwctDkJUe4931HxiyfwMpDLSq4NOgYfOPSsViEmhDhia/OAJ86XYpSBsXqO0OpP2zeCNnmX8DRmd1A9WaNYjgwZkl73G8dzP4bJX7gKDs3L8YHPA8oosBw9QfiQTlMUU39FlxL4cWjgZDHNb1grDYMo0J7wxnYZYVpTQmrdOsRKQz69DaKZsRwSBs5H5T8P0jIvE3+75RkHJgo6/wDjNkrLKYUIBc+TD5M/SLJHGAtYTmAbaxoHq+4NaXhDisCpQAUZhURR0sk9qV1r0iEnh4Shy+Z2AAod6s/lEWkPGUvZ2UtSVhxPD0YbGukQRh5qf+PVqdt9PU7Rx+FkzMzezDPXMSPrHWe0SlKRzJH9Obbv3v1iMm0Vg77RkvDkF1rSpRvmY+YBs9N7RZPxhliqARQMCBr186QnXilAnPlNeUuX7Wa3QWEbwmMzrZQFH5jT0/UtCty+jKUHpDaTjpCkhwAk8zZqbaGhpF6DLXVJSoP+ar9KwnxmNlJKUe8NR+UlgQRU9bbxYMTKSl0SzZzluO4d/OFt+jXF6tB+P4ZJmpJZEtaQGUEgDsQLxzE+SqUAFe7uxY7MbVA+GsMZ3FSZeYIyFXK716fZheuZnNWYsMuZIqwpXzo2oht3s5ebH0M/C05JxeHCQwzhuvp11j0qZ7M4hi2fKDXY7PR7x5x4TkBGMkoZOYLBZLFgUkhy12Gkd/xcJ9qAoXSCLPQmz2NrR0cFCXaC8ZLlh1ECgLkgfpA07Dmfh1SwWUzoPXY9NPOB8SoiUsAlYUgivUMzvW8B+DuI5pSXLqQcivL9QxinLsaGjgMXORn9kXSH5jlNCzEMbsflHRcO8PygEqSA7A82+7Bh5RR/iP4fSicMQByLOa4ACxcbc1+vNCuTxqblNMqQ9cz1qwdOpb5xxyVdHZDkTVtj/GpRKbMrMVGpCaner5R+8EYTEj2ShlzNeoB9AQSBQUGkcmvjmdeTQ0cAV6c1rR0GCyrSAVZactKkDVzSvxeJtUUUlNaCMNi5pSMhQWslL03uKUesGS8fMLsoEhntRzCX2AlkZHzCmYh2HkKQVKxctuYOrVrO1yzwli/2M5PEFBTZwxdg3yr1g38aAnmVXpT5dIQoKSAVBIFgyR8CKjzgaZjWUws7XPw37RlJg0H4uaFKfOQxoX/UU/eA1hKjzKL+R3aulzGk4wA+8Sdv1f8AWIzmVUhJdy4vXUUIH7QUw6LR7VJcOzAcxBBpqyfj2iGNnTCHyuHYpSwPc56D0gf2ZXTOSBqfJwfsRFcggXBfYs/d7Q1sFFC5aStmmk7Mn0IZj5M8FDBJcMnQZa5Wp/a/0hfNmlOhOlDr1Ys0NpMsmvR2/wBjByY8UgRGDKSSSGc/mJYCjE63etYDxGKDcpC/8rfu8McRIJuDZxanrAKsIVVsd/ef1MMpDqKRSma6WBW99/JmpFbqBcZuv5fsQVKzAMR9+UDTgRYhmsfusPFiyRCdKkqPOkZtyfrEsPhJN1ISDoQp/Oo+EC/iw/Mx6s1fm9Ykufk91iNLfHpFE2TcEHzOHSyXY/GMhMJqzWnrGorsTBD6b4nSKZUqr+YAlq0BNRpAmN44FgoEpq3BJbo2kc6Z6jYBnpTTfveCZZKRmUodgQST2hJQSOXzS+jf+Lq5TLQEqc1ua7AD4awNOnzMuVIBANDlqXalzCuRjQsXI7dOvrBErGgD3yGf9LPrfyibVehsm9tlRVNZ1JzAlm7694aTMErLUhFA6ASCA+pLejwBMn1BzEvvTS0G4aTmSf5igCa5iAn1f5fSFuyblvRLD4OWlSiqZzAcqQXcm2dhoSDS8WElAQPaJUsg0SSNaGqenxirCYaXmJGVSQ5IUqiurkjLpq9IMmKzgAjKQOViVN0cnM1Gq8Z0jJAeIUpaFJIDO70BzXaopURVhcQUoZYcszJNwd9/TeL/AOHqf3gCHJT0vQC9zWLcRgHHJ/ScyU1KibNUsA4PeJ5ULUn2MPBVcZIpdS6kEGiFUe3kI7vxGQJqcxYZBV7cx8vMxxfgvhxl42USqiQSdQ6kEM/SOu8VJHtZaqvkLN0NRSrV/Yx1cLT6GjGkEZuQ1zUNWoe5AaOX8PTfZ4qZLLj2gzB900PwI9Ib4HEINkBJscjlL60cAF3DFjCDxCoypqJzABKwXDin5gx1Ym0WmNE7ji/D04nCTJSgFUOUEPVNU/pHjWKwjKIQtgW1oNu3aPa+ETnHcOI8+8YcPVKnqATmQo5mawOxY7ERyzZWCtNHJYSZl0o5dZFVK7tbpF8ji01CiLgA1fazDSJ4mTmcO6a8rAkDQZm2MUTzQOlIY3LvfRyagdPWJ6srGWKpjmRPUpL+7mDubH+01uQ0H4dRKCGBAfmKgPQU+JhPhpyifZuS7JchzVuZn27ax0QwoAADqegLt5NYRNr2U7dlCcU/KpwSwYjl6Wp0vESmuUlNNadbRGeSlwyc1RQl/PtC9M8poWOjF9rwrQrdDvChAUCFAPQKOYjs7sLQSEJBpMdw6dtyGH67xz8vFirtmpQsWu+xax7j0Ik4qWohlKJ6JIq7UIpBaoZSTDMT79SkPS/N8mHnFGQAOVnNYJJS/dwGi8YrKApSiXFBQh290dS/yiKsRqWAIBTWjNu7PBGK0oBBBl23qDv1t8ormYoigLGwv8j91ihfFggsUqBqyne29Kl/l2i3DtM0ZZHMFMD5UjCp+iudxJebKCKbhy/zt6PrFqeIFqpSPMkiu1PnACZyhmZCSH3KjsCzbPFOMxQFWSXG3TQuGh6/AZUXfjczHMEv0rtbaFuMorVSSR7t/QiC/wAWluQgmmhHoxiibjzoIpED5P0WJmKSo5Uh9XVmP7esYZ+Y8/Kl6s3pvFGNxSbqe9vyt9TA65iVMMzMxoIvFEJcjHCpMv8Ap9SXjcJlTB1PV/3jIfETNDSeHsyqnLlSHJLDmZtXIBGsUS8OpRLgsPzaPXpWDJOFKylklR7AN5vTz3gnGSFBKAUpepIJvslNHOlXv2rOTol429imZJQk8xb5RUcKy6mm6TQg2yny0s8FYkEkgAhDB3YgXY9bnR6xCXJ1ZhvZ96n0pC3QaaBMUoBTIoCAUl36fMGIKxS8zuFBwGI+IOz/ADhiiUkOyM1ywoANjq33vAvs0hmTlcOzvXWjOBGVBxRvCrLg1ZJqBUUNSIa4ScVh60qAzW1JLE6fCFcmaU1cgvYbXf5R3XhqdhsQkCchncOmjsXdQFu4+kJMaEbOdUeZ1LoU2sEgaJy6mh6QZI4n7MEJOUGr3LtZ+tQ+ma1K9Tj/AAMTWQtBTo5NutwYhg/C2Gkg+2m51f0S7Duf9om4/SlbDPBWHM2Z7ViEpFTopRDFvqe0G+KcUPapZVEhupc2DVqzU1iw8UUoBCAJaAGYXYadPKEfFZoM0ZbhDIGj1f4D5RfhST0LK/YZh1sATy1JzAjlOymvqSd4WeJkZ5ZoCSbmpqPytbSnSC0TeXlI0vqmjhrF6+sC8YTmQyDUtT1Dep9WjpfRNdj7whi80iUrXlHocsFeMpKShClEA5srnqCdiaN0vA/gfhkyVIzTgEOSpKTdKTV1bG9NNYWeNuIGZkyHkSo1a9CHNDT71jk5apovx/8ASZyXE8OQoplHNuoBnfcFoVT8Mo8xKlEWGncteHWIQCfeS9TW3xqIFmZ0pYsrUkWLecQTKTh/Ky7w/PQjIpYJmKd3PuCtEp6/EmGOI4klSyMxYdyXNGDMwG8cihUwqDAJ3UbgH4/ZhnJmPZY5bjKXp26xmjLka0wnFKy5lAlbkkNTL0AuR9IEwsgrU+RZ1yqULjc6QWhImDeuu3cdTaCwRkCQlTAVYs3U5QMxgGSyYEvhxWwRLBA1SsOT/d9tF+H4VPFkqSNXWkg/9fU+sT4dOQlTpE5TnqU5W952ZnH2YdYg505eZOrh/ShbyeBsMYqX9iqXLQj3wJZH9wfzqadtHgtacw5VnIHBYJL7/lp6wvxPDZMsElSVrahmKdN7cppFcstKqACXf2auUPb3rnuLNWD2Pu9k8bLQtwlan9R6OwMUokqJDKJajCz7284SpwksFSklbAsVOB1tSsMsLj0pSc6hd08zsNiDUPf6Q1USzV7CVYCY7UYXOtnu0L5iEpJZJcnUnLtRz8OkHe0HvZhW1PS0LcdjecJBBAuwoKV89IZOx3FVoJ/ChXMhJ7lQb7tFWJQDqxG4cHztAap6TlOYAs2o1uwo97xchLCi8wS7EtXpQm36xRInQsxaEkM3l18/KF8zAkKdNdKQ7WEqYk12CW9XuYhOkJAdyxfZx1/SKxbRJxEipQ1UH6iMhwiVKaplv1Kn86RkW/kLj+nTfhwssCJbs5pmU35RoNfSGE9EkKsVJygJchwQ4dikfCBJ+CM1QVmCWDAlQKjUuV5Rc0tZusWy8KUsUqSqtUm3/pHfeOZxLZFmOT7NAS6ZlS2QMKWvVu0LJSpRVmVKLka1qRYAvrrBuI5nGRnAc5nN3OUADa2nXQdMiqVKZKQ/KHdVmcswsLDTzhXD4ZtsrVhTMOUSz0IFMpo5GlIpPAlE0QaCjjTu/nDqVxLIf5IAdqEkjl9PnrE5nFVBz7Ryb0H1eFxa6DoX4HwnNmU5QnvdqM/pDTDeDpss5kqS1KFV6fAwGvixNCtd/wCptekSM90uXJ6l4FP2FV6GMxa08ma1w7iutKbxMGlYWYBQdTu4AHw/eMm4uCopGbY3/GBKfXzhcibmn5WdQSmgqfzOG9PWLuATkFRMxAWAWAJNNzsfOO3w5QUH8PkQptU27gEHzh4zSYko6EOC4JNXcZBuq7dr+sMpf4fDm+eZ6kdtE/OFfGjiQQ8wqDjlYBJ3Yi7bGsL0zL1LnVonP/IbKR4PY0x3F1TL8qf6R9TrCvFSvaBmFCb/ALRSQXbMLav6tBgRkTQkkE018noRbziLlZWMVEVowAR+Vi9yHBbvEsWQaLudmAPRkwTOmqKAvKUu9FCo3prbSEWK4vLdSSkhmLswsKtfzMCmPaAp+XNQkkMyTrYu3rpBcoqCbW2Gpue8QnolqKClanNTylwG3UaCCfagfy0EJLh1i2lLP084eyCjTbBpqFFg3LbYbVcub7QyKpUuSFFSypTgFCgnLtehsPWkDY2dl/qDtzAXqbEh36WiMohSf5hWlgwBZg2vvQGwFRnlCg8uapwOZIJv3pBfEEjKlRKku/KpviARpFI4jkcAKc2US3nUFx5wCrFKXVUwFjQuAa6gC/akZIKkbRJVnys40yuUh/7bD1ghcglKTlSQnSnM9WPYRRhJpABJBL2bS+h+HSCV8WJZgG6WHfaC2BV7KJmJmNkSktZgwTV+320LZ/DZkoZlJcKr7wOXruNLQfisSShxXpq42gRWOLAG7vc/Zd/hBTBJoEw/DiXKZgFKj7qIrncPIFVWqSLerRNMsrIy1JrU9d4grOlN3Nw1vXeHTYq0qNpngAOFKVlLEsXuKD4V2iInJCwnOxNK0Skvc5Uv6dYrmTM1VqZh6j7f0iiWkE6U0c182YGsViBtjXjQl5mlrBDAKILpKjdiQDCyZmQ4dw9axGetWiQBtcmu8GSyMnugUGz3177w60AX+0O6h2f6RkMhiAKMmnaMh8hLX06jPXpGCZSFM7iqE3IhdiPE0se6Co/CJ1JlrSOnWsawr4vjm/MHGmw7RzmJ49NUOXl7QM71J67PAUGuwOV9Idyccc5JVRmHneGcnEJLudvlvHBHFEEsew1/eOw8LeEZuIYzJvsJanYGs1Tf2EgpHU+kNKKQqs3P4gh6VD0aGuCKphCZSVKJ0Acju1vOOl4P4JwMhQUXmr0M1TjyQGHqDHRpxEtCeUpCRokCvQNEZSRRJnI4Tw3iKleSWFH8yq2GiX2iWJ8N5bzVK6JR9XPyhxiuJKV7qFsTR2A8sxEBy1TFKBSVBQ/pykAf1XJIHQeUScpPookl2UqwkqUn+WpQVsxIJtX9olhcSaF8quh+XT9YuxSz+dbgEuUMS7WJdx5/pA6MTKUnOxDO1UkilNXL1p3gKL7YW1VHSYTigUMs0U3b5j9Ip4jwNBGaWoMbgqDHsT8jHN4biAzZbA+7erXv90MXYmfWu0F17FSaeipWFD0JBBsDT9DDBCAQ9XG30HlAuCxVCzEAsbUP1b7a8S/EAuKBh+YkDz1AiSi7Ktmps9IDMCNy79v9/hCzFLQ5Mu6gygzOLkHVnA02inGYxiTmcAVbmTW1XDemmsDYmYoy/bBK0pUaHLQnUljYPcCrw9GUkivOVlSElgbubbJFHY/WCl8OZhLKmFKgJPo5Ya1YwFh8ShL1AU/XzNNtY0vGIcgKWK7ljS/w+caiLaN4/FkAoehNxUmuqrk2tAMjFKWpsoLa2BI6at9iLOLz5akApSywLu7bt3e8JcGoJIWpIJFQ9Q4fbyP7PDqNojJ72OcdPTQOHsSdOgt8oClTgGBfagPy/eKDOSWYurcs7nfpF+HlAe8S7bWt3aNSQMrYZjVAHlVTRwz/APpzFvnAap+YjMwuCQSx0Y9esU4mbXKlRFjmbNa/xgedLURykaubl26ux2gY2HKwz24BpqSavUal96xXMmpVVR6UvS77+UZLlqIapL1FmNK0NdY0ZXs9xRyPvW9INI1MqVlKOU5S+rsOrCsYJpS6iQTuCWcj0iANaX+/nEFTCaEav56t1iqQWjMRiASGy1v0/X1ERTKtp0H3WMmlhyg6BzevawiibNINKtb78zDoRhFRqf0i1EwuBmr2+9IWImEnt8oJTMDPq1Kt8IegBq57E8o9TGQIcQvp8IyHoAqmzFLU1STYC/kIt4dgpsxeSVKWs9AfjoPOPQMNiES18kpEpKilsiRmLEAB2P6wT7epBdCeYHKzEkBwS9qOPONLlVDKJzuG8Hz1KZZTLLOxqWv20NXaGeD8OSUrAWpUyhLOGDE3FNrE6awcZwSylnMSXLG5AbZ9dYFnccCZyihOVwxqTqdXGlH/AFMQzsZtLtj7h4RLUWQhKSwZMtLEU/MLK9doLlT5SF5wlbhywYUP5swt2jmzxNSiA6gySKFurUFKkCjRGXxJlKUrmNaXFOwYCuvlCt2FSijsJ+NSsBToUABQlRXW9Q1aQLKxAzDK7HoGpUswcC2sc/IxWYOgF3NHFH027Vp83IlCWQFXOgPTU/r8Yk6srG5IZCeiZXlYGlz3cWJfvCrGcZTKm5ErUSo0YAoJIDIdyNRS9RFHspUpQUVEVd6kkV5SQQw6t07ROGl5AkJRkSv2gU7VNQ1WLfLRobJIK4yYxwIDF1P7reQJOgHWukVz0IErIi4LghhzXe1QT1i8Yoy3UUgqcVULsG8u76xUlRWrRJVZLEJ0q9TWu0Rm2+i8IpdghkGjqD9LufrXpF+OWoKKXc/1JcgkAOkPqOsSVOQ4yA1NuRzlq5Uo8tNrtG5GH9ugrQklQckWUBbldRcVtTzh4q0LJpMyaVSwj+YhaDYgDOP7VGh6+RvGSsOlnmLJoWSCGcgV5nG1hpEQFKFSmgorN72pJsQBQVuSK0iHsTqpOZvccBxowrA2bSQDj0MAAPPbo/SmsJMRjSkMF1BLBTkUrW/b0h/jCWYAps7MxN9Tp0tAEjBSikrmqQku2QgFZrdhRh084K/SE1bEycUqbMASOZRoDZ3fXSDp8lTso1fah6ARrByxKUZ7FiFBDGgejg62YecDK4ibkpdzyu58th/vBf4SnKls2ilAmv03GlYrnTFb08nIu9Rb4xQrFHIAmWrOXDvdj7o0HfWw1himQE1WQTW9NfP5xmTScu0ASpRUblRu7Wfr2+PrE1Zyp3IFH6t+0GsLBNNSkAD13imZKCKptfcgbb7wSrgqBxh2BdRU591hTcE+vpEpUlqJIB1zGg7G4N/hFSpu7gGganxO0QkrB1e1B03gpGUUGhSgPefszVH+/pAS0qJLuUO+730HkH6xYvM9gEjcsbHbT9oFXiglSFZswymoDhyw1OjGGSC3RMoXlcg0NEtXo+urRGbjGGujdmr309IDmcWpR1BxU79d4HVPUtRbo5du9usVUX7FbsMmY1Ie4e/UdKRH29AwuD9f2gTOlVLuXB1fbtE1qCXGUnoDb7rD4kZNliFgUvtpYxYE0c0q/wBtAwxQFcrP0/WCEY8WIB26doamZMmZT1APoY1F4mjQqA/zftGoNs2h8ni+YgEjuHft/tvGlcQ5T7pBvYq1diSW++kKZSkKUXVpqCfKkamYpnZnqHAu71tE3A1v2MhjhRyDZjUCmh3P6RTPxctVXc0BJudrULNc/GBMBJzqLghA95he/lv69I7rBz5GDSBLlghSedZICitmAs+UCji5L1iTSTHjxuSOOkLU7EkM7pAYtq9rd4YYdKQ3N725DEW3cVjMUiUZef2RSQakqJB0IYml/nFUueFKeXLCDdgCQkMXdraUegpCyYVBxex5wGelSw6RlILlyCNqBLVbR6GsdLi8OgkZVAMC+Y0DaPttHC4LDKWoZ10rlagoHIb9IbYPh5UWTLK9KAEjYm5FdYV0XhkMMPivaEpEsm+UuBajkEvtEJZKVZlsQKtTfzB/bWKcTwvFI/mIlzEkB2SCxBNioHT4wrTgsUskCSv+5TFm6PcdRtpC4jvlr0PMHikIU7vs2UAEbAF7eVO8LcFiDOWpSV105gMxFq6GjvubiKMLwuY5GVYFeZVANKDUggn0g7BcBSgHMVUAs2Y+tAIGkaMpS2O+GzkGUv2ktJIL2AQNAU6s9XL3PkLhcTlTyvmLlSwGzHplq/SF09QBy+zNHZTAseuU/KDMDjbLSkHKMrKZ1XNcvV9HtWkZpjaBFYwjM6CUmjljlr2Jao07QFxKYVZWlqqpSQcwJepBa4FNfrHXcFx2ERN/mJMuap8mZmclstHZXQ70eL+O+HZE1QVn9ik1UE1KlV3cBNrC5h1C1ZOU6dHnUyYFMUqqf6gyge2o7W3gDG4cvzEsLUoS0dRxjw7JBWmSqatQYqCmLhgcqCEgOUnroI5abPaqRmAeiqOHp18oNNEu+yk4/KjIBmc/mYhj/SDqN+pjTpLjXVrdLamLZuICyqiUksTlDX/KBpprAJlKBDmnwv8AfpBoWTxQwwc0Z8rMGLga0p20g4qTkASh1NzKzE17MQaN2bW8J5U11lK2bUi5YEt1taCJc8BVEkpGv5XtUawGiXHPLbL5k8VdRLaDf6RWnFkMMvQPq9NBWMmYp1ZSHZia1A22eMm4hIRmANaVG1iK9YyRS09pgykZnCjWlEi4uNnqGaBxicqmSlwLE69/MxKTxNKlEXIaoFA3Xv02gnIgcop8f9xDVXYHLQCcQsghmIFWFT17ffZbOObMHqLCgsbHrX5w2ygvU0OgoO59YhLwZC3LMa1HRxXWl4eMkTbsSiURUhmqx+cFYPCrBLgsSBWnq/d6QzShlOxNqPvfRmcRPGTKE6AA9tNTs9IplYUASEhlUtYsxesVpQywQaNc/dN4Iw4BBBUdG5btodr/ACinESy5CaMb7fpaDHs1mLk0p6H9fWNKkpYAjmYUHWNLcEBxY9Y1LJFXiiFZId2jImmYI3DbMNPwYRU1LlnPa21TEsPw/MpOZibgaNud2Y+sZGRF9WFunR2yOGS0ykoYWcKapN9LA/WF5wbrqlk5CQNKMFPU7p9Y1GRzs9KtDiVwmQMPnmrZGb2eVKCpROV7rLVbp3EArlAELklQllxkOhp1qGD20jIyFrQiVyL18NdCVlCAFEAGruVMLEN8RFCZi5RT7NkBVeXUvYvVqf8AUYyMjeh1TY5n+I56QEgoKmFWNP8AqH38FuN4niVuhWJUQbgMA3kgfGMjIAcEawyBLPugqblDt9O8XYjEKUc1GAej9vn8o3GQqdozVGsEidMJXLGYJLs7Mz6G+14CXj0qzhSVJJJcoLEqcVNWFrjYXjIyLRgqs55zYixUknlCgQnMQDcMWIdt4EVhZoUlZmrdJ5HLhOtDn5TShDxkZFYx2JJ2rGhxU32XKlWcqdU72hzMS1irYN5QCjCTcuWp3cpjIyC+NNHM5MyXwWYQSE2FapZz52jMVwiYUjLLY2PMm4DOK6mv+0ZGQFwxZOUn0VYXhM9Jzezqze8ly7v+aJK4RiDeUbvRSO+/20ZGQ3giIvhZL4FiQf8Aw2BoWUj196u8WzfDGIXQyszgsSpPYPzaPeMjIZcMaKxk+iMvwfiks0p+YAnMh6a+9WLUeD8YS3sPRcttqc320ZGQfDEZMoR4Ix6SoiQ4JHL7SXUf+/rG5fgziN/w7NUD2kr/AL41GQfDEWw3C+DscL4djX/iSzp/n1tFZ8D44FhhuX/zJYodDz1uYyMjeJIbJlMzwDjwXThze3tJVBT/AJkbV4Axyif/AMch7/zJX+pGRkFQQMmUL/w6x9Gw5p/zJX+pEx/h9jwP/wBYk/8AmSv9SMjIbEFkf/t9xD/+U/8AySv9SMjIyNRr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data:image/jpeg;base64,/9j/4AAQSkZJRgABAQAAAQABAAD/2wCEAAkGBxQTEhUUExMWFhUXGBoZGBcYGRweGBodGxwcHB0YGhoaHCggGx0lHxgYIjEhJSkrLi4uGB8zODMsNygtLisBCgoKDg0OGxAQGywkICQsLCwsLDQsLCwsLCwsLCwsLCwsLCwsLCwsLCwsLCwsLCwsLCwsLCwsLCwsLCwsLCwsLP/AABEIALcBEwMBIgACEQEDEQH/xAAcAAACAgMBAQAAAAAAAAAAAAAEBQIDAAEGBwj/xABFEAABAgQEBAMGBAQEBAUFAAABAhEAAyExBBJBUQUiYXEGgZETMqGxwfAUQtHhFSNSYgdy0/FDY6LSM3OCkpMWFyQ0VP/EABkBAAMBAQEAAAAAAAAAAAAAAAECAwAEBf/EACQRAAICAgIDAQACAwAAAAAAAAABAhESIQMxE0FRYSJxBBQy/9oADAMBAAIRAxEAPwDyxaSbRksK/M7B++v1iYlmpjSi+ofWC2NZT7Q1Ds9/V/oIJw85SFS0kUq9TZdD2LGKlpfZ41KBStKnByqBrajGBYUw+djwWSgEIS4SPMsTuWgqXmASohkkOCPnCxSnUpTM7sBaLDirObUY6CJy/DD1E1qG93+gHS8C8Sw4yqUH2pajXpsYAmzlUUAwOvVz+hi+XiVZFglj7Ms7fmDesDfZkhZKwpVYn0rQPT4esGy5IZaysAgBk6l9WasFzcekrlkoT7NCUct8wTXmsS9m6QvxJCwcpCWsBZRf0DCnlGyGtBmEkgqdSXSEqUNiygD3vHR8P4uuUrMCzgZeiejWYjvesctOExMpFCE8yMwsXIUUvbQfCJo4mjIhBzHKG0aqiSdwatfSGiwS2ehSPEs5Hs1iYeXYmoYXc1vDHD+PJktQdC3AJykqIIU5zMVVqY87VPqCJK/7nUQ9AAABavyhsqdhQkFCJgmZC4ZTFTWvcdt4a2wJUNOOeM5y1LaatGdiUsU2cULlQGlDHP8A/wBTzZagqXMIH9Ncrm6mJLGrOGOsNfDnF5ASuXiJWVJSRnO2qQyXDvoYaYqXw4yAhKkBBI91YChV6knN6wQ3+HNYrxZPEnIFoSwBBlkgkpc1OquY+jWAEI+EcTyKzMkilKnbY3cftHoc/h2HGBmKRLzJTKXlJykmhYkg1qRCPxLwmXLEgSAjMhzNSQOUJEtQKta5rawLoZK9JG8N4iKCUyR7MMh0pJT7tsxBqosHNHywRJ4mhaxMmmdn5iRLUMoJLgpzPlrcawh/FIkqWtAU6lUBUQQNhlbpWrw0k8dD5PYOo3zLW1NSM1WHXSNkkK47H/h7xaZcuciamZM9ovkUqZzhKaAHlIJG/wAI7nAeL0mUOVCGDAKmgkAOAS4Gx10jy1OPALiXKBe4BfYBnNOkFyeMzXoQejMA7dYzl8Cono2P8bBCXTLc75gR1omu8U4bx5h0k5hN9Qr6vHH/AMUnMwkP1d39IFxU+fNSU/h1MTdKVaHdukZSDienyPGOEXaa3+ZJH0aDpPGJCyyJ0tR2C0ufJ48clcOxDBIw66WzyCdS/MEk67iNTOFzgoqmYfKmjkpmJDAO/wAYbIXA9km45XsvaJlk0fKVJFGu4d/3i7DzipCVEMSASNnFo8Xw81csuhWICWsglIPmpulGgxfi/Ey5alSZkws5yLQkmrsDcuT23gp2Bxo9fKo0THzHhfE2Il4lE5ZXmEwLU7hSqgqCiKkFma0eo4j/ABUlqQMiFS1OCSQFhtW5017w1CUekExBRjh0/wCKOEP5Zwf+1P0XBEv/ABEwKv8AiqT/AJkK+gMGmY6xRiswnkeJcKtsuIl10KgD6KaGCZoIcEEbi0GgEyYyKiuMggPmTELYtAxEMJuBD1V8IgvhzFyql2asQckOmgdAMaCC5JPrFqpYe9OkQ9kzmptCWazS1tTXpGlF01ufWKJq61HlGhPO0HEYMCmSBekXfiAzN09dIB9sQGs9ItlzQKAPCNGstCnsOmmsSIyPVhteMCwQAot11jbBTvQVDxNitl6J9ubftXVtKRI4RJOapNCWIr5QtmTDRhQdXeCcJiyp2uLwtNbRq+Dv8Z08+/yjUriKanLXQuGPYvCtWILsSHvBSJ6QQClydPvyhs5I1jKZxJBdJl8rUOr6htBC6ZjZRBzIKVaNY3sRBKUpUXfKeocRBeCYuWKRpl3+kZc30f1YtE10JyqLqOUoc79/t4PxM5ZW4GWjGpOmpNbNTtEJmDlg5m67N6G0bkFJYizb+WsaXLa6M2XHFpCR7ROZYq5Om1b2geelROdGbsoP5BokoI5aPbpQdTeCfxQHMACa6v8ACJubBdg2ClTG5nIqpi4robixYwfIw7pNXABbu5+RaFk3FrNyegG0Ve1UCCxLjWvrDKUjJsby+GzVAEKA3cDpYeYinGSVylqCSkhwKpc3HW1TFEjixSAnKwiH8QWVe7S726uKdYZckvYyloKPtBLC2TmzZbEUYF73rAhVmUQsJVpc9rVjZnFKqOzk+9Tu3lFy8UgFygEku43GsZ8v1BXIkUzVmWVS0zFZUkhs2zin6Rv20wAEzFDNW5s5H0MakJRMmMrldzmLs5r1IvF+JwySxzgpSAkVOj3BDnW0U8iSDWRpE2YQf5hIFS9RtYjciNTpJWlgEuQ1h9jvFklASlQCkOWurbZx2iSUKSQcvxHlCvkv2bAW8MwuRbzKosQHp1DN9mGkrh+HUktNmO9iwp/7awBMllwSFBn7GLVsbPt6UvFFyiuADiVFC1JSvMkWO8SwvEJqC6FqSd0kg/CCJ+mzD79XiCZCCRTTQ6/bRRcgriGo8Y4wBhiZjdVP8TGQGjhySNYyKeQTEtQAe/wLRVihQjU27Ro4dQNAWfW8X53ASaVp9/ekckn8DiKkSVEj5xYzGrvq3SG/8OIerl6CIzeHEgqQ5IFX9adYTypjuIvWygKJ1Fg/Yn6x2nhvwdhZ8hC1pVmLgkKIqCfo0ckrCEKyqdJAq9a0a27+Uej+Cph/DAEe6pQp3gp10ZQpnN8S8FS1HJJUpCsxfOQUlOwoC7tC3iXgqbIQpapksZUlRAd2HlfpHp2AysSQCc6mJ2eK+Ny/ayJqUgFSklKa7ikZzHxPGkZDQlz8fIxv2aCqoZtBHSSPB84kZsP55kNs5IMRV4LxOkoj4/F4m5IlixKcEhQqoAmxALebwPO4aUqOWuxB+kPR4TxSVDNKW39qVK6vQQ0w3BpjMZM5xZ0K/wC1onk10w/hxhwBURofj2ixXCZ4VmY29Gjsxw6aSxw6iDZ0lh1tts8G/wAMASAuRMD2I76CN5mPBJ9nL8O4stKcq0Ir+cCoJHT7pFHEccpgnK7ipej9I7CXwqWSCUqejuKh3ZnN26ROZgJDALQlzcgqJFLbEeRtC5K7oooP6cLKx+bMDLFtPp5kQLhVsQCgjQODHocnhGHest9i5HmADaDl8DlN/wCG1dM1dbkF4PkS9BXHfs8+mcMWpOYZSCWYLTXrUxr+FTUu0s+XMPg+4j0BHCZdMwmNaiD/ANsVY8yJSMy0qAdk5ksTTTMntrA8j+DYRXbPOMrEpIA6a06RWtarN99Y9D/FIWhwE5Dd66P8H0gGTLw6gC6A9gZgHm2UsYby/gmKfTOGQoA+6BvtBmUdSNDHXz8PJy50oQUm3OC+jl69IS4vEIAICQCakJNqPc28o2dk5QQmK9NN/vaNLkuzKqSzkbCm0LMZiWJCU0+6tEUYwlITtasWXG6snTQcMMoFiR8/rBkogUKn11p6phT+NOvvbVbtF38SSARl6X/XrFVCL7CmNJ0lH5JqVPWrBv0/2ipZWAUg5uxHfQwBw/FSy6VFQcMGGuuvSDcLNlkrW1g1erD5Ewrgh9A6Zkz81d3FtrwMMVU1t9f3gjHYlOUJSliDU7wBKWli9yQx2Zy3nT0hlFCoNExV0qo9ni9GbOz/AA+2inDTRTvaDRKckv8AfeCkCgefNIUoUoSPjG4d/wAPlLZS0KKyBmIJAJa7RkMCpBkzDXYJUXIofnEU8OT+dTFwWo/3+0dQrh2S6OpDV7/vAWAwftCRkUGoCr3R5m5raOG2dPiAMPhUGh6H7MYZAB5QCDXrHSTfDqkgc6CTpUAdHb6awOrhSjmyhRKS3KFGvRw0IUUUcvxCWRQhQdg3fbaojo/DvFBLklCiUkaaVDvaCJHDUFLmazU1pTXbtGDhaHb3vOka2gYbsOwmLRMTmSSQ+hADnT5wywuFTQuXBtRvMRzh4clBBQlWZxUE6B22Yg+bQxwOKUAdwahVG6A7wVJ2BRfs6GVJqbN2EbKgkaN2EczP8RhCgXCk0s4NL0Lvr6Rud4gBRmCRzB/ysC1mA1aM5oW1Y+4hiZUoIMyYiXnBKQqlm3Nb/GK5HFsOw/nyfJaf1inhnEpOJCJU1IUQQhJPvB2FDrpS0ax3DUS5ikZUlrco2f6w8WmjE08QlBQ/mob/ADhraVhvOSyQaZagmtCN6xzMvAJUqqEt/lF2p5R0+NlhEgpWywtHOquU0qwdxu7wW6RlsHK8xH0J/WLTQ/vCOTIQoqUJxSpnTzulxoRlcaVgOdiZ2ZxMCv8AKoaaWDV+cRXK0UfG/h1iGUNfWKVYIEkv9s20I8Pi8RlBKUh916dWS3oYsAcKeavqyg1RpBlzNG8Q6VgnDPHM+J/CisYlITMCMqsxzB9Ohhth8OyR/NXQ0d3Pb16xIYN1E5ll7VI+lqQvn/A+LRxifAk1GVJxCCwsXHfTr8YhM8CrFyFa0UGa78w7eusdyrCCmYpYkB7k7B/IRfNwpcZVEDyg+UHgR5gvw4sJUwmENUlI+xpC+f4ZdgVqSNWQSer/AAj1k4b+sp8jfYGKZsqWkj2ixXT5awqnIbxQPID4W/5c9bFnEtTd/d0+sCTPCC65QtO2aWp49wloQzpFHu/ximbiQNQO31+9IfyzQPBE8Xk+EJxLnMoACgSSXtFkrwfMJJMtTnophW7tHsIxCSMz6O7fV4Gm8SlhQClM9qiB5Zg/14nlkvwctDkJUe4931HxiyfwMpDLSq4NOgYfOPSsViEmhDhia/OAJ86XYpSBsXqO0OpP2zeCNnmX8DRmd1A9WaNYjgwZkl73G8dzP4bJX7gKDs3L8YHPA8oosBw9QfiQTlMUU39FlxL4cWjgZDHNb1grDYMo0J7wxnYZYVpTQmrdOsRKQz69DaKZsRwSBs5H5T8P0jIvE3+75RkHJgo6/wDjNkrLKYUIBc+TD5M/SLJHGAtYTmAbaxoHq+4NaXhDisCpQAUZhURR0sk9qV1r0iEnh4Shy+Z2AAod6s/lEWkPGUvZ2UtSVhxPD0YbGukQRh5qf+PVqdt9PU7Rx+FkzMzezDPXMSPrHWe0SlKRzJH9Obbv3v1iMm0Vg77RkvDkF1rSpRvmY+YBs9N7RZPxhliqARQMCBr186QnXilAnPlNeUuX7Wa3QWEbwmMzrZQFH5jT0/UtCty+jKUHpDaTjpCkhwAk8zZqbaGhpF6DLXVJSoP+ar9KwnxmNlJKUe8NR+UlgQRU9bbxYMTKSl0SzZzluO4d/OFt+jXF6tB+P4ZJmpJZEtaQGUEgDsQLxzE+SqUAFe7uxY7MbVA+GsMZ3FSZeYIyFXK716fZheuZnNWYsMuZIqwpXzo2oht3s5ebH0M/C05JxeHCQwzhuvp11j0qZ7M4hi2fKDXY7PR7x5x4TkBGMkoZOYLBZLFgUkhy12Gkd/xcJ9qAoXSCLPQmz2NrR0cFCXaC8ZLlh1ECgLkgfpA07Dmfh1SwWUzoPXY9NPOB8SoiUsAlYUgivUMzvW8B+DuI5pSXLqQcivL9QxinLsaGjgMXORn9kXSH5jlNCzEMbsflHRcO8PygEqSA7A82+7Bh5RR/iP4fSicMQByLOa4ACxcbc1+vNCuTxqblNMqQ9cz1qwdOpb5xxyVdHZDkTVtj/GpRKbMrMVGpCaner5R+8EYTEj2ShlzNeoB9AQSBQUGkcmvjmdeTQ0cAV6c1rR0GCyrSAVZactKkDVzSvxeJtUUUlNaCMNi5pSMhQWslL03uKUesGS8fMLsoEhntRzCX2AlkZHzCmYh2HkKQVKxctuYOrVrO1yzwli/2M5PEFBTZwxdg3yr1g38aAnmVXpT5dIQoKSAVBIFgyR8CKjzgaZjWUws7XPw37RlJg0H4uaFKfOQxoX/UU/eA1hKjzKL+R3aulzGk4wA+8Sdv1f8AWIzmVUhJdy4vXUUIH7QUw6LR7VJcOzAcxBBpqyfj2iGNnTCHyuHYpSwPc56D0gf2ZXTOSBqfJwfsRFcggXBfYs/d7Q1sFFC5aStmmk7Mn0IZj5M8FDBJcMnQZa5Wp/a/0hfNmlOhOlDr1Ys0NpMsmvR2/wBjByY8UgRGDKSSSGc/mJYCjE63etYDxGKDcpC/8rfu8McRIJuDZxanrAKsIVVsd/ef1MMpDqKRSma6WBW99/JmpFbqBcZuv5fsQVKzAMR9+UDTgRYhmsfusPFiyRCdKkqPOkZtyfrEsPhJN1ISDoQp/Oo+EC/iw/Mx6s1fm9Ykufk91iNLfHpFE2TcEHzOHSyXY/GMhMJqzWnrGorsTBD6b4nSKZUqr+YAlq0BNRpAmN44FgoEpq3BJbo2kc6Z6jYBnpTTfveCZZKRmUodgQST2hJQSOXzS+jf+Lq5TLQEqc1ua7AD4awNOnzMuVIBANDlqXalzCuRjQsXI7dOvrBErGgD3yGf9LPrfyibVehsm9tlRVNZ1JzAlm7694aTMErLUhFA6ASCA+pLejwBMn1BzEvvTS0G4aTmSf5igCa5iAn1f5fSFuyblvRLD4OWlSiqZzAcqQXcm2dhoSDS8WElAQPaJUsg0SSNaGqenxirCYaXmJGVSQ5IUqiurkjLpq9IMmKzgAjKQOViVN0cnM1Gq8Z0jJAeIUpaFJIDO70BzXaopURVhcQUoZYcszJNwd9/TeL/AOHqf3gCHJT0vQC9zWLcRgHHJ/ScyU1KibNUsA4PeJ5ULUn2MPBVcZIpdS6kEGiFUe3kI7vxGQJqcxYZBV7cx8vMxxfgvhxl42USqiQSdQ6kEM/SOu8VJHtZaqvkLN0NRSrV/Yx1cLT6GjGkEZuQ1zUNWoe5AaOX8PTfZ4qZLLj2gzB900PwI9Ib4HEINkBJscjlL60cAF3DFjCDxCoypqJzABKwXDin5gx1Ym0WmNE7ji/D04nCTJSgFUOUEPVNU/pHjWKwjKIQtgW1oNu3aPa+ETnHcOI8+8YcPVKnqATmQo5mawOxY7ERyzZWCtNHJYSZl0o5dZFVK7tbpF8ji01CiLgA1fazDSJ4mTmcO6a8rAkDQZm2MUTzQOlIY3LvfRyagdPWJ6srGWKpjmRPUpL+7mDubH+01uQ0H4dRKCGBAfmKgPQU+JhPhpyifZuS7JchzVuZn27ax0QwoAADqegLt5NYRNr2U7dlCcU/KpwSwYjl6Wp0vESmuUlNNadbRGeSlwyc1RQl/PtC9M8poWOjF9rwrQrdDvChAUCFAPQKOYjs7sLQSEJBpMdw6dtyGH67xz8vFirtmpQsWu+xax7j0Ik4qWohlKJ6JIq7UIpBaoZSTDMT79SkPS/N8mHnFGQAOVnNYJJS/dwGi8YrKApSiXFBQh290dS/yiKsRqWAIBTWjNu7PBGK0oBBBl23qDv1t8ormYoigLGwv8j91ihfFggsUqBqyne29Kl/l2i3DtM0ZZHMFMD5UjCp+iudxJebKCKbhy/zt6PrFqeIFqpSPMkiu1PnACZyhmZCSH3KjsCzbPFOMxQFWSXG3TQuGh6/AZUXfjczHMEv0rtbaFuMorVSSR7t/QiC/wAWluQgmmhHoxiibjzoIpED5P0WJmKSo5Uh9XVmP7esYZ+Y8/Kl6s3pvFGNxSbqe9vyt9TA65iVMMzMxoIvFEJcjHCpMv8Ap9SXjcJlTB1PV/3jIfETNDSeHsyqnLlSHJLDmZtXIBGsUS8OpRLgsPzaPXpWDJOFKylklR7AN5vTz3gnGSFBKAUpepIJvslNHOlXv2rOTol429imZJQk8xb5RUcKy6mm6TQg2yny0s8FYkEkgAhDB3YgXY9bnR6xCXJ1ZhvZ96n0pC3QaaBMUoBTIoCAUl36fMGIKxS8zuFBwGI+IOz/ADhiiUkOyM1ywoANjq33vAvs0hmTlcOzvXWjOBGVBxRvCrLg1ZJqBUUNSIa4ScVh60qAzW1JLE6fCFcmaU1cgvYbXf5R3XhqdhsQkCchncOmjsXdQFu4+kJMaEbOdUeZ1LoU2sEgaJy6mh6QZI4n7MEJOUGr3LtZ+tQ+ma1K9Tj/AAMTWQtBTo5NutwYhg/C2Gkg+2m51f0S7Duf9om4/SlbDPBWHM2Z7ViEpFTopRDFvqe0G+KcUPapZVEhupc2DVqzU1iw8UUoBCAJaAGYXYadPKEfFZoM0ZbhDIGj1f4D5RfhST0LK/YZh1sATy1JzAjlOymvqSd4WeJkZ5ZoCSbmpqPytbSnSC0TeXlI0vqmjhrF6+sC8YTmQyDUtT1Dep9WjpfRNdj7whi80iUrXlHocsFeMpKShClEA5srnqCdiaN0vA/gfhkyVIzTgEOSpKTdKTV1bG9NNYWeNuIGZkyHkSo1a9CHNDT71jk5apovx/8ASZyXE8OQoplHNuoBnfcFoVT8Mo8xKlEWGncteHWIQCfeS9TW3xqIFmZ0pYsrUkWLecQTKTh/Ky7w/PQjIpYJmKd3PuCtEp6/EmGOI4klSyMxYdyXNGDMwG8cihUwqDAJ3UbgH4/ZhnJmPZY5bjKXp26xmjLka0wnFKy5lAlbkkNTL0AuR9IEwsgrU+RZ1yqULjc6QWhImDeuu3cdTaCwRkCQlTAVYs3U5QMxgGSyYEvhxWwRLBA1SsOT/d9tF+H4VPFkqSNXWkg/9fU+sT4dOQlTpE5TnqU5W952ZnH2YdYg505eZOrh/ShbyeBsMYqX9iqXLQj3wJZH9wfzqadtHgtacw5VnIHBYJL7/lp6wvxPDZMsElSVrahmKdN7cppFcstKqACXf2auUPb3rnuLNWD2Pu9k8bLQtwlan9R6OwMUokqJDKJajCz7284SpwksFSklbAsVOB1tSsMsLj0pSc6hd08zsNiDUPf6Q1USzV7CVYCY7UYXOtnu0L5iEpJZJcnUnLtRz8OkHe0HvZhW1PS0LcdjecJBBAuwoKV89IZOx3FVoJ/ChXMhJ7lQb7tFWJQDqxG4cHztAap6TlOYAs2o1uwo97xchLCi8wS7EtXpQm36xRInQsxaEkM3l18/KF8zAkKdNdKQ7WEqYk12CW9XuYhOkJAdyxfZx1/SKxbRJxEipQ1UH6iMhwiVKaplv1Kn86RkW/kLj+nTfhwssCJbs5pmU35RoNfSGE9EkKsVJygJchwQ4dikfCBJ+CM1QVmCWDAlQKjUuV5Rc0tZusWy8KUsUqSqtUm3/pHfeOZxLZFmOT7NAS6ZlS2QMKWvVu0LJSpRVmVKLka1qRYAvrrBuI5nGRnAc5nN3OUADa2nXQdMiqVKZKQ/KHdVmcswsLDTzhXD4ZtsrVhTMOUSz0IFMpo5GlIpPAlE0QaCjjTu/nDqVxLIf5IAdqEkjl9PnrE5nFVBz7Ryb0H1eFxa6DoX4HwnNmU5QnvdqM/pDTDeDpss5kqS1KFV6fAwGvixNCtd/wCptekSM90uXJ6l4FP2FV6GMxa08ma1w7iutKbxMGlYWYBQdTu4AHw/eMm4uCopGbY3/GBKfXzhcibmn5WdQSmgqfzOG9PWLuATkFRMxAWAWAJNNzsfOO3w5QUH8PkQptU27gEHzh4zSYko6EOC4JNXcZBuq7dr+sMpf4fDm+eZ6kdtE/OFfGjiQQ8wqDjlYBJ3Yi7bGsL0zL1LnVonP/IbKR4PY0x3F1TL8qf6R9TrCvFSvaBmFCb/ALRSQXbMLav6tBgRkTQkkE018noRbziLlZWMVEVowAR+Vi9yHBbvEsWQaLudmAPRkwTOmqKAvKUu9FCo3prbSEWK4vLdSSkhmLswsKtfzMCmPaAp+XNQkkMyTrYu3rpBcoqCbW2Gpue8QnolqKClanNTylwG3UaCCfagfy0EJLh1i2lLP084eyCjTbBpqFFg3LbYbVcub7QyKpUuSFFSypTgFCgnLtehsPWkDY2dl/qDtzAXqbEh36WiMohSf5hWlgwBZg2vvQGwFRnlCg8uapwOZIJv3pBfEEjKlRKku/KpviARpFI4jkcAKc2US3nUFx5wCrFKXVUwFjQuAa6gC/akZIKkbRJVnys40yuUh/7bD1ghcglKTlSQnSnM9WPYRRhJpABJBL2bS+h+HSCV8WJZgG6WHfaC2BV7KJmJmNkSktZgwTV+320LZ/DZkoZlJcKr7wOXruNLQfisSShxXpq42gRWOLAG7vc/Zd/hBTBJoEw/DiXKZgFKj7qIrncPIFVWqSLerRNMsrIy1JrU9d4grOlN3Nw1vXeHTYq0qNpngAOFKVlLEsXuKD4V2iInJCwnOxNK0Skvc5Uv6dYrmTM1VqZh6j7f0iiWkE6U0c182YGsViBtjXjQl5mlrBDAKILpKjdiQDCyZmQ4dw9axGetWiQBtcmu8GSyMnugUGz3177w60AX+0O6h2f6RkMhiAKMmnaMh8hLX06jPXpGCZSFM7iqE3IhdiPE0se6Co/CJ1JlrSOnWsawr4vjm/MHGmw7RzmJ49NUOXl7QM71J67PAUGuwOV9Idyccc5JVRmHneGcnEJLudvlvHBHFEEsew1/eOw8LeEZuIYzJvsJanYGs1Tf2EgpHU+kNKKQqs3P4gh6VD0aGuCKphCZSVKJ0Acju1vOOl4P4JwMhQUXmr0M1TjyQGHqDHRpxEtCeUpCRokCvQNEZSRRJnI4Tw3iKleSWFH8yq2GiX2iWJ8N5bzVK6JR9XPyhxiuJKV7qFsTR2A8sxEBy1TFKBSVBQ/pykAf1XJIHQeUScpPookl2UqwkqUn+WpQVsxIJtX9olhcSaF8quh+XT9YuxSz+dbgEuUMS7WJdx5/pA6MTKUnOxDO1UkilNXL1p3gKL7YW1VHSYTigUMs0U3b5j9Ip4jwNBGaWoMbgqDHsT8jHN4biAzZbA+7erXv90MXYmfWu0F17FSaeipWFD0JBBsDT9DDBCAQ9XG30HlAuCxVCzEAsbUP1b7a8S/EAuKBh+YkDz1AiSi7Ktmps9IDMCNy79v9/hCzFLQ5Mu6gygzOLkHVnA02inGYxiTmcAVbmTW1XDemmsDYmYoy/bBK0pUaHLQnUljYPcCrw9GUkivOVlSElgbubbJFHY/WCl8OZhLKmFKgJPo5Ya1YwFh8ShL1AU/XzNNtY0vGIcgKWK7ljS/w+caiLaN4/FkAoehNxUmuqrk2tAMjFKWpsoLa2BI6at9iLOLz5akApSywLu7bt3e8JcGoJIWpIJFQ9Q4fbyP7PDqNojJ72OcdPTQOHsSdOgt8oClTgGBfagPy/eKDOSWYurcs7nfpF+HlAe8S7bWt3aNSQMrYZjVAHlVTRwz/APpzFvnAap+YjMwuCQSx0Y9esU4mbXKlRFjmbNa/xgedLURykaubl26ux2gY2HKwz24BpqSavUal96xXMmpVVR6UvS77+UZLlqIapL1FmNK0NdY0ZXs9xRyPvW9INI1MqVlKOU5S+rsOrCsYJpS6iQTuCWcj0iANaX+/nEFTCaEav56t1iqQWjMRiASGy1v0/X1ERTKtp0H3WMmlhyg6BzevawiibNINKtb78zDoRhFRqf0i1EwuBmr2+9IWImEnt8oJTMDPq1Kt8IegBq57E8o9TGQIcQvp8IyHoAqmzFLU1STYC/kIt4dgpsxeSVKWs9AfjoPOPQMNiES18kpEpKilsiRmLEAB2P6wT7epBdCeYHKzEkBwS9qOPONLlVDKJzuG8Hz1KZZTLLOxqWv20NXaGeD8OSUrAWpUyhLOGDE3FNrE6awcZwSylnMSXLG5AbZ9dYFnccCZyihOVwxqTqdXGlH/AFMQzsZtLtj7h4RLUWQhKSwZMtLEU/MLK9doLlT5SF5wlbhywYUP5swt2jmzxNSiA6gySKFurUFKkCjRGXxJlKUrmNaXFOwYCuvlCt2FSijsJ+NSsBToUABQlRXW9Q1aQLKxAzDK7HoGpUswcC2sc/IxWYOgF3NHFH027Vp83IlCWQFXOgPTU/r8Yk6srG5IZCeiZXlYGlz3cWJfvCrGcZTKm5ErUSo0YAoJIDIdyNRS9RFHspUpQUVEVd6kkV5SQQw6t07ROGl5AkJRkSv2gU7VNQ1WLfLRobJIK4yYxwIDF1P7reQJOgHWukVz0IErIi4LghhzXe1QT1i8Yoy3UUgqcVULsG8u76xUlRWrRJVZLEJ0q9TWu0Rm2+i8IpdghkGjqD9LufrXpF+OWoKKXc/1JcgkAOkPqOsSVOQ4yA1NuRzlq5Uo8tNrtG5GH9ugrQklQckWUBbldRcVtTzh4q0LJpMyaVSwj+YhaDYgDOP7VGh6+RvGSsOlnmLJoWSCGcgV5nG1hpEQFKFSmgorN72pJsQBQVuSK0iHsTqpOZvccBxowrA2bSQDj0MAAPPbo/SmsJMRjSkMF1BLBTkUrW/b0h/jCWYAps7MxN9Tp0tAEjBSikrmqQku2QgFZrdhRh084K/SE1bEycUqbMASOZRoDZ3fXSDp8lTso1fah6ARrByxKUZ7FiFBDGgejg62YecDK4ibkpdzyu58th/vBf4SnKls2ilAmv03GlYrnTFb08nIu9Rb4xQrFHIAmWrOXDvdj7o0HfWw1himQE1WQTW9NfP5xmTScu0ASpRUblRu7Wfr2+PrE1Zyp3IFH6t+0GsLBNNSkAD13imZKCKptfcgbb7wSrgqBxh2BdRU591hTcE+vpEpUlqJIB1zGg7G4N/hFSpu7gGganxO0QkrB1e1B03gpGUUGhSgPefszVH+/pAS0qJLuUO+730HkH6xYvM9gEjcsbHbT9oFXiglSFZswymoDhyw1OjGGSC3RMoXlcg0NEtXo+urRGbjGGujdmr309IDmcWpR1BxU79d4HVPUtRbo5du9usVUX7FbsMmY1Ie4e/UdKRH29AwuD9f2gTOlVLuXB1fbtE1qCXGUnoDb7rD4kZNliFgUvtpYxYE0c0q/wBtAwxQFcrP0/WCEY8WIB26doamZMmZT1APoY1F4mjQqA/zftGoNs2h8ni+YgEjuHft/tvGlcQ5T7pBvYq1diSW++kKZSkKUXVpqCfKkamYpnZnqHAu71tE3A1v2MhjhRyDZjUCmh3P6RTPxctVXc0BJudrULNc/GBMBJzqLghA95he/lv69I7rBz5GDSBLlghSedZICitmAs+UCji5L1iTSTHjxuSOOkLU7EkM7pAYtq9rd4YYdKQ3N725DEW3cVjMUiUZef2RSQakqJB0IYml/nFUueFKeXLCDdgCQkMXdraUegpCyYVBxex5wGelSw6RlILlyCNqBLVbR6GsdLi8OgkZVAMC+Y0DaPttHC4LDKWoZ10rlagoHIb9IbYPh5UWTLK9KAEjYm5FdYV0XhkMMPivaEpEsm+UuBajkEvtEJZKVZlsQKtTfzB/bWKcTwvFI/mIlzEkB2SCxBNioHT4wrTgsUskCSv+5TFm6PcdRtpC4jvlr0PMHikIU7vs2UAEbAF7eVO8LcFiDOWpSV105gMxFq6GjvubiKMLwuY5GVYFeZVANKDUggn0g7BcBSgHMVUAs2Y+tAIGkaMpS2O+GzkGUv2ktJIL2AQNAU6s9XL3PkLhcTlTyvmLlSwGzHplq/SF09QBy+zNHZTAseuU/KDMDjbLSkHKMrKZ1XNcvV9HtWkZpjaBFYwjM6CUmjljlr2Jao07QFxKYVZWlqqpSQcwJepBa4FNfrHXcFx2ERN/mJMuap8mZmclstHZXQ70eL+O+HZE1QVn9ik1UE1KlV3cBNrC5h1C1ZOU6dHnUyYFMUqqf6gyge2o7W3gDG4cvzEsLUoS0dRxjw7JBWmSqatQYqCmLhgcqCEgOUnroI5abPaqRmAeiqOHp18oNNEu+yk4/KjIBmc/mYhj/SDqN+pjTpLjXVrdLamLZuICyqiUksTlDX/KBpprAJlKBDmnwv8AfpBoWTxQwwc0Z8rMGLga0p20g4qTkASh1NzKzE17MQaN2bW8J5U11lK2bUi5YEt1taCJc8BVEkpGv5XtUawGiXHPLbL5k8VdRLaDf6RWnFkMMvQPq9NBWMmYp1ZSHZia1A22eMm4hIRmANaVG1iK9YyRS09pgykZnCjWlEi4uNnqGaBxicqmSlwLE69/MxKTxNKlEXIaoFA3Xv02gnIgcop8f9xDVXYHLQCcQsghmIFWFT17ffZbOObMHqLCgsbHrX5w2ygvU0OgoO59YhLwZC3LMa1HRxXWl4eMkTbsSiURUhmqx+cFYPCrBLgsSBWnq/d6QzShlOxNqPvfRmcRPGTKE6AA9tNTs9IplYUASEhlUtYsxesVpQywQaNc/dN4Iw4BBBUdG5btodr/ACinESy5CaMb7fpaDHs1mLk0p6H9fWNKkpYAjmYUHWNLcEBxY9Y1LJFXiiFZId2jImmYI3DbMNPwYRU1LlnPa21TEsPw/MpOZibgaNud2Y+sZGRF9WFunR2yOGS0ykoYWcKapN9LA/WF5wbrqlk5CQNKMFPU7p9Y1GRzs9KtDiVwmQMPnmrZGb2eVKCpROV7rLVbp3EArlAELklQllxkOhp1qGD20jIyFrQiVyL18NdCVlCAFEAGruVMLEN8RFCZi5RT7NkBVeXUvYvVqf8AUYyMjeh1TY5n+I56QEgoKmFWNP8AqH38FuN4niVuhWJUQbgMA3kgfGMjIAcEawyBLPugqblDt9O8XYjEKUc1GAej9vn8o3GQqdozVGsEidMJXLGYJLs7Mz6G+14CXj0qzhSVJJJcoLEqcVNWFrjYXjIyLRgqs55zYixUknlCgQnMQDcMWIdt4EVhZoUlZmrdJ5HLhOtDn5TShDxkZFYx2JJ2rGhxU32XKlWcqdU72hzMS1irYN5QCjCTcuWp3cpjIyC+NNHM5MyXwWYQSE2FapZz52jMVwiYUjLLY2PMm4DOK6mv+0ZGQFwxZOUn0VYXhM9Jzezqze8ly7v+aJK4RiDeUbvRSO+/20ZGQ3giIvhZL4FiQf8Aw2BoWUj196u8WzfDGIXQyszgsSpPYPzaPeMjIZcMaKxk+iMvwfiks0p+YAnMh6a+9WLUeD8YS3sPRcttqc320ZGQfDEZMoR4Ix6SoiQ4JHL7SXUf+/rG5fgziN/w7NUD2kr/AL41GQfDEWw3C+DscL4djX/iSzp/n1tFZ8D44FhhuX/zJYodDz1uYyMjeJIbJlMzwDjwXThze3tJVBT/AJkbV4Axyif/AMch7/zJX+pGRkFQQMmUL/w6x9Gw5p/zJX+pEx/h9jwP/wBYk/8AmSv9SMjIbEFkf/t9xD/+U/8AySv9SMjIyNRr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1" t="15054" r="47028" b="24464"/>
          <a:stretch/>
        </p:blipFill>
        <p:spPr bwMode="auto">
          <a:xfrm flipH="1">
            <a:off x="4572000" y="1326232"/>
            <a:ext cx="3771897" cy="4191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623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0018 -0.0446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6" grpId="1"/>
      <p:bldP spid="17" grpId="0"/>
      <p:bldP spid="18" grpId="0"/>
      <p:bldP spid="18" grpId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7" y="260648"/>
            <a:ext cx="9168187" cy="573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65989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0" y="187523"/>
            <a:ext cx="7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SISTEMA DE LODOS ATIVADOS 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Evolução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5183" y="1021378"/>
            <a:ext cx="37487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REMOÇÃO DE MATÉRIA ORGÂNICA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79512" y="2276872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NITRIFICAÇÃO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75183" y="3645024"/>
            <a:ext cx="23085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DENITRIFICAÇÃO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157436" y="4941168"/>
            <a:ext cx="1874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REMOÇÃO DE FÓSFORO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7765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pic>
        <p:nvPicPr>
          <p:cNvPr id="3074" name="Picture 2" descr="http://2.bp.blogspot.com/-_sPCMZ0zfg8/T3ViyOdmzHI/AAAAAAAAE78/cbQhpxICIio/s1600/ag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467380"/>
            <a:ext cx="3456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solidFill>
                  <a:schemeClr val="bg1"/>
                </a:solidFill>
              </a:rPr>
              <a:t>POUCOS NUTRIENTES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36096" y="467380"/>
            <a:ext cx="3456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solidFill>
                  <a:schemeClr val="bg1"/>
                </a:solidFill>
              </a:rPr>
              <a:t>POUCOS NUTRIENTES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7584" y="4437112"/>
            <a:ext cx="3456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>
                <a:solidFill>
                  <a:schemeClr val="bg1"/>
                </a:solidFill>
              </a:rPr>
              <a:t>ALTA CONCENTRAÇÃO DE  NUTRIENTES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436096" y="4119860"/>
            <a:ext cx="3456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/>
              <a:t>ALTA CONCENTRAÇÃO DE  NUTRIENTES</a:t>
            </a:r>
            <a:endParaRPr lang="pt-BR" sz="1500" b="1" dirty="0"/>
          </a:p>
        </p:txBody>
      </p:sp>
    </p:spTree>
    <p:extLst>
      <p:ext uri="{BB962C8B-B14F-4D97-AF65-F5344CB8AC3E}">
        <p14:creationId xmlns:p14="http://schemas.microsoft.com/office/powerpoint/2010/main" xmlns="" val="259663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Resultado de imagem para eutrofização na represa bill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eutrofização na represa bill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eutrofização na represa bill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8" descr="data:image/jpeg;base64,/9j/4AAQSkZJRgABAQAAAQABAAD/2wCEAAkGBxMTEhUTExMWFhUXGBsaGBgWGBoXFxgXGRoaGBgYHRsbHSghHhomGx0XIjIhJSkrLi4uFx8zODMsNygtLisBCgoKDg0OGhAQGi0lHyUtLS0tLS0tLS0tLS0tLS0tLS0tLS0tLS0tLS0tLS0tLS0tLS0tLS0tLS0tLS0tLS0tLf/AABEIALcBEwMBIgACEQEDEQH/xAAaAAADAQEBAQAAAAAAAAAAAAABAgMABAUG/8QAOBAAAQIEAwYFBAIBBAIDAAAAAREhAAIxQQNRYRJxgZGh8ASxwdHhBRMi8QYyUkJikqJTchQjJP/EABkBAQEBAQEBAAAAAAAAAAAAAAABAgQDBf/EACURAQEBAQABBAEEAwEAAAAAAAABEQIDEiExQQRCUWHREzLwIv/aAAwDAQACEQMRAD8A9XY2BV0V/OODx3ippmVqUeFx/FTFRKqXN4ixqK93rHzsvXvXtbMS25qKhq4N6FK8oecIFUiU34s5cbw8HxeLsSgySyicAFSaOrgi8ebgD70x+5ibAldpaklxLKG1duUdPEknsvM35XxgCsuGNpZjKfxEw2ZmEy1LAvueO+ZJRKAVMoMhKIgUAIcyApyUxy4X08SFAu0f7CZGuAoYsmlWjomLJaievCOfzeb9MY76+oGIcgbmj0J9OEQmJbOKEqN/ftCArr5qlI5NYKAcz7w4ksqfqkUkCVL9jtYeYefnU9pSGokMJ03c4O+nfK0J9wqkNt1FtLiA0oYP7075xpWygSnrpFZtxa3faQCSkkMCOnfzDCUlLCmvdYUT0LPp32IfaSi5LxKbogWZwj+Zf0SCJdzcFHPtIxO6neogAlUL6jusA5lWXrR1iKZ65Luhpxk49xkeMCYBRZnJtzEA87Sui6dIWYsD6wAwqydLJGxBv7Cq+bQBlnJBS6d/MDazdMvmFMyDQ5WSGGGUXTjbl8QVIFW7071h1T0gYYfdDS4Y0clrJnnFBkmBPkc1ioLotujpeEkkIParlwgyy5c+ve+IFMzBC43+6xsCbQcNO+kPKivfpb1F4T7aFVBG+99LwVTDmceg+UjqxhRc93nrEJJxNX/HIBb17Maea4A4tlnbyiBMUh00y7UQhkJIep7G6KHDBcpXVSeWp7rebJ3HD9bsjDQuHhzAf28h5xo51V2jRMoGGSGX9GFxPESSAqpoqF7JdUrC4kyAlQFWoIprnHLgkzzEbZAVTK6EBTWYotamPpcT6bnu4MTxE2LOJRLNZTLKTMAab9Fj1PD4RllEhRQZgyOFBKq5dEJNobDk2CZBMSATsuaGq3NvxLLY1hgECXKLnHn5vL+mHff1FQAAiaFlfjCCZFUFSL9L7ucNhf1ftS3VYn4iUsRuPk+XGOR5NNNqjW7zgyyh1MIC1Sm7R4Ph8KaebZklM5NBKDMcywClgYuaqonKK/7VYJyvRNKLzinjfCHCczSzSqjTATDfJMkwLZJEZcQF+/SF5sLLPkpkCh+UEDdzvSAr6wdpE9mGvdUiIII7Ct+4bbenE31hcQEb2ZresAmtCv6RIgeUlcqMtYUrW1O7QJjz5Q+JVPOwgF2UPrx8oZmpV/0wSJhVqrwZdOmnekUVIa4AzC74Sc6KuuvSAJWfiPKHE1E079IgTBnFx6BIE8yPo1qUbKkbEqCAxCplCGnEenz2kXFYSmneUUClc737tAdQo3dUQQ0s78qhX184gEgdbIi+kAh2qab7+sYGpLgsTbv3ikpava/MAmyiNxpxMEOU2jQ+TQdolhcgDh2YUyoWUZXV98B0GYEAXomWTFokQoFnobJvpSFkmseHt5Q3iJgX7pSIKbKUQhK37eKEcFG/LgmukSM7bq8fSKCdRUpVBRkSgD+0RSEV/I7tw84rhzrSinkHr8WiK1UNkrjjFp50QV0Wg9jChCT/AJJokaEm8WhTal/6+ojRco8L7k5OwCpLIBU0CLUFdEUR7P0sy4Up/ttIg/Mg7SEmdxkza5tyYHh22jKkpJIzVQspe1Wr5UnnUr1QBl08o7/J5PT7Rq3Jgylz8LwgTzgtf5/cMZks9zbc0DCwiZSQVRPxAKubZ7o5eeb1cjDbTgJxHsSkPKSDV+J18oQSAuCyDyr3+7/bBFlDPXPnXf59fP4lv+1anJJJlQL+JKlG0VKKlD5R2eDmEswJZD/YD8g69+rg8Us1gpyRSVj0vpP03GxxtSACWm0dC4SrenLp58PHHxFyQPrHh55yMSaeedkG1MZvxDspJR1TzrHmyGyv5p3WPW+veDm8MJZNtdqUk2Qg2ytHj/df8nYXy/rwSPn/AJE5nX/li/JxVc7Hh28NMRnevtESbnlu3aQ850q6MU7Kx4Yh963fu7Qrqn6sDuaBNTINYtrSkGafe2fT2gNLKTkFzjcQnM74RTQrx9IxmQofjusMDYc1QgLXYo1YMk+b3Q3snf70klCCismnpAxJSAoJ41v0RogptumtLv8AEIJrejcjGMwI1GSb807ELJXpz0gHBck8Vr5ekTl3h2NzmvyIclGVxkzVoKQMTBIOyQQQyHSoo3xFFiUNSvH0iU2HlyvdGhZMVEZsj6advB286590+IijhAjvQddYeWUJX0fLmkSmVlz65vWCvyvtpAXBy3jvl8wsxz+Cl4jMbjvhb9wDiCiI1arW1P1DBYhHqjaoU634Rk7PP3ie1UF9x3LDmdQN/aNugMJeKDlcNziskzcV6L3viWyr2bPs17ED70qbIry38xlExXQCG/sQMkA071hAQclKl9WRdyw2JjABA/R2iKCznJ6cmhAMXEkUqAupQ8o0TkwgjjqPaNFwwgnKIrKrNKDdJbK5gSzjh2/SJLXukHb7Ro9OrbdrKkxrCSYqEdcyPNx5xDxGNMJZjhyyzTAEiUqZSRRUIQcRHR4HwmJOF2CQQ+yyL/uLWRlrG+OLcqya+nx/4vPNiE4BH2iWWZ5cwau9RUde3D/hR2fyxDtkICAwOZ0j0v4t9QkeQzy7RCoDtUq6VBAjp+o/yjw+EqzhRYOenqkfT1ba+d+pfXcLwXisPweF4WaeeY4W3OEEssk82yZ2BJIAJQpvj3fqf1bB8PN/pAQqhR60F2j4v6z/ACk+ImE2FhliQSTsi4dl63j4P6v/ACYTzTCfHIIJ/pIS9CFpySKY+9/mf1uTGmwjKWlE6ghyuwJSLsVeiLHhYfiLJlHhT/VpJ/FHCJlCCUyTL/aYjamChMwAP9uqR7cuCTUEbxXhnHD+RnqXrm5L9OzabMCnd4E8ykMh7eJYKstOPSLCcoPm996ekcjB8MFC6jQNk8NlWlavTeLQgmdbronKLEyqDmM/TdEolNJoudfZoSWZFz6s4b2ihXkUuXEJjSlag9YAKmpFXteGlxDfyCr6GEXWin9+8E8F8yukA2HVmZq1SvrFJgW4HLUfuJSkB6ZdPSDhlaO/AQDTTuCVXifnsw4CMwWxr3UxKU695iJ406ZDfzG4QHZg+FnxJhLhSTTnKUbRFl6Vjo8f9IxcDZGJIRtPKqFbEKDWmr8vqvpf1fG8L4TDH/xpJppiQsmJhyChMs2IZiEJRNpTbNI5vF/yfGMpOLP4WUsZJQDiiWa822RLKZg6V9I7+fxJefe+7NtfNeB+ieJxnkwZjKVcgSg1LGYheBjl8Z4aaScyHZWUpMhBCoqMxNor9U+sYk+IJ8Oec4v/AJ50Bon4SSgAM1E3xyYeCF/L8ioJMzlcy551WPHzc+Pn25u1qUxk5jgKujZ92jIT33rFRiqgCIu/g1I2FLtWPk/x3SObVIdpaizPUp1hp5eJPDTKKSSSod28lDajboMspACI+n5GvIRNEyKlVFyOv6/cLsyr+IJyOt0HRbdIphYSlSVOhRKwSRYXzct28NUwkQfkh3dh4E4V87buvZjT0LGnTJQ3HXfAmmRlpaudYgGyNenrGgjFH+UCA48Lw085CSq9JQp4pTiRHZhfT5ZXxMSWVKgfnN/xDDiscniPruJPLshBL/jKw3D9xwbBNeu6vlHXnHP8myPaxPqfh8NRJJtkUM/5cgElG+PK+qfXMbF/Ffx6JkyDosbC8CoUtvqOXbxQeGlHZO5/m8T/AC/sl6ry/AEyjYO2FmUGSfZqigj11jzvHfyzDAmGHhTDEKgz4ibUpukoV11tSPozgsfbvtY+G+v+C/8A04tgZlp/kBMepMdPg8t7uVqf6b/P9/08/wAR9Ux5wZZ8WchabRQ8BWOMYZjuOABSL4uDKv4Lssm0ACqBaEiqpokdTDl8J4UTTBaR9/8AQsCaWUTGecS/6JRNMJShQk7JooIRvf43AwkKx979JxxNgYZBpKJVymlqN5/trtRz/ldWcPXxddc7ea7DMZ5nJObd2EUbj3lEx+Ip331jGZ+OY1aPmPO227TkrRaDkwTnBlmPX0Xf0hZjZlFc+aRKfEslu9IYipnCekKZgUbn8RKabWnLdWtO6Z7avbtVi4GmKmnnrGVAvfftGV8tzjt+kWUcBZEgIqWG5qefdIebDFnGbjcHhRi18sxDSKG4vyXm0As0kzKtGHnDSyKFRt/lyPOH+2taBgbcSYYTguTvWlKeUTREeFYF0ydPNMrQJfCSqo5oFBXrHVKnmtKcdYjOTke8hD1W/YE0gV1I7OcUPh6CjKiC+bdrDSYSBasoS5VG63isw3a5P6VrSM2riUuFKlVGlLNrrFJtpDZuj8rc90GXD3FbQ85UgkcAVyNRflWM2qQKK3ZqIc80eDOAzKQDZ8u1ik+MSCAD7P5+0cmNjD9Ep6dIQUmkOyQoQ2FVGvd4JK0Zb2yybyeEmBShO9RdbdtBQ3KCu9c9dNUihfuIpJc0FP1Uwk06VUUXNE143hpwVXp76ae8SnmXIuKaU4xYFWb/ADTifQRo69jUxoujzxhhQBbukNNILaKz0CuNYfCNh2kYqbsMu6RtkZ5AxJPJ6++sY0H4prQ1XJzWBLMyApnGfPLj8xkKMNXAPNuZ3R5P1T+P/dxJsQYhG0AyUIlllJVXCglEpuj2TJZE4r2sEA9+W6Nc93i7y1OsmPAw/wCLYVTNOcwb6fihDx1y/wAe8PKV2H/xmmmIzvMSqR6apfr7cOUYYgS1cuZCt5Rq+byX7PXf+kceF9LwAD+EhqXlBL2Bt8RXBwJZAdkbCgNKikDNAp+YrtIaZc4RCTGfV1fmr/k6/dbxmKCQgklSUSpLtfkZVWYrcstA0S2mKXv+7wAU7v2OsGQm7fFkiMJ7LOq5lWispAyfu+vQQDNp2BCYZenBe+1igzTLf4gSEhU4vl5j2h5MIlVI1sOOUNiTIgD7hendmMTQcNEWYbglS9NNdIE+Ipf1A71MTmBVy+/LtIpLh8gnFrRA2EBXO78TGlldbDPO/WAPybfqghyUayB8sh3mYBcRQSyJVLWMNhypKpuV9O98CUAtRuVvKCZwiM1bxFGaYoApX37tDYWGpowrWqJEZ5lJ3pXlSKSTTaDP0P7zgLSzLMgQoa5nR+m+GUAlS2deCr2lohPPRGo9m5foQ0koAJtmnbe8ZxTT+IvLK417b5iCkgOFL3y3pHRNMHbhWzvb9xMSE/8AruBO56FrRQgf8QSTp8PnF0uXKozuld9IEwIDAOi6UPKIfdFty1455xPkXlxUQBF1oOd4wmKWXPnTJvIQkhRTMWZhQ5rziJnBJJNLCp9PINDBTEO0RLU8arYboQysJfIP3yhJmLBjbyVOHYiskhAU1oHa/NGigGUmqLuMaEw8QpQ8CIMa9wZaHyz7PnAMp3P500/UTKLY+flBxEB4veKyM5lIFVV2/FM61qPWNtAI/lXjCCVs+YA7aNLJvT0gHKTZvyA+Y01h0iRldoZh3vaIMAV+G5QCKU9kjFKEIczW3fEQu117EUU58F5d61jUVPYp7ROvSj+cMJvLW1RAEz21VtflOUCUbu0+IwOffxAErvReK+m/WAMsm/TPtk7ap/GoyQdnSImcZp58ZucEZN35xAVJ1yFADu7pBKBBXrXtIlNi6L8J8M1ocdNR6un6i4LSSoFVM6ZefvAxMVQAdwFwNcvmIgFa82pSOiXBvqmhRFPf7gnJiIoSlzcwdtVCU6AdIadLey8OnCKFhS3kKcG5xNEJhSnE259pHSAwZz7arz1hMMIkzO2653dYfH5a8U4n2MS1SyShnUUsj2XLXSEkxwT/AFSUakA+9+UNPNUmx458ysHCN6hnS+VclHGA0krOAnfSjRbZAZaDeq9O7QwYjOwbfuy/4xGbFEqj/UmR9eMT5VsSVSAte28kio/F5v2M6PRVOcRlnlBrdwxKZ8+6Qpm2r0p55mGB8TF/21TlQnytCA2NVyReT9pFcglQ26uWcS2wWC1depffATxS6KLiyMNOMJJIpCuq672Hn2LYeChBFM7Log3RsaWpuqLXsXeNaiEroHAigxUBBLkb0qwenuYTCH5Bqp5/uOmTBDhF529WharjJ3wI9MTD/E/9feNE9Rjg+4BvXKgyg7QH9i10fkukc4mWi/FzDTTF9L+gGVI9MZN96VVA5QpxN/DvtYmDpFNooWAypTeNNLQwMZuHpqq5wZZkLnWhhNskgp5DS0ZCV98oI0kys3QwRN3Vbp3lACqxOQjGUhc1YCxXz7aIqkswUO6Zv8wiu46rSBsaIzqWbfBlAQAIuv7pWAJU05io10jHU+h1h5ZWskKS5oO7deUQDYdK9/qKyYaj8kIGRatN/tAlkBAmys68+6RTAkqb8K18tIWiM0olYJRyh7y5CNIiXJy79oOMHyVxxRUhsAhRYr3w7eAOEPzXlm9PR4cnNQALC+/hG2lK3rpU37vCYpBJCItk4X8ogUkbXoD+84qRXQIPempKRHdxyej8of700o3oh6FICuGhzZs7nSGmmQlmck3siaojaxDDmZezzusPLKoREbPI16rwiUaQqyve+uTopi0soKIw5u60v8xCQJdx6Mm+Niyqm+wVR+rRFCafLOooDbXLtIaUFDmlwoHfqIlhSCtU4b6UYHnHThkVRke4JGthVjFqueYIA73e3EdpEvDj/wCzfv8ASLlJiD1KKbXLw+wrZ9oB6xZ1iWKbdmRULI+5VREhRMAS2S5598dYmJwAgB9+la84tUCVgwZHTPz7MZVSXwsxIH9gRVuSZxHxGHszIxIys1F4wcYTBnFVcqgNUUJE5p9lAm5Eqbp30hETmAE1eFTlzjqwRVSAltESFGFcuTahC0/Zh9lKob0NBQCFquMbl5RooZwLDp6iBGhybJXI+kCYLc8bVjqxsJAqgvQBw1X3RhgABZiA1NC3NPONeplx4eIM/MF79iHFu++EbDEkpJlDncBDnEJcMtRL5Z5RaNMCKnqtsv1CSHR11s+6BLITbvRYpLLkg1fhaININbZUhft+u/4bzh55ix9EgIMj2kQAnr3U1+YaWoJ5KAY2Q7Re+kLLKj8oA7RLaMtrRsOXd0pA396QJSD5vzgL4hBRlZKDfl2hin3C5Damn7o0TYCj80ppX4g4MyKCEDZoNYgTFJLXASuWQyrAVOmflzi0uGEpdBTtd6Ujm+2homhUPaKKS4iTLfp6RefDC1NkJUhO/KObBkBIBpfc5tHSZSAj06OGbtYlC4kyqVK3qAv6iRNCb9OFYOLKhF997QJTnT2cDy5wVWUoRzvw6v7xTZCBghulTU72/cQpQrfNzYm7bqxQTkD+1AEqER71iUMZQpBIsq3PDWDiSMrcAOu9usJMpdkSz+Xbw0uGVW6Hr2XiA4rflur2URukYYZCmoXcOEJiOXPRBzim2WVwbIQnaZQVOeeXjvVWXz9YaSdQDrzBVbeTNE8d6DStu1hsOYZU5rp15iLnsLCRSSaWUsB7ZRH74AXvcuRflFDiBQa/14pfeuecdZwcCZWlUgAihAoAMrhont9pdefi40p/oWQK7gji6mDgTVIc60Fl9P3HcPB4SJKgat/m8cs+GZCgdQEJuXbKLs+iAoClk1tyLh/KK4s0o5dWHP2iM0wCqq0DX3g0r3QSzqBcWCLSp1iYptsilNSPaNAlxGv/AMVjQVyjHmCBaXZM7RGadUc/EGYuwKa8oTDaPXGDT9tX4hpLNu1hTMleUYHV/ftYgch04RsSbvdCCXpm6tARlT1PHrAWlxFa3pvr3rDyuUTWtB+ogTlXrDLmr9tZXiCxQ7WaNVAe1ytxkVv6JpGE29SvCq8BFcbDW4XN2s+sTcCKE3cAIIBrTU17Ywm2QSvOqpFpy41HEDv1ih8CfkMxbu0NNhq8tqnK0ckpzQ2+RHRKCKhErZbdjsZwLh417njca5wE/sQVWjOydIXCKFCqQBK6UCoqF3ANKxRWWVC28KUa4TfaKSGYFTb3Mc4xTvF9Rf04x1Eq4K6E8FSJQniJb9H5oO6xPASioXsp3dE4x1TSKi079Y48YIyrRMwkIKzzGYM6XG/fAkwkYn3GYQ78s4SQu981dKhYrIQhIL5iu0r96wVpsQtrSipRNG8oGHiKWNevfdYk5BJ80sTdlpzEWlztkvua1gKTFahnO9mTtoAI4Utuz3mAcMlrXKtpmOMMAr6Z1ZACOvYiKaSarOWPoTR1R4SVCwKCjBR1tHTgYwDoDqv5XbS3dBi4ss8rS7L2DlLBIg5sZgKKlVJB1iGHizBdk/C9VimJJ/lmWrx0+IMuFbaQGiUvUole6Rr6E5MYzIJioV899N0dOGR/UChoRz10T5iIlMpopqGrq2jw33iCRMXpRil+kSh5xoSquHGl6BukJKAZhkMkp2YM4L58gFW3d4nhEjWz5QFDhK4CguDmvGNClP0G6NGgrz3W71bz6c4U4go3esdGHIhQBVv1MW+0HyYs6ad5x6aw4ZZj38wwXmnTdF8SaVaEht57NonPK5Tt0i6F2jQlt46wqsOiQ1e7xiBdBuvACUvQjnDTzfDWMSlCOK2NIdf35CAeQ5ntGi8hUOOPHLnSISs9RwXy7SNLM9K5FOITWMik8qMEXVobDxDQOE3gRI4S1aqct8NtIQaD4TukMFZ5HWmTLS2+Gw8RAlyxUcPiJYhWmbovfYhfyC68fI0iYKgPmL5C7cfOE8RM5pQ8898SlxQeGQPecMJiylrKOlM4uDSEk2y4HWHBQ15xIzBURlbULVf1aG2n35P28MHXh4yoEZLc13xTYVWcdV3dpHFJMiavZhm/lD4XiN+hSsZvIDhZbd+kPMCHRXVrOtt0S8TOChAs9ltziv3GfKg5Vz3pFU0hFKf+wbtY2FOTNssQRThkIlPK5COb3A15deYwcQAi7b39uHvDB2YgJRCUQmrD97rCHnEybUyUoOFRwjjxSVUUFEKokbDxJgjjclGBLZNExVJJ/wDO41a1K/uOoFiAQNZkzRQXePOxCqBU3Lxbd6R0GRAKFr5Xo/7iWDGVllWw3ByCu60bw8kwACA7VDVqWoXVoTEOpRL6MyVcJDYUx2XtT/bQNesX6FpjNUB1AK6ZC2dMo0+GSVPLeVuIicVgQFK9ba5xfBnADqpW5L5stoz8BZiST+KKTmwJXelBEjhoc/Rc+F/aKYk35DqAnO2kLhzOdLjn7HiY0I4kgU16H0gQxEpfZ6Rou0cB8UDpoBfvzisvjFAKDhcr0jRo9PTGRGICl3OjwDOAOa6hkPWNGifeAz4LbQQadNwiP3V5PrRo0aEDkp3W8aUGu+nWuixo0FBedt0OCAan920jRoIeecDenq78O72kxGIqzZE9tGjRnBKaWWyrqa2HGsaXECDmhdRy3xo0FUnqAHF1zV8tImZh6UGfX9Ro0AfsqdeDDvKF+2jG/YPSNGiShZQnfKH2swHZbikaNGg00qLQr1ZU6wNqVAoIy9N/GNGhJopNJU/2rvTsxHElqiWQaRo0QLgyuiBaJmghpgn9qaJySDGhoEuNs65hGShqK6w8uITd2YMFjRotWGOJMTWgcVtqy66xsfGIrQgLROXThGjRJ8h5fEHcubksvtAGIlP9JfS54PGjQyChnRph7pfT9whQo9svLrGjRMAJ1HfAxo0a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50" name="Picture 10" descr="Vegetação aquática toma conta das águas da represa do Guarapiranga, zona Sul de São Paulo. Foto: JOSÉ LUIS DA CONCEIÇÃO/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7538"/>
            <a:ext cx="9180512" cy="62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35496" y="0"/>
            <a:ext cx="9239821" cy="836712"/>
            <a:chOff x="-76900" y="0"/>
            <a:chExt cx="9239821" cy="836712"/>
          </a:xfrm>
        </p:grpSpPr>
        <p:sp>
          <p:nvSpPr>
            <p:cNvPr id="6" name="Retângulo 5"/>
            <p:cNvSpPr/>
            <p:nvPr/>
          </p:nvSpPr>
          <p:spPr>
            <a:xfrm>
              <a:off x="-76900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72008" y="231855"/>
            <a:ext cx="7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Eutrofização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Represa Guarapiranga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82169" y="6455229"/>
            <a:ext cx="849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http://blogs.estadao.com.br/olhar-sobre-o-mundo/represa-guarapiranga/ 29/05/2010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3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124744"/>
            <a:ext cx="8618055" cy="5400600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SUSTENTABILIDADE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Pilares </a:t>
            </a:r>
            <a:endParaRPr lang="pt-BR" sz="1200" dirty="0">
              <a:solidFill>
                <a:schemeClr val="bg1"/>
              </a:solidFill>
            </a:endParaRPr>
          </a:p>
        </p:txBody>
      </p:sp>
      <p:graphicFrame>
        <p:nvGraphicFramePr>
          <p:cNvPr id="14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5220222"/>
              </p:ext>
            </p:extLst>
          </p:nvPr>
        </p:nvGraphicFramePr>
        <p:xfrm>
          <a:off x="1218361" y="1394686"/>
          <a:ext cx="6696744" cy="4129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9721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DECOMPOSIÇÃO DE POLUENTES NA NATUREZA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i="1" dirty="0" err="1" smtClean="0">
                <a:solidFill>
                  <a:schemeClr val="bg1"/>
                </a:solidFill>
              </a:rPr>
              <a:t>Wetlands</a:t>
            </a:r>
            <a:endParaRPr lang="pt-BR" sz="1200" i="1" dirty="0">
              <a:solidFill>
                <a:schemeClr val="bg1"/>
              </a:solidFill>
            </a:endParaRPr>
          </a:p>
        </p:txBody>
      </p:sp>
      <p:pic>
        <p:nvPicPr>
          <p:cNvPr id="15" name="Imagem 14" descr="http://www.ijc.org/loslr/en/_images/wetland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7848"/>
            <a:ext cx="9396536" cy="52314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652120" y="5157192"/>
            <a:ext cx="3384375" cy="792088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MANGUE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xmlns="" val="148864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WETLANDS ARTIFICIAIS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i="1" dirty="0" smtClean="0">
                <a:solidFill>
                  <a:schemeClr val="bg1"/>
                </a:solidFill>
              </a:rPr>
              <a:t>Reuso agrícola – São Carlos</a:t>
            </a:r>
            <a:endParaRPr lang="pt-BR" sz="1200" i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6351" cy="41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5085184"/>
            <a:ext cx="8907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Fonte:  Souza, C.F et al.. Eficiência de estação de tratamento de esgoto doméstico visando reuso  agrícola</a:t>
            </a:r>
          </a:p>
          <a:p>
            <a:pPr algn="ctr"/>
            <a:r>
              <a:rPr lang="pt-BR" dirty="0" smtClean="0"/>
              <a:t>http://www.scielo.br/scielo.php?script=sci_arttext&amp;pid=S1980-993X2015000300587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406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6416" y="0"/>
            <a:ext cx="591263" cy="836712"/>
          </a:xfrm>
          <a:prstGeom prst="rect">
            <a:avLst/>
          </a:prstGeom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cap="all" dirty="0" err="1" smtClean="0">
                <a:solidFill>
                  <a:schemeClr val="bg1"/>
                </a:solidFill>
              </a:rPr>
              <a:t>Wetlands</a:t>
            </a:r>
            <a:r>
              <a:rPr lang="pt-BR" sz="2400" b="1" cap="all" dirty="0" smtClean="0">
                <a:solidFill>
                  <a:schemeClr val="bg1"/>
                </a:solidFill>
              </a:rPr>
              <a:t> artificiais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Imitação da natureza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4" name="Imagem 13" descr="Diagram: waste water treatment using wetland plants / reed bed. - stock vector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55"/>
          <a:stretch/>
        </p:blipFill>
        <p:spPr bwMode="auto">
          <a:xfrm>
            <a:off x="107504" y="845741"/>
            <a:ext cx="8800175" cy="5135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9017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Jovem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" t="599" r="54678" b="70043"/>
          <a:stretch/>
        </p:blipFill>
        <p:spPr bwMode="auto">
          <a:xfrm>
            <a:off x="23133" y="836712"/>
            <a:ext cx="90765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528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</a:t>
            </a:r>
            <a:r>
              <a:rPr lang="pt-BR" sz="2400" b="1" cap="all" dirty="0" err="1" smtClean="0">
                <a:solidFill>
                  <a:schemeClr val="bg1"/>
                </a:solidFill>
              </a:rPr>
              <a:t>hidográfica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Início do processo de erosão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54" t="1445" r="536" b="69706"/>
          <a:stretch/>
        </p:blipFill>
        <p:spPr bwMode="auto">
          <a:xfrm>
            <a:off x="-5266" y="836712"/>
            <a:ext cx="9144000" cy="53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23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6416" y="0"/>
            <a:ext cx="591263" cy="836712"/>
          </a:xfrm>
          <a:prstGeom prst="rect">
            <a:avLst/>
          </a:prstGeom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 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Formação dos tributários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" t="33686" r="54157" b="38169"/>
          <a:stretch/>
        </p:blipFill>
        <p:spPr bwMode="auto">
          <a:xfrm>
            <a:off x="-5266" y="836712"/>
            <a:ext cx="916818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58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Formação do vale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31" t="34729" r="970" b="36614"/>
          <a:stretch/>
        </p:blipFill>
        <p:spPr bwMode="auto">
          <a:xfrm>
            <a:off x="0" y="914400"/>
            <a:ext cx="9138734" cy="51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557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Formação do Vale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0" t="65433" r="30239" b="3523"/>
          <a:stretch/>
        </p:blipFill>
        <p:spPr bwMode="auto">
          <a:xfrm>
            <a:off x="-36512" y="836711"/>
            <a:ext cx="9308666" cy="52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793.photobucket.com/albums/yy214/gifs-cantinholumad/arvor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785" y="1674128"/>
            <a:ext cx="1084239" cy="10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6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8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56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1043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img-fotki.yandex.ru/get/4713/104166334.96/0_6bacf_c7d4aa44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8044"/>
            <a:ext cx="667434" cy="9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6675" y="310678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lh4.ggpht.com/_6-b0RiUGBU0/S75xXiLX3tI/AAAAAAAABS8/91kfP5wHUEg/lourdesalho-arvore1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2453" y="1358032"/>
            <a:ext cx="1405226" cy="11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875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Urbanização sem coleta de esgoto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0" t="65433" r="30239" b="3523"/>
          <a:stretch/>
        </p:blipFill>
        <p:spPr bwMode="auto">
          <a:xfrm>
            <a:off x="-36512" y="836711"/>
            <a:ext cx="9308666" cy="52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793.photobucket.com/albums/yy214/gifs-cantinholumad/arvor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121" y="1665068"/>
            <a:ext cx="1084239" cy="10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6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8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56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1043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img-fotki.yandex.ru/get/4713/104166334.96/0_6bacf_c7d4aa44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8044"/>
            <a:ext cx="667434" cy="9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6675" y="310678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lh4.ggpht.com/_6-b0RiUGBU0/S75xXiLX3tI/AAAAAAAABS8/91kfP5wHUEg/lourdesalho-arvore1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2453" y="1358032"/>
            <a:ext cx="1405226" cy="11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481" y="1371600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lh3.ggpht.com/_BJo2sJZzI3g/StZzLtvuN0I/AAAAAAAAKzc/s3tT5cHexSk/s400/casa10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78084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497" y="1371600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 12"/>
          <p:cNvSpPr/>
          <p:nvPr/>
        </p:nvSpPr>
        <p:spPr>
          <a:xfrm>
            <a:off x="2984500" y="1219200"/>
            <a:ext cx="3200400" cy="3886200"/>
          </a:xfrm>
          <a:custGeom>
            <a:avLst/>
            <a:gdLst>
              <a:gd name="connsiteX0" fmla="*/ 292100 w 3200400"/>
              <a:gd name="connsiteY0" fmla="*/ 0 h 3886200"/>
              <a:gd name="connsiteX1" fmla="*/ 292100 w 3200400"/>
              <a:gd name="connsiteY1" fmla="*/ 0 h 3886200"/>
              <a:gd name="connsiteX2" fmla="*/ 342900 w 3200400"/>
              <a:gd name="connsiteY2" fmla="*/ 101600 h 3886200"/>
              <a:gd name="connsiteX3" fmla="*/ 368300 w 3200400"/>
              <a:gd name="connsiteY3" fmla="*/ 177800 h 3886200"/>
              <a:gd name="connsiteX4" fmla="*/ 330200 w 3200400"/>
              <a:gd name="connsiteY4" fmla="*/ 279400 h 3886200"/>
              <a:gd name="connsiteX5" fmla="*/ 304800 w 3200400"/>
              <a:gd name="connsiteY5" fmla="*/ 317500 h 3886200"/>
              <a:gd name="connsiteX6" fmla="*/ 228600 w 3200400"/>
              <a:gd name="connsiteY6" fmla="*/ 381000 h 3886200"/>
              <a:gd name="connsiteX7" fmla="*/ 215900 w 3200400"/>
              <a:gd name="connsiteY7" fmla="*/ 419100 h 3886200"/>
              <a:gd name="connsiteX8" fmla="*/ 190500 w 3200400"/>
              <a:gd name="connsiteY8" fmla="*/ 457200 h 3886200"/>
              <a:gd name="connsiteX9" fmla="*/ 177800 w 3200400"/>
              <a:gd name="connsiteY9" fmla="*/ 558800 h 3886200"/>
              <a:gd name="connsiteX10" fmla="*/ 165100 w 3200400"/>
              <a:gd name="connsiteY10" fmla="*/ 596900 h 3886200"/>
              <a:gd name="connsiteX11" fmla="*/ 152400 w 3200400"/>
              <a:gd name="connsiteY11" fmla="*/ 673100 h 3886200"/>
              <a:gd name="connsiteX12" fmla="*/ 165100 w 3200400"/>
              <a:gd name="connsiteY12" fmla="*/ 711200 h 3886200"/>
              <a:gd name="connsiteX13" fmla="*/ 177800 w 3200400"/>
              <a:gd name="connsiteY13" fmla="*/ 762000 h 3886200"/>
              <a:gd name="connsiteX14" fmla="*/ 228600 w 3200400"/>
              <a:gd name="connsiteY14" fmla="*/ 838200 h 3886200"/>
              <a:gd name="connsiteX15" fmla="*/ 292100 w 3200400"/>
              <a:gd name="connsiteY15" fmla="*/ 939800 h 3886200"/>
              <a:gd name="connsiteX16" fmla="*/ 317500 w 3200400"/>
              <a:gd name="connsiteY16" fmla="*/ 977900 h 3886200"/>
              <a:gd name="connsiteX17" fmla="*/ 393700 w 3200400"/>
              <a:gd name="connsiteY17" fmla="*/ 1003300 h 3886200"/>
              <a:gd name="connsiteX18" fmla="*/ 558800 w 3200400"/>
              <a:gd name="connsiteY18" fmla="*/ 1028700 h 3886200"/>
              <a:gd name="connsiteX19" fmla="*/ 609600 w 3200400"/>
              <a:gd name="connsiteY19" fmla="*/ 1041400 h 3886200"/>
              <a:gd name="connsiteX20" fmla="*/ 838200 w 3200400"/>
              <a:gd name="connsiteY20" fmla="*/ 1066800 h 3886200"/>
              <a:gd name="connsiteX21" fmla="*/ 876300 w 3200400"/>
              <a:gd name="connsiteY21" fmla="*/ 1104900 h 3886200"/>
              <a:gd name="connsiteX22" fmla="*/ 914400 w 3200400"/>
              <a:gd name="connsiteY22" fmla="*/ 1117600 h 3886200"/>
              <a:gd name="connsiteX23" fmla="*/ 965200 w 3200400"/>
              <a:gd name="connsiteY23" fmla="*/ 1130300 h 3886200"/>
              <a:gd name="connsiteX24" fmla="*/ 1003300 w 3200400"/>
              <a:gd name="connsiteY24" fmla="*/ 1143000 h 3886200"/>
              <a:gd name="connsiteX25" fmla="*/ 1143000 w 3200400"/>
              <a:gd name="connsiteY25" fmla="*/ 1155700 h 3886200"/>
              <a:gd name="connsiteX26" fmla="*/ 1244600 w 3200400"/>
              <a:gd name="connsiteY26" fmla="*/ 1168400 h 3886200"/>
              <a:gd name="connsiteX27" fmla="*/ 1358900 w 3200400"/>
              <a:gd name="connsiteY27" fmla="*/ 1181100 h 3886200"/>
              <a:gd name="connsiteX28" fmla="*/ 1676400 w 3200400"/>
              <a:gd name="connsiteY28" fmla="*/ 1181100 h 3886200"/>
              <a:gd name="connsiteX29" fmla="*/ 1714500 w 3200400"/>
              <a:gd name="connsiteY29" fmla="*/ 1193800 h 3886200"/>
              <a:gd name="connsiteX30" fmla="*/ 1752600 w 3200400"/>
              <a:gd name="connsiteY30" fmla="*/ 1219200 h 3886200"/>
              <a:gd name="connsiteX31" fmla="*/ 1778000 w 3200400"/>
              <a:gd name="connsiteY31" fmla="*/ 1257300 h 3886200"/>
              <a:gd name="connsiteX32" fmla="*/ 1854200 w 3200400"/>
              <a:gd name="connsiteY32" fmla="*/ 1282700 h 3886200"/>
              <a:gd name="connsiteX33" fmla="*/ 2019300 w 3200400"/>
              <a:gd name="connsiteY33" fmla="*/ 1308100 h 3886200"/>
              <a:gd name="connsiteX34" fmla="*/ 2133600 w 3200400"/>
              <a:gd name="connsiteY34" fmla="*/ 1320800 h 3886200"/>
              <a:gd name="connsiteX35" fmla="*/ 2209800 w 3200400"/>
              <a:gd name="connsiteY35" fmla="*/ 1358900 h 3886200"/>
              <a:gd name="connsiteX36" fmla="*/ 2247900 w 3200400"/>
              <a:gd name="connsiteY36" fmla="*/ 1384300 h 3886200"/>
              <a:gd name="connsiteX37" fmla="*/ 2324100 w 3200400"/>
              <a:gd name="connsiteY37" fmla="*/ 1371600 h 3886200"/>
              <a:gd name="connsiteX38" fmla="*/ 2374900 w 3200400"/>
              <a:gd name="connsiteY38" fmla="*/ 1358900 h 3886200"/>
              <a:gd name="connsiteX39" fmla="*/ 2451100 w 3200400"/>
              <a:gd name="connsiteY39" fmla="*/ 1371600 h 3886200"/>
              <a:gd name="connsiteX40" fmla="*/ 2489200 w 3200400"/>
              <a:gd name="connsiteY40" fmla="*/ 1397000 h 3886200"/>
              <a:gd name="connsiteX41" fmla="*/ 2565400 w 3200400"/>
              <a:gd name="connsiteY41" fmla="*/ 1460500 h 3886200"/>
              <a:gd name="connsiteX42" fmla="*/ 2603500 w 3200400"/>
              <a:gd name="connsiteY42" fmla="*/ 1473200 h 3886200"/>
              <a:gd name="connsiteX43" fmla="*/ 2628900 w 3200400"/>
              <a:gd name="connsiteY43" fmla="*/ 1511300 h 3886200"/>
              <a:gd name="connsiteX44" fmla="*/ 2819400 w 3200400"/>
              <a:gd name="connsiteY44" fmla="*/ 1524000 h 3886200"/>
              <a:gd name="connsiteX45" fmla="*/ 2895600 w 3200400"/>
              <a:gd name="connsiteY45" fmla="*/ 1549400 h 3886200"/>
              <a:gd name="connsiteX46" fmla="*/ 2933700 w 3200400"/>
              <a:gd name="connsiteY46" fmla="*/ 1562100 h 3886200"/>
              <a:gd name="connsiteX47" fmla="*/ 3009900 w 3200400"/>
              <a:gd name="connsiteY47" fmla="*/ 1612900 h 3886200"/>
              <a:gd name="connsiteX48" fmla="*/ 3060700 w 3200400"/>
              <a:gd name="connsiteY48" fmla="*/ 1676400 h 3886200"/>
              <a:gd name="connsiteX49" fmla="*/ 3086100 w 3200400"/>
              <a:gd name="connsiteY49" fmla="*/ 1714500 h 3886200"/>
              <a:gd name="connsiteX50" fmla="*/ 3124200 w 3200400"/>
              <a:gd name="connsiteY50" fmla="*/ 1739900 h 3886200"/>
              <a:gd name="connsiteX51" fmla="*/ 3187700 w 3200400"/>
              <a:gd name="connsiteY51" fmla="*/ 1816100 h 3886200"/>
              <a:gd name="connsiteX52" fmla="*/ 3200400 w 3200400"/>
              <a:gd name="connsiteY52" fmla="*/ 1854200 h 3886200"/>
              <a:gd name="connsiteX53" fmla="*/ 3149600 w 3200400"/>
              <a:gd name="connsiteY53" fmla="*/ 1968500 h 3886200"/>
              <a:gd name="connsiteX54" fmla="*/ 3136900 w 3200400"/>
              <a:gd name="connsiteY54" fmla="*/ 2006600 h 3886200"/>
              <a:gd name="connsiteX55" fmla="*/ 3086100 w 3200400"/>
              <a:gd name="connsiteY55" fmla="*/ 2082800 h 3886200"/>
              <a:gd name="connsiteX56" fmla="*/ 3048000 w 3200400"/>
              <a:gd name="connsiteY56" fmla="*/ 2095500 h 3886200"/>
              <a:gd name="connsiteX57" fmla="*/ 2895600 w 3200400"/>
              <a:gd name="connsiteY57" fmla="*/ 2120900 h 3886200"/>
              <a:gd name="connsiteX58" fmla="*/ 2832100 w 3200400"/>
              <a:gd name="connsiteY58" fmla="*/ 2184400 h 3886200"/>
              <a:gd name="connsiteX59" fmla="*/ 2806700 w 3200400"/>
              <a:gd name="connsiteY59" fmla="*/ 2222500 h 3886200"/>
              <a:gd name="connsiteX60" fmla="*/ 2730500 w 3200400"/>
              <a:gd name="connsiteY60" fmla="*/ 2247900 h 3886200"/>
              <a:gd name="connsiteX61" fmla="*/ 2717800 w 3200400"/>
              <a:gd name="connsiteY61" fmla="*/ 2286000 h 3886200"/>
              <a:gd name="connsiteX62" fmla="*/ 2667000 w 3200400"/>
              <a:gd name="connsiteY62" fmla="*/ 2362200 h 3886200"/>
              <a:gd name="connsiteX63" fmla="*/ 2654300 w 3200400"/>
              <a:gd name="connsiteY63" fmla="*/ 2400300 h 3886200"/>
              <a:gd name="connsiteX64" fmla="*/ 2578100 w 3200400"/>
              <a:gd name="connsiteY64" fmla="*/ 2425700 h 3886200"/>
              <a:gd name="connsiteX65" fmla="*/ 2540000 w 3200400"/>
              <a:gd name="connsiteY65" fmla="*/ 2451100 h 3886200"/>
              <a:gd name="connsiteX66" fmla="*/ 2501900 w 3200400"/>
              <a:gd name="connsiteY66" fmla="*/ 2489200 h 3886200"/>
              <a:gd name="connsiteX67" fmla="*/ 2476500 w 3200400"/>
              <a:gd name="connsiteY67" fmla="*/ 2527300 h 3886200"/>
              <a:gd name="connsiteX68" fmla="*/ 2362200 w 3200400"/>
              <a:gd name="connsiteY68" fmla="*/ 2590800 h 3886200"/>
              <a:gd name="connsiteX69" fmla="*/ 2286000 w 3200400"/>
              <a:gd name="connsiteY69" fmla="*/ 2654300 h 3886200"/>
              <a:gd name="connsiteX70" fmla="*/ 2247900 w 3200400"/>
              <a:gd name="connsiteY70" fmla="*/ 2667000 h 3886200"/>
              <a:gd name="connsiteX71" fmla="*/ 2209800 w 3200400"/>
              <a:gd name="connsiteY71" fmla="*/ 2692400 h 3886200"/>
              <a:gd name="connsiteX72" fmla="*/ 2133600 w 3200400"/>
              <a:gd name="connsiteY72" fmla="*/ 2705100 h 3886200"/>
              <a:gd name="connsiteX73" fmla="*/ 2006600 w 3200400"/>
              <a:gd name="connsiteY73" fmla="*/ 2743200 h 3886200"/>
              <a:gd name="connsiteX74" fmla="*/ 1968500 w 3200400"/>
              <a:gd name="connsiteY74" fmla="*/ 2755900 h 3886200"/>
              <a:gd name="connsiteX75" fmla="*/ 1930400 w 3200400"/>
              <a:gd name="connsiteY75" fmla="*/ 2781300 h 3886200"/>
              <a:gd name="connsiteX76" fmla="*/ 1905000 w 3200400"/>
              <a:gd name="connsiteY76" fmla="*/ 2870200 h 3886200"/>
              <a:gd name="connsiteX77" fmla="*/ 1879600 w 3200400"/>
              <a:gd name="connsiteY77" fmla="*/ 2908300 h 3886200"/>
              <a:gd name="connsiteX78" fmla="*/ 1841500 w 3200400"/>
              <a:gd name="connsiteY78" fmla="*/ 2921000 h 3886200"/>
              <a:gd name="connsiteX79" fmla="*/ 1803400 w 3200400"/>
              <a:gd name="connsiteY79" fmla="*/ 2946400 h 3886200"/>
              <a:gd name="connsiteX80" fmla="*/ 1752600 w 3200400"/>
              <a:gd name="connsiteY80" fmla="*/ 3060700 h 3886200"/>
              <a:gd name="connsiteX81" fmla="*/ 1714500 w 3200400"/>
              <a:gd name="connsiteY81" fmla="*/ 3136900 h 3886200"/>
              <a:gd name="connsiteX82" fmla="*/ 1638300 w 3200400"/>
              <a:gd name="connsiteY82" fmla="*/ 3162300 h 3886200"/>
              <a:gd name="connsiteX83" fmla="*/ 1600200 w 3200400"/>
              <a:gd name="connsiteY83" fmla="*/ 3175000 h 3886200"/>
              <a:gd name="connsiteX84" fmla="*/ 1536700 w 3200400"/>
              <a:gd name="connsiteY84" fmla="*/ 3187700 h 3886200"/>
              <a:gd name="connsiteX85" fmla="*/ 1422400 w 3200400"/>
              <a:gd name="connsiteY85" fmla="*/ 3225800 h 3886200"/>
              <a:gd name="connsiteX86" fmla="*/ 1384300 w 3200400"/>
              <a:gd name="connsiteY86" fmla="*/ 3238500 h 3886200"/>
              <a:gd name="connsiteX87" fmla="*/ 1346200 w 3200400"/>
              <a:gd name="connsiteY87" fmla="*/ 3251200 h 3886200"/>
              <a:gd name="connsiteX88" fmla="*/ 1295400 w 3200400"/>
              <a:gd name="connsiteY88" fmla="*/ 3327400 h 3886200"/>
              <a:gd name="connsiteX89" fmla="*/ 1282700 w 3200400"/>
              <a:gd name="connsiteY89" fmla="*/ 3390900 h 3886200"/>
              <a:gd name="connsiteX90" fmla="*/ 1270000 w 3200400"/>
              <a:gd name="connsiteY90" fmla="*/ 3429000 h 3886200"/>
              <a:gd name="connsiteX91" fmla="*/ 1231900 w 3200400"/>
              <a:gd name="connsiteY91" fmla="*/ 3441700 h 3886200"/>
              <a:gd name="connsiteX92" fmla="*/ 1155700 w 3200400"/>
              <a:gd name="connsiteY92" fmla="*/ 3479800 h 3886200"/>
              <a:gd name="connsiteX93" fmla="*/ 1130300 w 3200400"/>
              <a:gd name="connsiteY93" fmla="*/ 3683000 h 3886200"/>
              <a:gd name="connsiteX94" fmla="*/ 1104900 w 3200400"/>
              <a:gd name="connsiteY94" fmla="*/ 3721100 h 3886200"/>
              <a:gd name="connsiteX95" fmla="*/ 1066800 w 3200400"/>
              <a:gd name="connsiteY95" fmla="*/ 3746500 h 3886200"/>
              <a:gd name="connsiteX96" fmla="*/ 1054100 w 3200400"/>
              <a:gd name="connsiteY96" fmla="*/ 3784600 h 3886200"/>
              <a:gd name="connsiteX97" fmla="*/ 977900 w 3200400"/>
              <a:gd name="connsiteY97" fmla="*/ 3810000 h 3886200"/>
              <a:gd name="connsiteX98" fmla="*/ 952500 w 3200400"/>
              <a:gd name="connsiteY98" fmla="*/ 3848100 h 3886200"/>
              <a:gd name="connsiteX99" fmla="*/ 914400 w 3200400"/>
              <a:gd name="connsiteY99" fmla="*/ 3860800 h 3886200"/>
              <a:gd name="connsiteX100" fmla="*/ 876300 w 3200400"/>
              <a:gd name="connsiteY100" fmla="*/ 3886200 h 3886200"/>
              <a:gd name="connsiteX101" fmla="*/ 596900 w 3200400"/>
              <a:gd name="connsiteY101" fmla="*/ 3873500 h 3886200"/>
              <a:gd name="connsiteX102" fmla="*/ 520700 w 3200400"/>
              <a:gd name="connsiteY102" fmla="*/ 3848100 h 3886200"/>
              <a:gd name="connsiteX103" fmla="*/ 558800 w 3200400"/>
              <a:gd name="connsiteY103" fmla="*/ 3670300 h 3886200"/>
              <a:gd name="connsiteX104" fmla="*/ 571500 w 3200400"/>
              <a:gd name="connsiteY104" fmla="*/ 3632200 h 3886200"/>
              <a:gd name="connsiteX105" fmla="*/ 609600 w 3200400"/>
              <a:gd name="connsiteY105" fmla="*/ 3619500 h 3886200"/>
              <a:gd name="connsiteX106" fmla="*/ 635000 w 3200400"/>
              <a:gd name="connsiteY106" fmla="*/ 3581400 h 3886200"/>
              <a:gd name="connsiteX107" fmla="*/ 647700 w 3200400"/>
              <a:gd name="connsiteY107" fmla="*/ 3467100 h 3886200"/>
              <a:gd name="connsiteX108" fmla="*/ 762000 w 3200400"/>
              <a:gd name="connsiteY108" fmla="*/ 3429000 h 3886200"/>
              <a:gd name="connsiteX109" fmla="*/ 800100 w 3200400"/>
              <a:gd name="connsiteY109" fmla="*/ 3416300 h 3886200"/>
              <a:gd name="connsiteX110" fmla="*/ 838200 w 3200400"/>
              <a:gd name="connsiteY110" fmla="*/ 3403600 h 3886200"/>
              <a:gd name="connsiteX111" fmla="*/ 901700 w 3200400"/>
              <a:gd name="connsiteY111" fmla="*/ 3327400 h 3886200"/>
              <a:gd name="connsiteX112" fmla="*/ 914400 w 3200400"/>
              <a:gd name="connsiteY112" fmla="*/ 3289300 h 3886200"/>
              <a:gd name="connsiteX113" fmla="*/ 939800 w 3200400"/>
              <a:gd name="connsiteY113" fmla="*/ 3251200 h 3886200"/>
              <a:gd name="connsiteX114" fmla="*/ 952500 w 3200400"/>
              <a:gd name="connsiteY114" fmla="*/ 3213100 h 3886200"/>
              <a:gd name="connsiteX115" fmla="*/ 1041400 w 3200400"/>
              <a:gd name="connsiteY115" fmla="*/ 3175000 h 3886200"/>
              <a:gd name="connsiteX116" fmla="*/ 1079500 w 3200400"/>
              <a:gd name="connsiteY116" fmla="*/ 3162300 h 3886200"/>
              <a:gd name="connsiteX117" fmla="*/ 1168400 w 3200400"/>
              <a:gd name="connsiteY117" fmla="*/ 3111500 h 3886200"/>
              <a:gd name="connsiteX118" fmla="*/ 1282700 w 3200400"/>
              <a:gd name="connsiteY118" fmla="*/ 3086100 h 3886200"/>
              <a:gd name="connsiteX119" fmla="*/ 1320800 w 3200400"/>
              <a:gd name="connsiteY119" fmla="*/ 3073400 h 3886200"/>
              <a:gd name="connsiteX120" fmla="*/ 1346200 w 3200400"/>
              <a:gd name="connsiteY120" fmla="*/ 2984500 h 3886200"/>
              <a:gd name="connsiteX121" fmla="*/ 1435100 w 3200400"/>
              <a:gd name="connsiteY121" fmla="*/ 2882900 h 3886200"/>
              <a:gd name="connsiteX122" fmla="*/ 1485900 w 3200400"/>
              <a:gd name="connsiteY122" fmla="*/ 2870200 h 3886200"/>
              <a:gd name="connsiteX123" fmla="*/ 1600200 w 3200400"/>
              <a:gd name="connsiteY123" fmla="*/ 2806700 h 3886200"/>
              <a:gd name="connsiteX124" fmla="*/ 1625600 w 3200400"/>
              <a:gd name="connsiteY124" fmla="*/ 2730500 h 3886200"/>
              <a:gd name="connsiteX125" fmla="*/ 1663700 w 3200400"/>
              <a:gd name="connsiteY125" fmla="*/ 2692400 h 3886200"/>
              <a:gd name="connsiteX126" fmla="*/ 1879600 w 3200400"/>
              <a:gd name="connsiteY126" fmla="*/ 2654300 h 3886200"/>
              <a:gd name="connsiteX127" fmla="*/ 1955800 w 3200400"/>
              <a:gd name="connsiteY127" fmla="*/ 2628900 h 3886200"/>
              <a:gd name="connsiteX128" fmla="*/ 1993900 w 3200400"/>
              <a:gd name="connsiteY128" fmla="*/ 2603500 h 3886200"/>
              <a:gd name="connsiteX129" fmla="*/ 2070100 w 3200400"/>
              <a:gd name="connsiteY129" fmla="*/ 2578100 h 3886200"/>
              <a:gd name="connsiteX130" fmla="*/ 2108200 w 3200400"/>
              <a:gd name="connsiteY130" fmla="*/ 2565400 h 3886200"/>
              <a:gd name="connsiteX131" fmla="*/ 2146300 w 3200400"/>
              <a:gd name="connsiteY131" fmla="*/ 2552700 h 3886200"/>
              <a:gd name="connsiteX132" fmla="*/ 2273300 w 3200400"/>
              <a:gd name="connsiteY132" fmla="*/ 2489200 h 3886200"/>
              <a:gd name="connsiteX133" fmla="*/ 2349500 w 3200400"/>
              <a:gd name="connsiteY133" fmla="*/ 2425700 h 3886200"/>
              <a:gd name="connsiteX134" fmla="*/ 2425700 w 3200400"/>
              <a:gd name="connsiteY134" fmla="*/ 2400300 h 3886200"/>
              <a:gd name="connsiteX135" fmla="*/ 2501900 w 3200400"/>
              <a:gd name="connsiteY135" fmla="*/ 2349500 h 3886200"/>
              <a:gd name="connsiteX136" fmla="*/ 2540000 w 3200400"/>
              <a:gd name="connsiteY136" fmla="*/ 2324100 h 3886200"/>
              <a:gd name="connsiteX137" fmla="*/ 2590800 w 3200400"/>
              <a:gd name="connsiteY137" fmla="*/ 2247900 h 3886200"/>
              <a:gd name="connsiteX138" fmla="*/ 2616200 w 3200400"/>
              <a:gd name="connsiteY138" fmla="*/ 2171700 h 3886200"/>
              <a:gd name="connsiteX139" fmla="*/ 2641600 w 3200400"/>
              <a:gd name="connsiteY139" fmla="*/ 2133600 h 3886200"/>
              <a:gd name="connsiteX140" fmla="*/ 2654300 w 3200400"/>
              <a:gd name="connsiteY140" fmla="*/ 2095500 h 3886200"/>
              <a:gd name="connsiteX141" fmla="*/ 2692400 w 3200400"/>
              <a:gd name="connsiteY141" fmla="*/ 2070100 h 3886200"/>
              <a:gd name="connsiteX142" fmla="*/ 2730500 w 3200400"/>
              <a:gd name="connsiteY142" fmla="*/ 1993900 h 3886200"/>
              <a:gd name="connsiteX143" fmla="*/ 2743200 w 3200400"/>
              <a:gd name="connsiteY143" fmla="*/ 1955800 h 3886200"/>
              <a:gd name="connsiteX144" fmla="*/ 2692400 w 3200400"/>
              <a:gd name="connsiteY144" fmla="*/ 1879600 h 3886200"/>
              <a:gd name="connsiteX145" fmla="*/ 2654300 w 3200400"/>
              <a:gd name="connsiteY145" fmla="*/ 1803400 h 3886200"/>
              <a:gd name="connsiteX146" fmla="*/ 2616200 w 3200400"/>
              <a:gd name="connsiteY146" fmla="*/ 1778000 h 3886200"/>
              <a:gd name="connsiteX147" fmla="*/ 2578100 w 3200400"/>
              <a:gd name="connsiteY147" fmla="*/ 1701800 h 3886200"/>
              <a:gd name="connsiteX148" fmla="*/ 2565400 w 3200400"/>
              <a:gd name="connsiteY148" fmla="*/ 1663700 h 3886200"/>
              <a:gd name="connsiteX149" fmla="*/ 2527300 w 3200400"/>
              <a:gd name="connsiteY149" fmla="*/ 1638300 h 3886200"/>
              <a:gd name="connsiteX150" fmla="*/ 2514600 w 3200400"/>
              <a:gd name="connsiteY150" fmla="*/ 1600200 h 3886200"/>
              <a:gd name="connsiteX151" fmla="*/ 2438400 w 3200400"/>
              <a:gd name="connsiteY151" fmla="*/ 1549400 h 3886200"/>
              <a:gd name="connsiteX152" fmla="*/ 2400300 w 3200400"/>
              <a:gd name="connsiteY152" fmla="*/ 1524000 h 3886200"/>
              <a:gd name="connsiteX153" fmla="*/ 2362200 w 3200400"/>
              <a:gd name="connsiteY153" fmla="*/ 1485900 h 3886200"/>
              <a:gd name="connsiteX154" fmla="*/ 2324100 w 3200400"/>
              <a:gd name="connsiteY154" fmla="*/ 1460500 h 3886200"/>
              <a:gd name="connsiteX155" fmla="*/ 2044700 w 3200400"/>
              <a:gd name="connsiteY155" fmla="*/ 1447800 h 3886200"/>
              <a:gd name="connsiteX156" fmla="*/ 1955800 w 3200400"/>
              <a:gd name="connsiteY156" fmla="*/ 1435100 h 3886200"/>
              <a:gd name="connsiteX157" fmla="*/ 1739900 w 3200400"/>
              <a:gd name="connsiteY157" fmla="*/ 1422400 h 3886200"/>
              <a:gd name="connsiteX158" fmla="*/ 1701800 w 3200400"/>
              <a:gd name="connsiteY158" fmla="*/ 1397000 h 3886200"/>
              <a:gd name="connsiteX159" fmla="*/ 1549400 w 3200400"/>
              <a:gd name="connsiteY159" fmla="*/ 1371600 h 3886200"/>
              <a:gd name="connsiteX160" fmla="*/ 1511300 w 3200400"/>
              <a:gd name="connsiteY160" fmla="*/ 1358900 h 3886200"/>
              <a:gd name="connsiteX161" fmla="*/ 1473200 w 3200400"/>
              <a:gd name="connsiteY161" fmla="*/ 1333500 h 3886200"/>
              <a:gd name="connsiteX162" fmla="*/ 1397000 w 3200400"/>
              <a:gd name="connsiteY162" fmla="*/ 1308100 h 3886200"/>
              <a:gd name="connsiteX163" fmla="*/ 1358900 w 3200400"/>
              <a:gd name="connsiteY163" fmla="*/ 1295400 h 3886200"/>
              <a:gd name="connsiteX164" fmla="*/ 1346200 w 3200400"/>
              <a:gd name="connsiteY164" fmla="*/ 1257300 h 3886200"/>
              <a:gd name="connsiteX165" fmla="*/ 1308100 w 3200400"/>
              <a:gd name="connsiteY165" fmla="*/ 1244600 h 3886200"/>
              <a:gd name="connsiteX166" fmla="*/ 1130300 w 3200400"/>
              <a:gd name="connsiteY166" fmla="*/ 1206500 h 3886200"/>
              <a:gd name="connsiteX167" fmla="*/ 1041400 w 3200400"/>
              <a:gd name="connsiteY167" fmla="*/ 1168400 h 3886200"/>
              <a:gd name="connsiteX168" fmla="*/ 965200 w 3200400"/>
              <a:gd name="connsiteY168" fmla="*/ 1143000 h 3886200"/>
              <a:gd name="connsiteX169" fmla="*/ 800100 w 3200400"/>
              <a:gd name="connsiteY169" fmla="*/ 1104900 h 3886200"/>
              <a:gd name="connsiteX170" fmla="*/ 723900 w 3200400"/>
              <a:gd name="connsiteY170" fmla="*/ 1054100 h 3886200"/>
              <a:gd name="connsiteX171" fmla="*/ 685800 w 3200400"/>
              <a:gd name="connsiteY171" fmla="*/ 1028700 h 3886200"/>
              <a:gd name="connsiteX172" fmla="*/ 647700 w 3200400"/>
              <a:gd name="connsiteY172" fmla="*/ 1016000 h 3886200"/>
              <a:gd name="connsiteX173" fmla="*/ 317500 w 3200400"/>
              <a:gd name="connsiteY173" fmla="*/ 1028700 h 3886200"/>
              <a:gd name="connsiteX174" fmla="*/ 266700 w 3200400"/>
              <a:gd name="connsiteY174" fmla="*/ 1016000 h 3886200"/>
              <a:gd name="connsiteX175" fmla="*/ 190500 w 3200400"/>
              <a:gd name="connsiteY175" fmla="*/ 952500 h 3886200"/>
              <a:gd name="connsiteX176" fmla="*/ 152400 w 3200400"/>
              <a:gd name="connsiteY176" fmla="*/ 927100 h 3886200"/>
              <a:gd name="connsiteX177" fmla="*/ 38100 w 3200400"/>
              <a:gd name="connsiteY177" fmla="*/ 889000 h 3886200"/>
              <a:gd name="connsiteX178" fmla="*/ 0 w 3200400"/>
              <a:gd name="connsiteY178" fmla="*/ 876300 h 3886200"/>
              <a:gd name="connsiteX179" fmla="*/ 12700 w 3200400"/>
              <a:gd name="connsiteY179" fmla="*/ 812800 h 3886200"/>
              <a:gd name="connsiteX180" fmla="*/ 50800 w 3200400"/>
              <a:gd name="connsiteY180" fmla="*/ 787400 h 3886200"/>
              <a:gd name="connsiteX181" fmla="*/ 76200 w 3200400"/>
              <a:gd name="connsiteY181" fmla="*/ 749300 h 3886200"/>
              <a:gd name="connsiteX182" fmla="*/ 50800 w 3200400"/>
              <a:gd name="connsiteY182" fmla="*/ 673100 h 3886200"/>
              <a:gd name="connsiteX183" fmla="*/ 38100 w 3200400"/>
              <a:gd name="connsiteY183" fmla="*/ 635000 h 3886200"/>
              <a:gd name="connsiteX184" fmla="*/ 76200 w 3200400"/>
              <a:gd name="connsiteY184" fmla="*/ 609600 h 3886200"/>
              <a:gd name="connsiteX185" fmla="*/ 101600 w 3200400"/>
              <a:gd name="connsiteY185" fmla="*/ 533400 h 3886200"/>
              <a:gd name="connsiteX186" fmla="*/ 101600 w 3200400"/>
              <a:gd name="connsiteY186" fmla="*/ 444500 h 3886200"/>
              <a:gd name="connsiteX187" fmla="*/ 139700 w 3200400"/>
              <a:gd name="connsiteY187" fmla="*/ 419100 h 3886200"/>
              <a:gd name="connsiteX188" fmla="*/ 177800 w 3200400"/>
              <a:gd name="connsiteY188" fmla="*/ 342900 h 3886200"/>
              <a:gd name="connsiteX189" fmla="*/ 203200 w 3200400"/>
              <a:gd name="connsiteY189" fmla="*/ 304800 h 3886200"/>
              <a:gd name="connsiteX190" fmla="*/ 228600 w 3200400"/>
              <a:gd name="connsiteY190" fmla="*/ 228600 h 3886200"/>
              <a:gd name="connsiteX191" fmla="*/ 241300 w 3200400"/>
              <a:gd name="connsiteY191" fmla="*/ 190500 h 3886200"/>
              <a:gd name="connsiteX192" fmla="*/ 304800 w 3200400"/>
              <a:gd name="connsiteY192" fmla="*/ 177800 h 3886200"/>
              <a:gd name="connsiteX193" fmla="*/ 368300 w 3200400"/>
              <a:gd name="connsiteY193" fmla="*/ 127000 h 3886200"/>
              <a:gd name="connsiteX194" fmla="*/ 381000 w 3200400"/>
              <a:gd name="connsiteY194" fmla="*/ 1270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200400" h="3886200">
                <a:moveTo>
                  <a:pt x="292100" y="0"/>
                </a:moveTo>
                <a:lnTo>
                  <a:pt x="292100" y="0"/>
                </a:lnTo>
                <a:cubicBezTo>
                  <a:pt x="309033" y="33867"/>
                  <a:pt x="327985" y="66797"/>
                  <a:pt x="342900" y="101600"/>
                </a:cubicBezTo>
                <a:cubicBezTo>
                  <a:pt x="353447" y="126209"/>
                  <a:pt x="368300" y="177800"/>
                  <a:pt x="368300" y="177800"/>
                </a:cubicBezTo>
                <a:cubicBezTo>
                  <a:pt x="357308" y="210775"/>
                  <a:pt x="345386" y="249028"/>
                  <a:pt x="330200" y="279400"/>
                </a:cubicBezTo>
                <a:cubicBezTo>
                  <a:pt x="323374" y="293052"/>
                  <a:pt x="314571" y="305774"/>
                  <a:pt x="304800" y="317500"/>
                </a:cubicBezTo>
                <a:cubicBezTo>
                  <a:pt x="274242" y="354170"/>
                  <a:pt x="266062" y="356025"/>
                  <a:pt x="228600" y="381000"/>
                </a:cubicBezTo>
                <a:cubicBezTo>
                  <a:pt x="224367" y="393700"/>
                  <a:pt x="221887" y="407126"/>
                  <a:pt x="215900" y="419100"/>
                </a:cubicBezTo>
                <a:cubicBezTo>
                  <a:pt x="209074" y="432752"/>
                  <a:pt x="194516" y="442474"/>
                  <a:pt x="190500" y="457200"/>
                </a:cubicBezTo>
                <a:cubicBezTo>
                  <a:pt x="181520" y="490128"/>
                  <a:pt x="183905" y="525220"/>
                  <a:pt x="177800" y="558800"/>
                </a:cubicBezTo>
                <a:cubicBezTo>
                  <a:pt x="175405" y="571971"/>
                  <a:pt x="168004" y="583832"/>
                  <a:pt x="165100" y="596900"/>
                </a:cubicBezTo>
                <a:cubicBezTo>
                  <a:pt x="159514" y="622037"/>
                  <a:pt x="156633" y="647700"/>
                  <a:pt x="152400" y="673100"/>
                </a:cubicBezTo>
                <a:cubicBezTo>
                  <a:pt x="156633" y="685800"/>
                  <a:pt x="161422" y="698328"/>
                  <a:pt x="165100" y="711200"/>
                </a:cubicBezTo>
                <a:cubicBezTo>
                  <a:pt x="169895" y="727983"/>
                  <a:pt x="169994" y="746388"/>
                  <a:pt x="177800" y="762000"/>
                </a:cubicBezTo>
                <a:cubicBezTo>
                  <a:pt x="191452" y="789304"/>
                  <a:pt x="218947" y="809240"/>
                  <a:pt x="228600" y="838200"/>
                </a:cubicBezTo>
                <a:cubicBezTo>
                  <a:pt x="258827" y="928880"/>
                  <a:pt x="231723" y="899548"/>
                  <a:pt x="292100" y="939800"/>
                </a:cubicBezTo>
                <a:cubicBezTo>
                  <a:pt x="300567" y="952500"/>
                  <a:pt x="304557" y="969810"/>
                  <a:pt x="317500" y="977900"/>
                </a:cubicBezTo>
                <a:cubicBezTo>
                  <a:pt x="340204" y="992090"/>
                  <a:pt x="368300" y="994833"/>
                  <a:pt x="393700" y="1003300"/>
                </a:cubicBezTo>
                <a:cubicBezTo>
                  <a:pt x="472161" y="1029454"/>
                  <a:pt x="418479" y="1014668"/>
                  <a:pt x="558800" y="1028700"/>
                </a:cubicBezTo>
                <a:cubicBezTo>
                  <a:pt x="575733" y="1032933"/>
                  <a:pt x="592241" y="1039573"/>
                  <a:pt x="609600" y="1041400"/>
                </a:cubicBezTo>
                <a:cubicBezTo>
                  <a:pt x="847956" y="1066490"/>
                  <a:pt x="732468" y="1031556"/>
                  <a:pt x="838200" y="1066800"/>
                </a:cubicBezTo>
                <a:cubicBezTo>
                  <a:pt x="850900" y="1079500"/>
                  <a:pt x="861356" y="1094937"/>
                  <a:pt x="876300" y="1104900"/>
                </a:cubicBezTo>
                <a:cubicBezTo>
                  <a:pt x="887439" y="1112326"/>
                  <a:pt x="901528" y="1113922"/>
                  <a:pt x="914400" y="1117600"/>
                </a:cubicBezTo>
                <a:cubicBezTo>
                  <a:pt x="931183" y="1122395"/>
                  <a:pt x="948417" y="1125505"/>
                  <a:pt x="965200" y="1130300"/>
                </a:cubicBezTo>
                <a:cubicBezTo>
                  <a:pt x="978072" y="1133978"/>
                  <a:pt x="990048" y="1141107"/>
                  <a:pt x="1003300" y="1143000"/>
                </a:cubicBezTo>
                <a:cubicBezTo>
                  <a:pt x="1049589" y="1149613"/>
                  <a:pt x="1096498" y="1150805"/>
                  <a:pt x="1143000" y="1155700"/>
                </a:cubicBezTo>
                <a:cubicBezTo>
                  <a:pt x="1176943" y="1159273"/>
                  <a:pt x="1210704" y="1164412"/>
                  <a:pt x="1244600" y="1168400"/>
                </a:cubicBezTo>
                <a:lnTo>
                  <a:pt x="1358900" y="1181100"/>
                </a:lnTo>
                <a:cubicBezTo>
                  <a:pt x="1513695" y="1163901"/>
                  <a:pt x="1482661" y="1160706"/>
                  <a:pt x="1676400" y="1181100"/>
                </a:cubicBezTo>
                <a:cubicBezTo>
                  <a:pt x="1689713" y="1182501"/>
                  <a:pt x="1702526" y="1187813"/>
                  <a:pt x="1714500" y="1193800"/>
                </a:cubicBezTo>
                <a:cubicBezTo>
                  <a:pt x="1728152" y="1200626"/>
                  <a:pt x="1739900" y="1210733"/>
                  <a:pt x="1752600" y="1219200"/>
                </a:cubicBezTo>
                <a:cubicBezTo>
                  <a:pt x="1761067" y="1231900"/>
                  <a:pt x="1765057" y="1249210"/>
                  <a:pt x="1778000" y="1257300"/>
                </a:cubicBezTo>
                <a:cubicBezTo>
                  <a:pt x="1800704" y="1271490"/>
                  <a:pt x="1828800" y="1274233"/>
                  <a:pt x="1854200" y="1282700"/>
                </a:cubicBezTo>
                <a:cubicBezTo>
                  <a:pt x="1933680" y="1309193"/>
                  <a:pt x="1875741" y="1292989"/>
                  <a:pt x="2019300" y="1308100"/>
                </a:cubicBezTo>
                <a:lnTo>
                  <a:pt x="2133600" y="1320800"/>
                </a:lnTo>
                <a:cubicBezTo>
                  <a:pt x="2242789" y="1393593"/>
                  <a:pt x="2104640" y="1306320"/>
                  <a:pt x="2209800" y="1358900"/>
                </a:cubicBezTo>
                <a:cubicBezTo>
                  <a:pt x="2223452" y="1365726"/>
                  <a:pt x="2235200" y="1375833"/>
                  <a:pt x="2247900" y="1384300"/>
                </a:cubicBezTo>
                <a:cubicBezTo>
                  <a:pt x="2273300" y="1380067"/>
                  <a:pt x="2298850" y="1376650"/>
                  <a:pt x="2324100" y="1371600"/>
                </a:cubicBezTo>
                <a:cubicBezTo>
                  <a:pt x="2341216" y="1368177"/>
                  <a:pt x="2357446" y="1358900"/>
                  <a:pt x="2374900" y="1358900"/>
                </a:cubicBezTo>
                <a:cubicBezTo>
                  <a:pt x="2400650" y="1358900"/>
                  <a:pt x="2425700" y="1367367"/>
                  <a:pt x="2451100" y="1371600"/>
                </a:cubicBezTo>
                <a:cubicBezTo>
                  <a:pt x="2463800" y="1380067"/>
                  <a:pt x="2477474" y="1387229"/>
                  <a:pt x="2489200" y="1397000"/>
                </a:cubicBezTo>
                <a:cubicBezTo>
                  <a:pt x="2531331" y="1432109"/>
                  <a:pt x="2518102" y="1436851"/>
                  <a:pt x="2565400" y="1460500"/>
                </a:cubicBezTo>
                <a:cubicBezTo>
                  <a:pt x="2577374" y="1466487"/>
                  <a:pt x="2590800" y="1468967"/>
                  <a:pt x="2603500" y="1473200"/>
                </a:cubicBezTo>
                <a:cubicBezTo>
                  <a:pt x="2611967" y="1485900"/>
                  <a:pt x="2618107" y="1500507"/>
                  <a:pt x="2628900" y="1511300"/>
                </a:cubicBezTo>
                <a:cubicBezTo>
                  <a:pt x="2684641" y="1567041"/>
                  <a:pt x="2734527" y="1531073"/>
                  <a:pt x="2819400" y="1524000"/>
                </a:cubicBezTo>
                <a:lnTo>
                  <a:pt x="2895600" y="1549400"/>
                </a:lnTo>
                <a:cubicBezTo>
                  <a:pt x="2908300" y="1553633"/>
                  <a:pt x="2922561" y="1554674"/>
                  <a:pt x="2933700" y="1562100"/>
                </a:cubicBezTo>
                <a:lnTo>
                  <a:pt x="3009900" y="1612900"/>
                </a:lnTo>
                <a:cubicBezTo>
                  <a:pt x="3034624" y="1687073"/>
                  <a:pt x="3003255" y="1618955"/>
                  <a:pt x="3060700" y="1676400"/>
                </a:cubicBezTo>
                <a:cubicBezTo>
                  <a:pt x="3071493" y="1687193"/>
                  <a:pt x="3075307" y="1703707"/>
                  <a:pt x="3086100" y="1714500"/>
                </a:cubicBezTo>
                <a:cubicBezTo>
                  <a:pt x="3096893" y="1725293"/>
                  <a:pt x="3112474" y="1730129"/>
                  <a:pt x="3124200" y="1739900"/>
                </a:cubicBezTo>
                <a:cubicBezTo>
                  <a:pt x="3148275" y="1759962"/>
                  <a:pt x="3173429" y="1787557"/>
                  <a:pt x="3187700" y="1816100"/>
                </a:cubicBezTo>
                <a:cubicBezTo>
                  <a:pt x="3193687" y="1828074"/>
                  <a:pt x="3196167" y="1841500"/>
                  <a:pt x="3200400" y="1854200"/>
                </a:cubicBezTo>
                <a:cubicBezTo>
                  <a:pt x="3134870" y="2050789"/>
                  <a:pt x="3209977" y="1847745"/>
                  <a:pt x="3149600" y="1968500"/>
                </a:cubicBezTo>
                <a:cubicBezTo>
                  <a:pt x="3143613" y="1980474"/>
                  <a:pt x="3143401" y="1994898"/>
                  <a:pt x="3136900" y="2006600"/>
                </a:cubicBezTo>
                <a:cubicBezTo>
                  <a:pt x="3122075" y="2033285"/>
                  <a:pt x="3115060" y="2073147"/>
                  <a:pt x="3086100" y="2082800"/>
                </a:cubicBezTo>
                <a:cubicBezTo>
                  <a:pt x="3073400" y="2087033"/>
                  <a:pt x="3060987" y="2092253"/>
                  <a:pt x="3048000" y="2095500"/>
                </a:cubicBezTo>
                <a:cubicBezTo>
                  <a:pt x="2998478" y="2107880"/>
                  <a:pt x="2945779" y="2113732"/>
                  <a:pt x="2895600" y="2120900"/>
                </a:cubicBezTo>
                <a:cubicBezTo>
                  <a:pt x="2827867" y="2222500"/>
                  <a:pt x="2916767" y="2099733"/>
                  <a:pt x="2832100" y="2184400"/>
                </a:cubicBezTo>
                <a:cubicBezTo>
                  <a:pt x="2821307" y="2195193"/>
                  <a:pt x="2819643" y="2214410"/>
                  <a:pt x="2806700" y="2222500"/>
                </a:cubicBezTo>
                <a:cubicBezTo>
                  <a:pt x="2783996" y="2236690"/>
                  <a:pt x="2730500" y="2247900"/>
                  <a:pt x="2730500" y="2247900"/>
                </a:cubicBezTo>
                <a:cubicBezTo>
                  <a:pt x="2726267" y="2260600"/>
                  <a:pt x="2724301" y="2274298"/>
                  <a:pt x="2717800" y="2286000"/>
                </a:cubicBezTo>
                <a:cubicBezTo>
                  <a:pt x="2702975" y="2312685"/>
                  <a:pt x="2676653" y="2333240"/>
                  <a:pt x="2667000" y="2362200"/>
                </a:cubicBezTo>
                <a:cubicBezTo>
                  <a:pt x="2662767" y="2374900"/>
                  <a:pt x="2665193" y="2392519"/>
                  <a:pt x="2654300" y="2400300"/>
                </a:cubicBezTo>
                <a:cubicBezTo>
                  <a:pt x="2632513" y="2415862"/>
                  <a:pt x="2600377" y="2410848"/>
                  <a:pt x="2578100" y="2425700"/>
                </a:cubicBezTo>
                <a:cubicBezTo>
                  <a:pt x="2565400" y="2434167"/>
                  <a:pt x="2551726" y="2441329"/>
                  <a:pt x="2540000" y="2451100"/>
                </a:cubicBezTo>
                <a:cubicBezTo>
                  <a:pt x="2526202" y="2462598"/>
                  <a:pt x="2513398" y="2475402"/>
                  <a:pt x="2501900" y="2489200"/>
                </a:cubicBezTo>
                <a:cubicBezTo>
                  <a:pt x="2492129" y="2500926"/>
                  <a:pt x="2487987" y="2517249"/>
                  <a:pt x="2476500" y="2527300"/>
                </a:cubicBezTo>
                <a:cubicBezTo>
                  <a:pt x="2422753" y="2574328"/>
                  <a:pt x="2414529" y="2573357"/>
                  <a:pt x="2362200" y="2590800"/>
                </a:cubicBezTo>
                <a:cubicBezTo>
                  <a:pt x="2334113" y="2618887"/>
                  <a:pt x="2321363" y="2636619"/>
                  <a:pt x="2286000" y="2654300"/>
                </a:cubicBezTo>
                <a:cubicBezTo>
                  <a:pt x="2274026" y="2660287"/>
                  <a:pt x="2259874" y="2661013"/>
                  <a:pt x="2247900" y="2667000"/>
                </a:cubicBezTo>
                <a:cubicBezTo>
                  <a:pt x="2234248" y="2673826"/>
                  <a:pt x="2224280" y="2687573"/>
                  <a:pt x="2209800" y="2692400"/>
                </a:cubicBezTo>
                <a:cubicBezTo>
                  <a:pt x="2185371" y="2700543"/>
                  <a:pt x="2158850" y="2700050"/>
                  <a:pt x="2133600" y="2705100"/>
                </a:cubicBezTo>
                <a:cubicBezTo>
                  <a:pt x="2085616" y="2714697"/>
                  <a:pt x="2055196" y="2727001"/>
                  <a:pt x="2006600" y="2743200"/>
                </a:cubicBezTo>
                <a:cubicBezTo>
                  <a:pt x="1993900" y="2747433"/>
                  <a:pt x="1979639" y="2748474"/>
                  <a:pt x="1968500" y="2755900"/>
                </a:cubicBezTo>
                <a:lnTo>
                  <a:pt x="1930400" y="2781300"/>
                </a:lnTo>
                <a:cubicBezTo>
                  <a:pt x="1926331" y="2797576"/>
                  <a:pt x="1914110" y="2851980"/>
                  <a:pt x="1905000" y="2870200"/>
                </a:cubicBezTo>
                <a:cubicBezTo>
                  <a:pt x="1898174" y="2883852"/>
                  <a:pt x="1891519" y="2898765"/>
                  <a:pt x="1879600" y="2908300"/>
                </a:cubicBezTo>
                <a:cubicBezTo>
                  <a:pt x="1869147" y="2916663"/>
                  <a:pt x="1853474" y="2915013"/>
                  <a:pt x="1841500" y="2921000"/>
                </a:cubicBezTo>
                <a:cubicBezTo>
                  <a:pt x="1827848" y="2927826"/>
                  <a:pt x="1816100" y="2937933"/>
                  <a:pt x="1803400" y="2946400"/>
                </a:cubicBezTo>
                <a:cubicBezTo>
                  <a:pt x="1763148" y="3006777"/>
                  <a:pt x="1782827" y="2970020"/>
                  <a:pt x="1752600" y="3060700"/>
                </a:cubicBezTo>
                <a:cubicBezTo>
                  <a:pt x="1745680" y="3081460"/>
                  <a:pt x="1735232" y="3123942"/>
                  <a:pt x="1714500" y="3136900"/>
                </a:cubicBezTo>
                <a:cubicBezTo>
                  <a:pt x="1691796" y="3151090"/>
                  <a:pt x="1663700" y="3153833"/>
                  <a:pt x="1638300" y="3162300"/>
                </a:cubicBezTo>
                <a:cubicBezTo>
                  <a:pt x="1625600" y="3166533"/>
                  <a:pt x="1613327" y="3172375"/>
                  <a:pt x="1600200" y="3175000"/>
                </a:cubicBezTo>
                <a:cubicBezTo>
                  <a:pt x="1579033" y="3179233"/>
                  <a:pt x="1557525" y="3182020"/>
                  <a:pt x="1536700" y="3187700"/>
                </a:cubicBezTo>
                <a:lnTo>
                  <a:pt x="1422400" y="3225800"/>
                </a:lnTo>
                <a:lnTo>
                  <a:pt x="1384300" y="3238500"/>
                </a:lnTo>
                <a:lnTo>
                  <a:pt x="1346200" y="3251200"/>
                </a:lnTo>
                <a:cubicBezTo>
                  <a:pt x="1329267" y="3276600"/>
                  <a:pt x="1301387" y="3297466"/>
                  <a:pt x="1295400" y="3327400"/>
                </a:cubicBezTo>
                <a:cubicBezTo>
                  <a:pt x="1291167" y="3348567"/>
                  <a:pt x="1287935" y="3369959"/>
                  <a:pt x="1282700" y="3390900"/>
                </a:cubicBezTo>
                <a:cubicBezTo>
                  <a:pt x="1279453" y="3403887"/>
                  <a:pt x="1279466" y="3419534"/>
                  <a:pt x="1270000" y="3429000"/>
                </a:cubicBezTo>
                <a:cubicBezTo>
                  <a:pt x="1260534" y="3438466"/>
                  <a:pt x="1243874" y="3435713"/>
                  <a:pt x="1231900" y="3441700"/>
                </a:cubicBezTo>
                <a:cubicBezTo>
                  <a:pt x="1133423" y="3490939"/>
                  <a:pt x="1251465" y="3447878"/>
                  <a:pt x="1155700" y="3479800"/>
                </a:cubicBezTo>
                <a:cubicBezTo>
                  <a:pt x="1153276" y="3511312"/>
                  <a:pt x="1157713" y="3628174"/>
                  <a:pt x="1130300" y="3683000"/>
                </a:cubicBezTo>
                <a:cubicBezTo>
                  <a:pt x="1123474" y="3696652"/>
                  <a:pt x="1115693" y="3710307"/>
                  <a:pt x="1104900" y="3721100"/>
                </a:cubicBezTo>
                <a:cubicBezTo>
                  <a:pt x="1094107" y="3731893"/>
                  <a:pt x="1079500" y="3738033"/>
                  <a:pt x="1066800" y="3746500"/>
                </a:cubicBezTo>
                <a:cubicBezTo>
                  <a:pt x="1062567" y="3759200"/>
                  <a:pt x="1064993" y="3776819"/>
                  <a:pt x="1054100" y="3784600"/>
                </a:cubicBezTo>
                <a:cubicBezTo>
                  <a:pt x="1032313" y="3800162"/>
                  <a:pt x="977900" y="3810000"/>
                  <a:pt x="977900" y="3810000"/>
                </a:cubicBezTo>
                <a:cubicBezTo>
                  <a:pt x="969433" y="3822700"/>
                  <a:pt x="964419" y="3838565"/>
                  <a:pt x="952500" y="3848100"/>
                </a:cubicBezTo>
                <a:cubicBezTo>
                  <a:pt x="942047" y="3856463"/>
                  <a:pt x="926374" y="3854813"/>
                  <a:pt x="914400" y="3860800"/>
                </a:cubicBezTo>
                <a:cubicBezTo>
                  <a:pt x="900748" y="3867626"/>
                  <a:pt x="889000" y="3877733"/>
                  <a:pt x="876300" y="3886200"/>
                </a:cubicBezTo>
                <a:cubicBezTo>
                  <a:pt x="783167" y="3881967"/>
                  <a:pt x="689599" y="3883432"/>
                  <a:pt x="596900" y="3873500"/>
                </a:cubicBezTo>
                <a:cubicBezTo>
                  <a:pt x="570278" y="3870648"/>
                  <a:pt x="520700" y="3848100"/>
                  <a:pt x="520700" y="3848100"/>
                </a:cubicBezTo>
                <a:cubicBezTo>
                  <a:pt x="536721" y="3719933"/>
                  <a:pt x="522607" y="3778879"/>
                  <a:pt x="558800" y="3670300"/>
                </a:cubicBezTo>
                <a:cubicBezTo>
                  <a:pt x="563033" y="3657600"/>
                  <a:pt x="558800" y="3636433"/>
                  <a:pt x="571500" y="3632200"/>
                </a:cubicBezTo>
                <a:lnTo>
                  <a:pt x="609600" y="3619500"/>
                </a:lnTo>
                <a:cubicBezTo>
                  <a:pt x="618067" y="3606800"/>
                  <a:pt x="631298" y="3596208"/>
                  <a:pt x="635000" y="3581400"/>
                </a:cubicBezTo>
                <a:cubicBezTo>
                  <a:pt x="644297" y="3544210"/>
                  <a:pt x="627119" y="3499441"/>
                  <a:pt x="647700" y="3467100"/>
                </a:cubicBezTo>
                <a:lnTo>
                  <a:pt x="762000" y="3429000"/>
                </a:lnTo>
                <a:lnTo>
                  <a:pt x="800100" y="3416300"/>
                </a:lnTo>
                <a:lnTo>
                  <a:pt x="838200" y="3403600"/>
                </a:lnTo>
                <a:cubicBezTo>
                  <a:pt x="866287" y="3375513"/>
                  <a:pt x="884019" y="3362763"/>
                  <a:pt x="901700" y="3327400"/>
                </a:cubicBezTo>
                <a:cubicBezTo>
                  <a:pt x="907687" y="3315426"/>
                  <a:pt x="908413" y="3301274"/>
                  <a:pt x="914400" y="3289300"/>
                </a:cubicBezTo>
                <a:cubicBezTo>
                  <a:pt x="921226" y="3275648"/>
                  <a:pt x="932974" y="3264852"/>
                  <a:pt x="939800" y="3251200"/>
                </a:cubicBezTo>
                <a:cubicBezTo>
                  <a:pt x="945787" y="3239226"/>
                  <a:pt x="944137" y="3223553"/>
                  <a:pt x="952500" y="3213100"/>
                </a:cubicBezTo>
                <a:cubicBezTo>
                  <a:pt x="975414" y="3184457"/>
                  <a:pt x="1009766" y="3184038"/>
                  <a:pt x="1041400" y="3175000"/>
                </a:cubicBezTo>
                <a:cubicBezTo>
                  <a:pt x="1054272" y="3171322"/>
                  <a:pt x="1067195" y="3167573"/>
                  <a:pt x="1079500" y="3162300"/>
                </a:cubicBezTo>
                <a:cubicBezTo>
                  <a:pt x="1235357" y="3095504"/>
                  <a:pt x="1040855" y="3175273"/>
                  <a:pt x="1168400" y="3111500"/>
                </a:cubicBezTo>
                <a:cubicBezTo>
                  <a:pt x="1202707" y="3094346"/>
                  <a:pt x="1247580" y="3093904"/>
                  <a:pt x="1282700" y="3086100"/>
                </a:cubicBezTo>
                <a:cubicBezTo>
                  <a:pt x="1295768" y="3083196"/>
                  <a:pt x="1308100" y="3077633"/>
                  <a:pt x="1320800" y="3073400"/>
                </a:cubicBezTo>
                <a:cubicBezTo>
                  <a:pt x="1323789" y="3061443"/>
                  <a:pt x="1337918" y="2999407"/>
                  <a:pt x="1346200" y="2984500"/>
                </a:cubicBezTo>
                <a:cubicBezTo>
                  <a:pt x="1370453" y="2940844"/>
                  <a:pt x="1389107" y="2902611"/>
                  <a:pt x="1435100" y="2882900"/>
                </a:cubicBezTo>
                <a:cubicBezTo>
                  <a:pt x="1451143" y="2876024"/>
                  <a:pt x="1468967" y="2874433"/>
                  <a:pt x="1485900" y="2870200"/>
                </a:cubicBezTo>
                <a:cubicBezTo>
                  <a:pt x="1573239" y="2811974"/>
                  <a:pt x="1533140" y="2829053"/>
                  <a:pt x="1600200" y="2806700"/>
                </a:cubicBezTo>
                <a:cubicBezTo>
                  <a:pt x="1608667" y="2781300"/>
                  <a:pt x="1606668" y="2749432"/>
                  <a:pt x="1625600" y="2730500"/>
                </a:cubicBezTo>
                <a:cubicBezTo>
                  <a:pt x="1638300" y="2717800"/>
                  <a:pt x="1648000" y="2701122"/>
                  <a:pt x="1663700" y="2692400"/>
                </a:cubicBezTo>
                <a:cubicBezTo>
                  <a:pt x="1726600" y="2657455"/>
                  <a:pt x="1813933" y="2660270"/>
                  <a:pt x="1879600" y="2654300"/>
                </a:cubicBezTo>
                <a:cubicBezTo>
                  <a:pt x="1905000" y="2645833"/>
                  <a:pt x="1933523" y="2643752"/>
                  <a:pt x="1955800" y="2628900"/>
                </a:cubicBezTo>
                <a:cubicBezTo>
                  <a:pt x="1968500" y="2620433"/>
                  <a:pt x="1979952" y="2609699"/>
                  <a:pt x="1993900" y="2603500"/>
                </a:cubicBezTo>
                <a:cubicBezTo>
                  <a:pt x="2018366" y="2592626"/>
                  <a:pt x="2044700" y="2586567"/>
                  <a:pt x="2070100" y="2578100"/>
                </a:cubicBezTo>
                <a:lnTo>
                  <a:pt x="2108200" y="2565400"/>
                </a:lnTo>
                <a:cubicBezTo>
                  <a:pt x="2120900" y="2561167"/>
                  <a:pt x="2135161" y="2560126"/>
                  <a:pt x="2146300" y="2552700"/>
                </a:cubicBezTo>
                <a:cubicBezTo>
                  <a:pt x="2237023" y="2492218"/>
                  <a:pt x="2192884" y="2509304"/>
                  <a:pt x="2273300" y="2489200"/>
                </a:cubicBezTo>
                <a:cubicBezTo>
                  <a:pt x="2297226" y="2465274"/>
                  <a:pt x="2317674" y="2439845"/>
                  <a:pt x="2349500" y="2425700"/>
                </a:cubicBezTo>
                <a:cubicBezTo>
                  <a:pt x="2373966" y="2414826"/>
                  <a:pt x="2403423" y="2415152"/>
                  <a:pt x="2425700" y="2400300"/>
                </a:cubicBezTo>
                <a:lnTo>
                  <a:pt x="2501900" y="2349500"/>
                </a:lnTo>
                <a:lnTo>
                  <a:pt x="2540000" y="2324100"/>
                </a:lnTo>
                <a:cubicBezTo>
                  <a:pt x="2556933" y="2298700"/>
                  <a:pt x="2581147" y="2276860"/>
                  <a:pt x="2590800" y="2247900"/>
                </a:cubicBezTo>
                <a:cubicBezTo>
                  <a:pt x="2599267" y="2222500"/>
                  <a:pt x="2601348" y="2193977"/>
                  <a:pt x="2616200" y="2171700"/>
                </a:cubicBezTo>
                <a:cubicBezTo>
                  <a:pt x="2624667" y="2159000"/>
                  <a:pt x="2634774" y="2147252"/>
                  <a:pt x="2641600" y="2133600"/>
                </a:cubicBezTo>
                <a:cubicBezTo>
                  <a:pt x="2647587" y="2121626"/>
                  <a:pt x="2645937" y="2105953"/>
                  <a:pt x="2654300" y="2095500"/>
                </a:cubicBezTo>
                <a:cubicBezTo>
                  <a:pt x="2663835" y="2083581"/>
                  <a:pt x="2679700" y="2078567"/>
                  <a:pt x="2692400" y="2070100"/>
                </a:cubicBezTo>
                <a:cubicBezTo>
                  <a:pt x="2724322" y="1974335"/>
                  <a:pt x="2681261" y="2092377"/>
                  <a:pt x="2730500" y="1993900"/>
                </a:cubicBezTo>
                <a:cubicBezTo>
                  <a:pt x="2736487" y="1981926"/>
                  <a:pt x="2738967" y="1968500"/>
                  <a:pt x="2743200" y="1955800"/>
                </a:cubicBezTo>
                <a:cubicBezTo>
                  <a:pt x="2726267" y="1930400"/>
                  <a:pt x="2702053" y="1908560"/>
                  <a:pt x="2692400" y="1879600"/>
                </a:cubicBezTo>
                <a:cubicBezTo>
                  <a:pt x="2682071" y="1848612"/>
                  <a:pt x="2678919" y="1828019"/>
                  <a:pt x="2654300" y="1803400"/>
                </a:cubicBezTo>
                <a:cubicBezTo>
                  <a:pt x="2643507" y="1792607"/>
                  <a:pt x="2628900" y="1786467"/>
                  <a:pt x="2616200" y="1778000"/>
                </a:cubicBezTo>
                <a:cubicBezTo>
                  <a:pt x="2584278" y="1682235"/>
                  <a:pt x="2627339" y="1800277"/>
                  <a:pt x="2578100" y="1701800"/>
                </a:cubicBezTo>
                <a:cubicBezTo>
                  <a:pt x="2572113" y="1689826"/>
                  <a:pt x="2573763" y="1674153"/>
                  <a:pt x="2565400" y="1663700"/>
                </a:cubicBezTo>
                <a:cubicBezTo>
                  <a:pt x="2555865" y="1651781"/>
                  <a:pt x="2540000" y="1646767"/>
                  <a:pt x="2527300" y="1638300"/>
                </a:cubicBezTo>
                <a:cubicBezTo>
                  <a:pt x="2523067" y="1625600"/>
                  <a:pt x="2524066" y="1609666"/>
                  <a:pt x="2514600" y="1600200"/>
                </a:cubicBezTo>
                <a:cubicBezTo>
                  <a:pt x="2493014" y="1578614"/>
                  <a:pt x="2463800" y="1566333"/>
                  <a:pt x="2438400" y="1549400"/>
                </a:cubicBezTo>
                <a:cubicBezTo>
                  <a:pt x="2425700" y="1540933"/>
                  <a:pt x="2411093" y="1534793"/>
                  <a:pt x="2400300" y="1524000"/>
                </a:cubicBezTo>
                <a:cubicBezTo>
                  <a:pt x="2387600" y="1511300"/>
                  <a:pt x="2375998" y="1497398"/>
                  <a:pt x="2362200" y="1485900"/>
                </a:cubicBezTo>
                <a:cubicBezTo>
                  <a:pt x="2350474" y="1476129"/>
                  <a:pt x="2339255" y="1462319"/>
                  <a:pt x="2324100" y="1460500"/>
                </a:cubicBezTo>
                <a:cubicBezTo>
                  <a:pt x="2231535" y="1449392"/>
                  <a:pt x="2137833" y="1452033"/>
                  <a:pt x="2044700" y="1447800"/>
                </a:cubicBezTo>
                <a:cubicBezTo>
                  <a:pt x="2015067" y="1443567"/>
                  <a:pt x="1985631" y="1437586"/>
                  <a:pt x="1955800" y="1435100"/>
                </a:cubicBezTo>
                <a:cubicBezTo>
                  <a:pt x="1883958" y="1429113"/>
                  <a:pt x="1811193" y="1433094"/>
                  <a:pt x="1739900" y="1422400"/>
                </a:cubicBezTo>
                <a:cubicBezTo>
                  <a:pt x="1724805" y="1420136"/>
                  <a:pt x="1716092" y="1402359"/>
                  <a:pt x="1701800" y="1397000"/>
                </a:cubicBezTo>
                <a:cubicBezTo>
                  <a:pt x="1678944" y="1388429"/>
                  <a:pt x="1562601" y="1373486"/>
                  <a:pt x="1549400" y="1371600"/>
                </a:cubicBezTo>
                <a:cubicBezTo>
                  <a:pt x="1536700" y="1367367"/>
                  <a:pt x="1523274" y="1364887"/>
                  <a:pt x="1511300" y="1358900"/>
                </a:cubicBezTo>
                <a:cubicBezTo>
                  <a:pt x="1497648" y="1352074"/>
                  <a:pt x="1487148" y="1339699"/>
                  <a:pt x="1473200" y="1333500"/>
                </a:cubicBezTo>
                <a:cubicBezTo>
                  <a:pt x="1448734" y="1322626"/>
                  <a:pt x="1422400" y="1316567"/>
                  <a:pt x="1397000" y="1308100"/>
                </a:cubicBezTo>
                <a:lnTo>
                  <a:pt x="1358900" y="1295400"/>
                </a:lnTo>
                <a:cubicBezTo>
                  <a:pt x="1354667" y="1282700"/>
                  <a:pt x="1355666" y="1266766"/>
                  <a:pt x="1346200" y="1257300"/>
                </a:cubicBezTo>
                <a:cubicBezTo>
                  <a:pt x="1336734" y="1247834"/>
                  <a:pt x="1321015" y="1248122"/>
                  <a:pt x="1308100" y="1244600"/>
                </a:cubicBezTo>
                <a:cubicBezTo>
                  <a:pt x="1208643" y="1217475"/>
                  <a:pt x="1220926" y="1221604"/>
                  <a:pt x="1130300" y="1206500"/>
                </a:cubicBezTo>
                <a:cubicBezTo>
                  <a:pt x="1069853" y="1166202"/>
                  <a:pt x="1115954" y="1190766"/>
                  <a:pt x="1041400" y="1168400"/>
                </a:cubicBezTo>
                <a:cubicBezTo>
                  <a:pt x="1015755" y="1160707"/>
                  <a:pt x="991175" y="1149494"/>
                  <a:pt x="965200" y="1143000"/>
                </a:cubicBezTo>
                <a:cubicBezTo>
                  <a:pt x="842659" y="1112365"/>
                  <a:pt x="897831" y="1124446"/>
                  <a:pt x="800100" y="1104900"/>
                </a:cubicBezTo>
                <a:lnTo>
                  <a:pt x="723900" y="1054100"/>
                </a:lnTo>
                <a:cubicBezTo>
                  <a:pt x="711200" y="1045633"/>
                  <a:pt x="700280" y="1033527"/>
                  <a:pt x="685800" y="1028700"/>
                </a:cubicBezTo>
                <a:lnTo>
                  <a:pt x="647700" y="1016000"/>
                </a:lnTo>
                <a:cubicBezTo>
                  <a:pt x="537633" y="1020233"/>
                  <a:pt x="427648" y="1028700"/>
                  <a:pt x="317500" y="1028700"/>
                </a:cubicBezTo>
                <a:cubicBezTo>
                  <a:pt x="300046" y="1028700"/>
                  <a:pt x="282743" y="1022876"/>
                  <a:pt x="266700" y="1016000"/>
                </a:cubicBezTo>
                <a:cubicBezTo>
                  <a:pt x="227749" y="999307"/>
                  <a:pt x="222810" y="979425"/>
                  <a:pt x="190500" y="952500"/>
                </a:cubicBezTo>
                <a:cubicBezTo>
                  <a:pt x="178774" y="942729"/>
                  <a:pt x="166348" y="933299"/>
                  <a:pt x="152400" y="927100"/>
                </a:cubicBezTo>
                <a:lnTo>
                  <a:pt x="38100" y="889000"/>
                </a:lnTo>
                <a:lnTo>
                  <a:pt x="0" y="876300"/>
                </a:lnTo>
                <a:cubicBezTo>
                  <a:pt x="4233" y="855133"/>
                  <a:pt x="1990" y="831542"/>
                  <a:pt x="12700" y="812800"/>
                </a:cubicBezTo>
                <a:cubicBezTo>
                  <a:pt x="20273" y="799548"/>
                  <a:pt x="40007" y="798193"/>
                  <a:pt x="50800" y="787400"/>
                </a:cubicBezTo>
                <a:cubicBezTo>
                  <a:pt x="61593" y="776607"/>
                  <a:pt x="67733" y="762000"/>
                  <a:pt x="76200" y="749300"/>
                </a:cubicBezTo>
                <a:lnTo>
                  <a:pt x="50800" y="673100"/>
                </a:lnTo>
                <a:lnTo>
                  <a:pt x="38100" y="635000"/>
                </a:lnTo>
                <a:cubicBezTo>
                  <a:pt x="50800" y="626533"/>
                  <a:pt x="68110" y="622543"/>
                  <a:pt x="76200" y="609600"/>
                </a:cubicBezTo>
                <a:cubicBezTo>
                  <a:pt x="90390" y="586896"/>
                  <a:pt x="101600" y="533400"/>
                  <a:pt x="101600" y="533400"/>
                </a:cubicBezTo>
                <a:cubicBezTo>
                  <a:pt x="93572" y="501287"/>
                  <a:pt x="77307" y="474866"/>
                  <a:pt x="101600" y="444500"/>
                </a:cubicBezTo>
                <a:cubicBezTo>
                  <a:pt x="111135" y="432581"/>
                  <a:pt x="127000" y="427567"/>
                  <a:pt x="139700" y="419100"/>
                </a:cubicBezTo>
                <a:cubicBezTo>
                  <a:pt x="212493" y="309911"/>
                  <a:pt x="125220" y="448060"/>
                  <a:pt x="177800" y="342900"/>
                </a:cubicBezTo>
                <a:cubicBezTo>
                  <a:pt x="184626" y="329248"/>
                  <a:pt x="197001" y="318748"/>
                  <a:pt x="203200" y="304800"/>
                </a:cubicBezTo>
                <a:cubicBezTo>
                  <a:pt x="214074" y="280334"/>
                  <a:pt x="220133" y="254000"/>
                  <a:pt x="228600" y="228600"/>
                </a:cubicBezTo>
                <a:cubicBezTo>
                  <a:pt x="232833" y="215900"/>
                  <a:pt x="228173" y="193125"/>
                  <a:pt x="241300" y="190500"/>
                </a:cubicBezTo>
                <a:lnTo>
                  <a:pt x="304800" y="177800"/>
                </a:lnTo>
                <a:cubicBezTo>
                  <a:pt x="333629" y="134556"/>
                  <a:pt x="319225" y="139269"/>
                  <a:pt x="368300" y="127000"/>
                </a:cubicBezTo>
                <a:cubicBezTo>
                  <a:pt x="372407" y="125973"/>
                  <a:pt x="376767" y="127000"/>
                  <a:pt x="381000" y="127000"/>
                </a:cubicBezTo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09148" y="4870901"/>
            <a:ext cx="275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AUTODEPURAÇÃO DOS POLUENTES ORGÂNICOS</a:t>
            </a:r>
            <a:endParaRPr lang="pt-BR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-572" y="4227740"/>
            <a:ext cx="275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Consumo de oxigênio</a:t>
            </a:r>
            <a:endParaRPr lang="pt-BR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3304" y="4576638"/>
            <a:ext cx="275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Redução da diversidade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45652" y="4957112"/>
            <a:ext cx="275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Mortandade de peixes</a:t>
            </a:r>
            <a:endParaRPr lang="pt-BR" b="1" dirty="0"/>
          </a:p>
        </p:txBody>
      </p:sp>
      <p:sp>
        <p:nvSpPr>
          <p:cNvPr id="15" name="Seta para baixo 14"/>
          <p:cNvSpPr/>
          <p:nvPr/>
        </p:nvSpPr>
        <p:spPr>
          <a:xfrm>
            <a:off x="5462820" y="2751311"/>
            <a:ext cx="3809333" cy="2119590"/>
          </a:xfrm>
          <a:prstGeom prst="downArrow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Redução da concentração de matéria orgânica</a:t>
            </a:r>
          </a:p>
          <a:p>
            <a:pPr algn="ctr"/>
            <a:endParaRPr lang="pt-BR" dirty="0" smtClean="0"/>
          </a:p>
          <a:p>
            <a:pPr algn="ctr"/>
            <a:r>
              <a:rPr lang="pt-BR" sz="1400" dirty="0" smtClean="0"/>
              <a:t>...C – C... </a:t>
            </a:r>
            <a:r>
              <a:rPr lang="pt-BR" sz="1400" dirty="0" smtClean="0">
                <a:sym typeface="Wingdings" panose="05000000000000000000" pitchFamily="2" charset="2"/>
              </a:rPr>
              <a:t> CO</a:t>
            </a:r>
            <a:r>
              <a:rPr lang="pt-BR" sz="1400" baseline="-25000" dirty="0" smtClean="0">
                <a:sym typeface="Wingdings" panose="05000000000000000000" pitchFamily="2" charset="2"/>
              </a:rPr>
              <a:t>2</a:t>
            </a:r>
            <a:r>
              <a:rPr lang="pt-BR" sz="1400" dirty="0" smtClean="0">
                <a:sym typeface="Wingdings" panose="05000000000000000000" pitchFamily="2" charset="2"/>
              </a:rPr>
              <a:t> + H</a:t>
            </a:r>
            <a:r>
              <a:rPr lang="pt-BR" sz="1400" baseline="-25000" dirty="0" smtClean="0">
                <a:sym typeface="Wingdings" panose="05000000000000000000" pitchFamily="2" charset="2"/>
              </a:rPr>
              <a:t>2</a:t>
            </a:r>
            <a:r>
              <a:rPr lang="pt-BR" sz="1400" dirty="0" smtClean="0">
                <a:sym typeface="Wingdings" panose="05000000000000000000" pitchFamily="2" charset="2"/>
              </a:rPr>
              <a:t>O</a:t>
            </a:r>
            <a:endParaRPr lang="pt-BR" sz="1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0296" y="5301208"/>
            <a:ext cx="275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Proliferação de algas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344476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" r="549"/>
          <a:stretch/>
        </p:blipFill>
        <p:spPr>
          <a:xfrm>
            <a:off x="0" y="5524500"/>
            <a:ext cx="9162921" cy="1333501"/>
          </a:xfrm>
          <a:prstGeom prst="rect">
            <a:avLst/>
          </a:prstGeom>
        </p:spPr>
      </p:pic>
      <p:pic>
        <p:nvPicPr>
          <p:cNvPr id="7170" name="Picture 2" descr="https://guiaecologico.files.wordpress.com/2011/07/screen-shot-2011-04-19-at-2-28-13-p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388" b="388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73222" y="-27384"/>
            <a:ext cx="6483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https://guiaecologico.wordpress.com/2011/07/18/voce-sabe-como-funciona-a-autodepuracao-em-rios/</a:t>
            </a:r>
            <a:endParaRPr lang="pt-BR" sz="1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71600" y="1085835"/>
            <a:ext cx="10081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Oxigênio dissolvido inicial</a:t>
            </a:r>
            <a:endParaRPr lang="pt-BR" sz="1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71600" y="3645024"/>
            <a:ext cx="10081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Carga orgânica inicial</a:t>
            </a:r>
            <a:endParaRPr lang="pt-BR" sz="1600" dirty="0"/>
          </a:p>
        </p:txBody>
      </p:sp>
      <p:sp>
        <p:nvSpPr>
          <p:cNvPr id="4" name="Forma livre 3"/>
          <p:cNvSpPr/>
          <p:nvPr/>
        </p:nvSpPr>
        <p:spPr>
          <a:xfrm>
            <a:off x="1905000" y="558800"/>
            <a:ext cx="6070600" cy="527035"/>
          </a:xfrm>
          <a:custGeom>
            <a:avLst/>
            <a:gdLst>
              <a:gd name="connsiteX0" fmla="*/ 241300 w 6070600"/>
              <a:gd name="connsiteY0" fmla="*/ 38100 h 458165"/>
              <a:gd name="connsiteX1" fmla="*/ 241300 w 6070600"/>
              <a:gd name="connsiteY1" fmla="*/ 38100 h 458165"/>
              <a:gd name="connsiteX2" fmla="*/ 127000 w 6070600"/>
              <a:gd name="connsiteY2" fmla="*/ 25400 h 458165"/>
              <a:gd name="connsiteX3" fmla="*/ 50800 w 6070600"/>
              <a:gd name="connsiteY3" fmla="*/ 0 h 458165"/>
              <a:gd name="connsiteX4" fmla="*/ 25400 w 6070600"/>
              <a:gd name="connsiteY4" fmla="*/ 38100 h 458165"/>
              <a:gd name="connsiteX5" fmla="*/ 0 w 6070600"/>
              <a:gd name="connsiteY5" fmla="*/ 114300 h 458165"/>
              <a:gd name="connsiteX6" fmla="*/ 12700 w 6070600"/>
              <a:gd name="connsiteY6" fmla="*/ 241300 h 458165"/>
              <a:gd name="connsiteX7" fmla="*/ 50800 w 6070600"/>
              <a:gd name="connsiteY7" fmla="*/ 254000 h 458165"/>
              <a:gd name="connsiteX8" fmla="*/ 292100 w 6070600"/>
              <a:gd name="connsiteY8" fmla="*/ 292100 h 458165"/>
              <a:gd name="connsiteX9" fmla="*/ 533400 w 6070600"/>
              <a:gd name="connsiteY9" fmla="*/ 355600 h 458165"/>
              <a:gd name="connsiteX10" fmla="*/ 812800 w 6070600"/>
              <a:gd name="connsiteY10" fmla="*/ 355600 h 458165"/>
              <a:gd name="connsiteX11" fmla="*/ 1651000 w 6070600"/>
              <a:gd name="connsiteY11" fmla="*/ 368300 h 458165"/>
              <a:gd name="connsiteX12" fmla="*/ 1905000 w 6070600"/>
              <a:gd name="connsiteY12" fmla="*/ 381000 h 458165"/>
              <a:gd name="connsiteX13" fmla="*/ 2184400 w 6070600"/>
              <a:gd name="connsiteY13" fmla="*/ 355600 h 458165"/>
              <a:gd name="connsiteX14" fmla="*/ 2616200 w 6070600"/>
              <a:gd name="connsiteY14" fmla="*/ 368300 h 458165"/>
              <a:gd name="connsiteX15" fmla="*/ 2743200 w 6070600"/>
              <a:gd name="connsiteY15" fmla="*/ 406400 h 458165"/>
              <a:gd name="connsiteX16" fmla="*/ 2857500 w 6070600"/>
              <a:gd name="connsiteY16" fmla="*/ 419100 h 458165"/>
              <a:gd name="connsiteX17" fmla="*/ 3098800 w 6070600"/>
              <a:gd name="connsiteY17" fmla="*/ 431800 h 458165"/>
              <a:gd name="connsiteX18" fmla="*/ 3175000 w 6070600"/>
              <a:gd name="connsiteY18" fmla="*/ 406400 h 458165"/>
              <a:gd name="connsiteX19" fmla="*/ 3213100 w 6070600"/>
              <a:gd name="connsiteY19" fmla="*/ 381000 h 458165"/>
              <a:gd name="connsiteX20" fmla="*/ 3251200 w 6070600"/>
              <a:gd name="connsiteY20" fmla="*/ 342900 h 458165"/>
              <a:gd name="connsiteX21" fmla="*/ 3327400 w 6070600"/>
              <a:gd name="connsiteY21" fmla="*/ 317500 h 458165"/>
              <a:gd name="connsiteX22" fmla="*/ 3365500 w 6070600"/>
              <a:gd name="connsiteY22" fmla="*/ 304800 h 458165"/>
              <a:gd name="connsiteX23" fmla="*/ 3403600 w 6070600"/>
              <a:gd name="connsiteY23" fmla="*/ 279400 h 458165"/>
              <a:gd name="connsiteX24" fmla="*/ 3467100 w 6070600"/>
              <a:gd name="connsiteY24" fmla="*/ 266700 h 458165"/>
              <a:gd name="connsiteX25" fmla="*/ 3594100 w 6070600"/>
              <a:gd name="connsiteY25" fmla="*/ 279400 h 458165"/>
              <a:gd name="connsiteX26" fmla="*/ 3670300 w 6070600"/>
              <a:gd name="connsiteY26" fmla="*/ 304800 h 458165"/>
              <a:gd name="connsiteX27" fmla="*/ 3797300 w 6070600"/>
              <a:gd name="connsiteY27" fmla="*/ 292100 h 458165"/>
              <a:gd name="connsiteX28" fmla="*/ 3835400 w 6070600"/>
              <a:gd name="connsiteY28" fmla="*/ 279400 h 458165"/>
              <a:gd name="connsiteX29" fmla="*/ 3873500 w 6070600"/>
              <a:gd name="connsiteY29" fmla="*/ 292100 h 458165"/>
              <a:gd name="connsiteX30" fmla="*/ 3937000 w 6070600"/>
              <a:gd name="connsiteY30" fmla="*/ 304800 h 458165"/>
              <a:gd name="connsiteX31" fmla="*/ 4013200 w 6070600"/>
              <a:gd name="connsiteY31" fmla="*/ 330200 h 458165"/>
              <a:gd name="connsiteX32" fmla="*/ 4318000 w 6070600"/>
              <a:gd name="connsiteY32" fmla="*/ 292100 h 458165"/>
              <a:gd name="connsiteX33" fmla="*/ 4483100 w 6070600"/>
              <a:gd name="connsiteY33" fmla="*/ 304800 h 458165"/>
              <a:gd name="connsiteX34" fmla="*/ 4546600 w 6070600"/>
              <a:gd name="connsiteY34" fmla="*/ 317500 h 458165"/>
              <a:gd name="connsiteX35" fmla="*/ 4584700 w 6070600"/>
              <a:gd name="connsiteY35" fmla="*/ 330200 h 458165"/>
              <a:gd name="connsiteX36" fmla="*/ 4749800 w 6070600"/>
              <a:gd name="connsiteY36" fmla="*/ 342900 h 458165"/>
              <a:gd name="connsiteX37" fmla="*/ 4787900 w 6070600"/>
              <a:gd name="connsiteY37" fmla="*/ 368300 h 458165"/>
              <a:gd name="connsiteX38" fmla="*/ 4940300 w 6070600"/>
              <a:gd name="connsiteY38" fmla="*/ 393700 h 458165"/>
              <a:gd name="connsiteX39" fmla="*/ 4978400 w 6070600"/>
              <a:gd name="connsiteY39" fmla="*/ 406400 h 458165"/>
              <a:gd name="connsiteX40" fmla="*/ 5118100 w 6070600"/>
              <a:gd name="connsiteY40" fmla="*/ 368300 h 458165"/>
              <a:gd name="connsiteX41" fmla="*/ 5524500 w 6070600"/>
              <a:gd name="connsiteY41" fmla="*/ 355600 h 458165"/>
              <a:gd name="connsiteX42" fmla="*/ 5537200 w 6070600"/>
              <a:gd name="connsiteY42" fmla="*/ 279400 h 458165"/>
              <a:gd name="connsiteX43" fmla="*/ 5575300 w 6070600"/>
              <a:gd name="connsiteY43" fmla="*/ 266700 h 458165"/>
              <a:gd name="connsiteX44" fmla="*/ 5727700 w 6070600"/>
              <a:gd name="connsiteY44" fmla="*/ 254000 h 458165"/>
              <a:gd name="connsiteX45" fmla="*/ 5969000 w 6070600"/>
              <a:gd name="connsiteY45" fmla="*/ 266700 h 458165"/>
              <a:gd name="connsiteX46" fmla="*/ 6032500 w 6070600"/>
              <a:gd name="connsiteY46" fmla="*/ 254000 h 458165"/>
              <a:gd name="connsiteX47" fmla="*/ 6057900 w 6070600"/>
              <a:gd name="connsiteY47" fmla="*/ 215900 h 458165"/>
              <a:gd name="connsiteX48" fmla="*/ 6070600 w 6070600"/>
              <a:gd name="connsiteY48" fmla="*/ 101600 h 458165"/>
              <a:gd name="connsiteX49" fmla="*/ 6057900 w 6070600"/>
              <a:gd name="connsiteY49" fmla="*/ 63500 h 458165"/>
              <a:gd name="connsiteX50" fmla="*/ 5981700 w 6070600"/>
              <a:gd name="connsiteY50" fmla="*/ 38100 h 458165"/>
              <a:gd name="connsiteX51" fmla="*/ 5892800 w 6070600"/>
              <a:gd name="connsiteY51" fmla="*/ 12700 h 458165"/>
              <a:gd name="connsiteX52" fmla="*/ 5854700 w 6070600"/>
              <a:gd name="connsiteY52" fmla="*/ 0 h 458165"/>
              <a:gd name="connsiteX53" fmla="*/ 5664200 w 6070600"/>
              <a:gd name="connsiteY53" fmla="*/ 12700 h 458165"/>
              <a:gd name="connsiteX54" fmla="*/ 5549900 w 6070600"/>
              <a:gd name="connsiteY54" fmla="*/ 38100 h 458165"/>
              <a:gd name="connsiteX55" fmla="*/ 5575300 w 6070600"/>
              <a:gd name="connsiteY55" fmla="*/ 76200 h 458165"/>
              <a:gd name="connsiteX56" fmla="*/ 5600700 w 6070600"/>
              <a:gd name="connsiteY56" fmla="*/ 177800 h 458165"/>
              <a:gd name="connsiteX57" fmla="*/ 5562600 w 6070600"/>
              <a:gd name="connsiteY57" fmla="*/ 190500 h 458165"/>
              <a:gd name="connsiteX58" fmla="*/ 5422900 w 6070600"/>
              <a:gd name="connsiteY58" fmla="*/ 165100 h 458165"/>
              <a:gd name="connsiteX59" fmla="*/ 5346700 w 6070600"/>
              <a:gd name="connsiteY59" fmla="*/ 139700 h 458165"/>
              <a:gd name="connsiteX60" fmla="*/ 5156200 w 6070600"/>
              <a:gd name="connsiteY60" fmla="*/ 127000 h 458165"/>
              <a:gd name="connsiteX61" fmla="*/ 5118100 w 6070600"/>
              <a:gd name="connsiteY61" fmla="*/ 114300 h 458165"/>
              <a:gd name="connsiteX62" fmla="*/ 5003800 w 6070600"/>
              <a:gd name="connsiteY62" fmla="*/ 139700 h 458165"/>
              <a:gd name="connsiteX63" fmla="*/ 4927600 w 6070600"/>
              <a:gd name="connsiteY63" fmla="*/ 165100 h 458165"/>
              <a:gd name="connsiteX64" fmla="*/ 4724400 w 6070600"/>
              <a:gd name="connsiteY64" fmla="*/ 152400 h 458165"/>
              <a:gd name="connsiteX65" fmla="*/ 4648200 w 6070600"/>
              <a:gd name="connsiteY65" fmla="*/ 127000 h 458165"/>
              <a:gd name="connsiteX66" fmla="*/ 4533900 w 6070600"/>
              <a:gd name="connsiteY66" fmla="*/ 101600 h 458165"/>
              <a:gd name="connsiteX67" fmla="*/ 4470400 w 6070600"/>
              <a:gd name="connsiteY67" fmla="*/ 88900 h 458165"/>
              <a:gd name="connsiteX68" fmla="*/ 4432300 w 6070600"/>
              <a:gd name="connsiteY68" fmla="*/ 76200 h 458165"/>
              <a:gd name="connsiteX69" fmla="*/ 4305300 w 6070600"/>
              <a:gd name="connsiteY69" fmla="*/ 63500 h 458165"/>
              <a:gd name="connsiteX70" fmla="*/ 3746500 w 6070600"/>
              <a:gd name="connsiteY70" fmla="*/ 76200 h 458165"/>
              <a:gd name="connsiteX71" fmla="*/ 3543300 w 6070600"/>
              <a:gd name="connsiteY71" fmla="*/ 38100 h 458165"/>
              <a:gd name="connsiteX72" fmla="*/ 3429000 w 6070600"/>
              <a:gd name="connsiteY72" fmla="*/ 25400 h 458165"/>
              <a:gd name="connsiteX73" fmla="*/ 3390900 w 6070600"/>
              <a:gd name="connsiteY73" fmla="*/ 12700 h 458165"/>
              <a:gd name="connsiteX74" fmla="*/ 3276600 w 6070600"/>
              <a:gd name="connsiteY74" fmla="*/ 38100 h 458165"/>
              <a:gd name="connsiteX75" fmla="*/ 3238500 w 6070600"/>
              <a:gd name="connsiteY75" fmla="*/ 63500 h 458165"/>
              <a:gd name="connsiteX76" fmla="*/ 3175000 w 6070600"/>
              <a:gd name="connsiteY76" fmla="*/ 76200 h 458165"/>
              <a:gd name="connsiteX77" fmla="*/ 3149600 w 6070600"/>
              <a:gd name="connsiteY77" fmla="*/ 114300 h 458165"/>
              <a:gd name="connsiteX78" fmla="*/ 3111500 w 6070600"/>
              <a:gd name="connsiteY78" fmla="*/ 127000 h 458165"/>
              <a:gd name="connsiteX79" fmla="*/ 3035300 w 6070600"/>
              <a:gd name="connsiteY79" fmla="*/ 165100 h 458165"/>
              <a:gd name="connsiteX80" fmla="*/ 2730500 w 6070600"/>
              <a:gd name="connsiteY80" fmla="*/ 152400 h 458165"/>
              <a:gd name="connsiteX81" fmla="*/ 2641600 w 6070600"/>
              <a:gd name="connsiteY81" fmla="*/ 127000 h 458165"/>
              <a:gd name="connsiteX82" fmla="*/ 2603500 w 6070600"/>
              <a:gd name="connsiteY82" fmla="*/ 101600 h 458165"/>
              <a:gd name="connsiteX83" fmla="*/ 2387600 w 6070600"/>
              <a:gd name="connsiteY83" fmla="*/ 88900 h 458165"/>
              <a:gd name="connsiteX84" fmla="*/ 2171700 w 6070600"/>
              <a:gd name="connsiteY84" fmla="*/ 101600 h 458165"/>
              <a:gd name="connsiteX85" fmla="*/ 2108200 w 6070600"/>
              <a:gd name="connsiteY85" fmla="*/ 114300 h 458165"/>
              <a:gd name="connsiteX86" fmla="*/ 2032000 w 6070600"/>
              <a:gd name="connsiteY86" fmla="*/ 127000 h 458165"/>
              <a:gd name="connsiteX87" fmla="*/ 1181100 w 6070600"/>
              <a:gd name="connsiteY87" fmla="*/ 114300 h 458165"/>
              <a:gd name="connsiteX88" fmla="*/ 1104900 w 6070600"/>
              <a:gd name="connsiteY88" fmla="*/ 101600 h 458165"/>
              <a:gd name="connsiteX89" fmla="*/ 1003300 w 6070600"/>
              <a:gd name="connsiteY89" fmla="*/ 88900 h 458165"/>
              <a:gd name="connsiteX90" fmla="*/ 800100 w 6070600"/>
              <a:gd name="connsiteY90" fmla="*/ 88900 h 458165"/>
              <a:gd name="connsiteX91" fmla="*/ 228600 w 6070600"/>
              <a:gd name="connsiteY91" fmla="*/ 76200 h 458165"/>
              <a:gd name="connsiteX92" fmla="*/ 127000 w 6070600"/>
              <a:gd name="connsiteY92" fmla="*/ 25400 h 458165"/>
              <a:gd name="connsiteX93" fmla="*/ 127000 w 6070600"/>
              <a:gd name="connsiteY93" fmla="*/ 12700 h 45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070600" h="458165">
                <a:moveTo>
                  <a:pt x="241300" y="38100"/>
                </a:moveTo>
                <a:lnTo>
                  <a:pt x="241300" y="38100"/>
                </a:lnTo>
                <a:cubicBezTo>
                  <a:pt x="203200" y="33867"/>
                  <a:pt x="164590" y="32918"/>
                  <a:pt x="127000" y="25400"/>
                </a:cubicBezTo>
                <a:cubicBezTo>
                  <a:pt x="100746" y="20149"/>
                  <a:pt x="50800" y="0"/>
                  <a:pt x="50800" y="0"/>
                </a:cubicBezTo>
                <a:cubicBezTo>
                  <a:pt x="42333" y="12700"/>
                  <a:pt x="31599" y="24152"/>
                  <a:pt x="25400" y="38100"/>
                </a:cubicBezTo>
                <a:cubicBezTo>
                  <a:pt x="14526" y="62566"/>
                  <a:pt x="0" y="114300"/>
                  <a:pt x="0" y="114300"/>
                </a:cubicBezTo>
                <a:cubicBezTo>
                  <a:pt x="4233" y="156633"/>
                  <a:pt x="-1839" y="201317"/>
                  <a:pt x="12700" y="241300"/>
                </a:cubicBezTo>
                <a:cubicBezTo>
                  <a:pt x="17275" y="253881"/>
                  <a:pt x="38826" y="248013"/>
                  <a:pt x="50800" y="254000"/>
                </a:cubicBezTo>
                <a:cubicBezTo>
                  <a:pt x="181393" y="319297"/>
                  <a:pt x="-86513" y="268437"/>
                  <a:pt x="292100" y="292100"/>
                </a:cubicBezTo>
                <a:cubicBezTo>
                  <a:pt x="414226" y="373517"/>
                  <a:pt x="337863" y="340559"/>
                  <a:pt x="533400" y="355600"/>
                </a:cubicBezTo>
                <a:cubicBezTo>
                  <a:pt x="688502" y="386620"/>
                  <a:pt x="505514" y="355600"/>
                  <a:pt x="812800" y="355600"/>
                </a:cubicBezTo>
                <a:cubicBezTo>
                  <a:pt x="1092232" y="355600"/>
                  <a:pt x="1371600" y="364067"/>
                  <a:pt x="1651000" y="368300"/>
                </a:cubicBezTo>
                <a:cubicBezTo>
                  <a:pt x="1735667" y="372533"/>
                  <a:pt x="1820228" y="381000"/>
                  <a:pt x="1905000" y="381000"/>
                </a:cubicBezTo>
                <a:cubicBezTo>
                  <a:pt x="2072611" y="381000"/>
                  <a:pt x="2071120" y="378256"/>
                  <a:pt x="2184400" y="355600"/>
                </a:cubicBezTo>
                <a:cubicBezTo>
                  <a:pt x="2328333" y="359833"/>
                  <a:pt x="2472403" y="360732"/>
                  <a:pt x="2616200" y="368300"/>
                </a:cubicBezTo>
                <a:cubicBezTo>
                  <a:pt x="2663651" y="370797"/>
                  <a:pt x="2695421" y="401091"/>
                  <a:pt x="2743200" y="406400"/>
                </a:cubicBezTo>
                <a:lnTo>
                  <a:pt x="2857500" y="419100"/>
                </a:lnTo>
                <a:cubicBezTo>
                  <a:pt x="2947549" y="479132"/>
                  <a:pt x="2900458" y="458847"/>
                  <a:pt x="3098800" y="431800"/>
                </a:cubicBezTo>
                <a:cubicBezTo>
                  <a:pt x="3125328" y="428182"/>
                  <a:pt x="3152723" y="421252"/>
                  <a:pt x="3175000" y="406400"/>
                </a:cubicBezTo>
                <a:cubicBezTo>
                  <a:pt x="3187700" y="397933"/>
                  <a:pt x="3201374" y="390771"/>
                  <a:pt x="3213100" y="381000"/>
                </a:cubicBezTo>
                <a:cubicBezTo>
                  <a:pt x="3226898" y="369502"/>
                  <a:pt x="3235500" y="351622"/>
                  <a:pt x="3251200" y="342900"/>
                </a:cubicBezTo>
                <a:cubicBezTo>
                  <a:pt x="3274605" y="329897"/>
                  <a:pt x="3302000" y="325967"/>
                  <a:pt x="3327400" y="317500"/>
                </a:cubicBezTo>
                <a:cubicBezTo>
                  <a:pt x="3340100" y="313267"/>
                  <a:pt x="3354361" y="312226"/>
                  <a:pt x="3365500" y="304800"/>
                </a:cubicBezTo>
                <a:cubicBezTo>
                  <a:pt x="3378200" y="296333"/>
                  <a:pt x="3389308" y="284759"/>
                  <a:pt x="3403600" y="279400"/>
                </a:cubicBezTo>
                <a:cubicBezTo>
                  <a:pt x="3423811" y="271821"/>
                  <a:pt x="3445933" y="270933"/>
                  <a:pt x="3467100" y="266700"/>
                </a:cubicBezTo>
                <a:cubicBezTo>
                  <a:pt x="3509433" y="270933"/>
                  <a:pt x="3552284" y="271560"/>
                  <a:pt x="3594100" y="279400"/>
                </a:cubicBezTo>
                <a:cubicBezTo>
                  <a:pt x="3620415" y="284334"/>
                  <a:pt x="3670300" y="304800"/>
                  <a:pt x="3670300" y="304800"/>
                </a:cubicBezTo>
                <a:cubicBezTo>
                  <a:pt x="3712633" y="300567"/>
                  <a:pt x="3755250" y="298569"/>
                  <a:pt x="3797300" y="292100"/>
                </a:cubicBezTo>
                <a:cubicBezTo>
                  <a:pt x="3810531" y="290064"/>
                  <a:pt x="3822013" y="279400"/>
                  <a:pt x="3835400" y="279400"/>
                </a:cubicBezTo>
                <a:cubicBezTo>
                  <a:pt x="3848787" y="279400"/>
                  <a:pt x="3860513" y="288853"/>
                  <a:pt x="3873500" y="292100"/>
                </a:cubicBezTo>
                <a:cubicBezTo>
                  <a:pt x="3894441" y="297335"/>
                  <a:pt x="3916175" y="299120"/>
                  <a:pt x="3937000" y="304800"/>
                </a:cubicBezTo>
                <a:cubicBezTo>
                  <a:pt x="3962831" y="311845"/>
                  <a:pt x="4013200" y="330200"/>
                  <a:pt x="4013200" y="330200"/>
                </a:cubicBezTo>
                <a:cubicBezTo>
                  <a:pt x="4293227" y="303531"/>
                  <a:pt x="4195180" y="333040"/>
                  <a:pt x="4318000" y="292100"/>
                </a:cubicBezTo>
                <a:cubicBezTo>
                  <a:pt x="4373033" y="296333"/>
                  <a:pt x="4428242" y="298705"/>
                  <a:pt x="4483100" y="304800"/>
                </a:cubicBezTo>
                <a:cubicBezTo>
                  <a:pt x="4504554" y="307184"/>
                  <a:pt x="4525659" y="312265"/>
                  <a:pt x="4546600" y="317500"/>
                </a:cubicBezTo>
                <a:cubicBezTo>
                  <a:pt x="4559587" y="320747"/>
                  <a:pt x="4571416" y="328540"/>
                  <a:pt x="4584700" y="330200"/>
                </a:cubicBezTo>
                <a:cubicBezTo>
                  <a:pt x="4639470" y="337046"/>
                  <a:pt x="4694767" y="338667"/>
                  <a:pt x="4749800" y="342900"/>
                </a:cubicBezTo>
                <a:cubicBezTo>
                  <a:pt x="4762500" y="351367"/>
                  <a:pt x="4773608" y="362941"/>
                  <a:pt x="4787900" y="368300"/>
                </a:cubicBezTo>
                <a:cubicBezTo>
                  <a:pt x="4810756" y="376871"/>
                  <a:pt x="4927099" y="391814"/>
                  <a:pt x="4940300" y="393700"/>
                </a:cubicBezTo>
                <a:cubicBezTo>
                  <a:pt x="4953000" y="397933"/>
                  <a:pt x="4965095" y="407878"/>
                  <a:pt x="4978400" y="406400"/>
                </a:cubicBezTo>
                <a:cubicBezTo>
                  <a:pt x="5166853" y="385461"/>
                  <a:pt x="4954354" y="377151"/>
                  <a:pt x="5118100" y="368300"/>
                </a:cubicBezTo>
                <a:cubicBezTo>
                  <a:pt x="5253435" y="360985"/>
                  <a:pt x="5389033" y="359833"/>
                  <a:pt x="5524500" y="355600"/>
                </a:cubicBezTo>
                <a:cubicBezTo>
                  <a:pt x="5528733" y="330200"/>
                  <a:pt x="5524424" y="301758"/>
                  <a:pt x="5537200" y="279400"/>
                </a:cubicBezTo>
                <a:cubicBezTo>
                  <a:pt x="5543842" y="267777"/>
                  <a:pt x="5562030" y="268469"/>
                  <a:pt x="5575300" y="266700"/>
                </a:cubicBezTo>
                <a:cubicBezTo>
                  <a:pt x="5625829" y="259963"/>
                  <a:pt x="5676900" y="258233"/>
                  <a:pt x="5727700" y="254000"/>
                </a:cubicBezTo>
                <a:cubicBezTo>
                  <a:pt x="5808133" y="258233"/>
                  <a:pt x="5888455" y="266700"/>
                  <a:pt x="5969000" y="266700"/>
                </a:cubicBezTo>
                <a:cubicBezTo>
                  <a:pt x="5990586" y="266700"/>
                  <a:pt x="6013758" y="264710"/>
                  <a:pt x="6032500" y="254000"/>
                </a:cubicBezTo>
                <a:cubicBezTo>
                  <a:pt x="6045752" y="246427"/>
                  <a:pt x="6049433" y="228600"/>
                  <a:pt x="6057900" y="215900"/>
                </a:cubicBezTo>
                <a:cubicBezTo>
                  <a:pt x="6062133" y="177800"/>
                  <a:pt x="6070600" y="139934"/>
                  <a:pt x="6070600" y="101600"/>
                </a:cubicBezTo>
                <a:cubicBezTo>
                  <a:pt x="6070600" y="88213"/>
                  <a:pt x="6068793" y="71281"/>
                  <a:pt x="6057900" y="63500"/>
                </a:cubicBezTo>
                <a:cubicBezTo>
                  <a:pt x="6036113" y="47938"/>
                  <a:pt x="6007100" y="46567"/>
                  <a:pt x="5981700" y="38100"/>
                </a:cubicBezTo>
                <a:cubicBezTo>
                  <a:pt x="5890349" y="7650"/>
                  <a:pt x="6004428" y="44594"/>
                  <a:pt x="5892800" y="12700"/>
                </a:cubicBezTo>
                <a:cubicBezTo>
                  <a:pt x="5879928" y="9022"/>
                  <a:pt x="5867400" y="4233"/>
                  <a:pt x="5854700" y="0"/>
                </a:cubicBezTo>
                <a:cubicBezTo>
                  <a:pt x="5791200" y="4233"/>
                  <a:pt x="5727525" y="6367"/>
                  <a:pt x="5664200" y="12700"/>
                </a:cubicBezTo>
                <a:cubicBezTo>
                  <a:pt x="5637328" y="15387"/>
                  <a:pt x="5578184" y="31029"/>
                  <a:pt x="5549900" y="38100"/>
                </a:cubicBezTo>
                <a:cubicBezTo>
                  <a:pt x="5558367" y="50800"/>
                  <a:pt x="5568474" y="62548"/>
                  <a:pt x="5575300" y="76200"/>
                </a:cubicBezTo>
                <a:cubicBezTo>
                  <a:pt x="5588317" y="102235"/>
                  <a:pt x="5595870" y="153648"/>
                  <a:pt x="5600700" y="177800"/>
                </a:cubicBezTo>
                <a:cubicBezTo>
                  <a:pt x="5588000" y="182033"/>
                  <a:pt x="5575987" y="190500"/>
                  <a:pt x="5562600" y="190500"/>
                </a:cubicBezTo>
                <a:cubicBezTo>
                  <a:pt x="5552919" y="190500"/>
                  <a:pt x="5438040" y="169229"/>
                  <a:pt x="5422900" y="165100"/>
                </a:cubicBezTo>
                <a:cubicBezTo>
                  <a:pt x="5397069" y="158055"/>
                  <a:pt x="5373415" y="141481"/>
                  <a:pt x="5346700" y="139700"/>
                </a:cubicBezTo>
                <a:lnTo>
                  <a:pt x="5156200" y="127000"/>
                </a:lnTo>
                <a:cubicBezTo>
                  <a:pt x="5143500" y="122767"/>
                  <a:pt x="5131487" y="114300"/>
                  <a:pt x="5118100" y="114300"/>
                </a:cubicBezTo>
                <a:cubicBezTo>
                  <a:pt x="5106015" y="114300"/>
                  <a:pt x="5020127" y="134802"/>
                  <a:pt x="5003800" y="139700"/>
                </a:cubicBezTo>
                <a:cubicBezTo>
                  <a:pt x="4978155" y="147393"/>
                  <a:pt x="4927600" y="165100"/>
                  <a:pt x="4927600" y="165100"/>
                </a:cubicBezTo>
                <a:cubicBezTo>
                  <a:pt x="4859867" y="160867"/>
                  <a:pt x="4791643" y="161570"/>
                  <a:pt x="4724400" y="152400"/>
                </a:cubicBezTo>
                <a:cubicBezTo>
                  <a:pt x="4697872" y="148782"/>
                  <a:pt x="4674610" y="131402"/>
                  <a:pt x="4648200" y="127000"/>
                </a:cubicBezTo>
                <a:cubicBezTo>
                  <a:pt x="4438518" y="92053"/>
                  <a:pt x="4658958" y="132864"/>
                  <a:pt x="4533900" y="101600"/>
                </a:cubicBezTo>
                <a:cubicBezTo>
                  <a:pt x="4512959" y="96365"/>
                  <a:pt x="4491341" y="94135"/>
                  <a:pt x="4470400" y="88900"/>
                </a:cubicBezTo>
                <a:cubicBezTo>
                  <a:pt x="4457413" y="85653"/>
                  <a:pt x="4445531" y="78236"/>
                  <a:pt x="4432300" y="76200"/>
                </a:cubicBezTo>
                <a:cubicBezTo>
                  <a:pt x="4390250" y="69731"/>
                  <a:pt x="4347633" y="67733"/>
                  <a:pt x="4305300" y="63500"/>
                </a:cubicBezTo>
                <a:cubicBezTo>
                  <a:pt x="4119033" y="67733"/>
                  <a:pt x="3932815" y="76200"/>
                  <a:pt x="3746500" y="76200"/>
                </a:cubicBezTo>
                <a:cubicBezTo>
                  <a:pt x="3360699" y="76200"/>
                  <a:pt x="3805964" y="67285"/>
                  <a:pt x="3543300" y="38100"/>
                </a:cubicBezTo>
                <a:lnTo>
                  <a:pt x="3429000" y="25400"/>
                </a:lnTo>
                <a:cubicBezTo>
                  <a:pt x="3416300" y="21167"/>
                  <a:pt x="3404287" y="12700"/>
                  <a:pt x="3390900" y="12700"/>
                </a:cubicBezTo>
                <a:cubicBezTo>
                  <a:pt x="3374777" y="12700"/>
                  <a:pt x="3296192" y="33202"/>
                  <a:pt x="3276600" y="38100"/>
                </a:cubicBezTo>
                <a:cubicBezTo>
                  <a:pt x="3263900" y="46567"/>
                  <a:pt x="3252792" y="58141"/>
                  <a:pt x="3238500" y="63500"/>
                </a:cubicBezTo>
                <a:cubicBezTo>
                  <a:pt x="3218289" y="71079"/>
                  <a:pt x="3193742" y="65490"/>
                  <a:pt x="3175000" y="76200"/>
                </a:cubicBezTo>
                <a:cubicBezTo>
                  <a:pt x="3161748" y="83773"/>
                  <a:pt x="3161519" y="104765"/>
                  <a:pt x="3149600" y="114300"/>
                </a:cubicBezTo>
                <a:cubicBezTo>
                  <a:pt x="3139147" y="122663"/>
                  <a:pt x="3123474" y="121013"/>
                  <a:pt x="3111500" y="127000"/>
                </a:cubicBezTo>
                <a:cubicBezTo>
                  <a:pt x="3013023" y="176239"/>
                  <a:pt x="3131065" y="133178"/>
                  <a:pt x="3035300" y="165100"/>
                </a:cubicBezTo>
                <a:cubicBezTo>
                  <a:pt x="2933700" y="160867"/>
                  <a:pt x="2831930" y="159645"/>
                  <a:pt x="2730500" y="152400"/>
                </a:cubicBezTo>
                <a:cubicBezTo>
                  <a:pt x="2721005" y="151722"/>
                  <a:pt x="2654618" y="133509"/>
                  <a:pt x="2641600" y="127000"/>
                </a:cubicBezTo>
                <a:cubicBezTo>
                  <a:pt x="2627948" y="120174"/>
                  <a:pt x="2618595" y="103864"/>
                  <a:pt x="2603500" y="101600"/>
                </a:cubicBezTo>
                <a:cubicBezTo>
                  <a:pt x="2532207" y="90906"/>
                  <a:pt x="2459567" y="93133"/>
                  <a:pt x="2387600" y="88900"/>
                </a:cubicBezTo>
                <a:cubicBezTo>
                  <a:pt x="2315633" y="93133"/>
                  <a:pt x="2243495" y="95073"/>
                  <a:pt x="2171700" y="101600"/>
                </a:cubicBezTo>
                <a:cubicBezTo>
                  <a:pt x="2150203" y="103554"/>
                  <a:pt x="2129438" y="110439"/>
                  <a:pt x="2108200" y="114300"/>
                </a:cubicBezTo>
                <a:cubicBezTo>
                  <a:pt x="2082865" y="118906"/>
                  <a:pt x="2057400" y="122767"/>
                  <a:pt x="2032000" y="127000"/>
                </a:cubicBezTo>
                <a:lnTo>
                  <a:pt x="1181100" y="114300"/>
                </a:lnTo>
                <a:cubicBezTo>
                  <a:pt x="1155359" y="113595"/>
                  <a:pt x="1130392" y="105242"/>
                  <a:pt x="1104900" y="101600"/>
                </a:cubicBezTo>
                <a:cubicBezTo>
                  <a:pt x="1071113" y="96773"/>
                  <a:pt x="1037167" y="93133"/>
                  <a:pt x="1003300" y="88900"/>
                </a:cubicBezTo>
                <a:cubicBezTo>
                  <a:pt x="902849" y="55416"/>
                  <a:pt x="1019728" y="88900"/>
                  <a:pt x="800100" y="88900"/>
                </a:cubicBezTo>
                <a:cubicBezTo>
                  <a:pt x="609553" y="88900"/>
                  <a:pt x="419100" y="80433"/>
                  <a:pt x="228600" y="76200"/>
                </a:cubicBezTo>
                <a:cubicBezTo>
                  <a:pt x="155603" y="64034"/>
                  <a:pt x="155861" y="83122"/>
                  <a:pt x="127000" y="25400"/>
                </a:cubicBezTo>
                <a:cubicBezTo>
                  <a:pt x="125107" y="21614"/>
                  <a:pt x="127000" y="16933"/>
                  <a:pt x="127000" y="12700"/>
                </a:cubicBezTo>
              </a:path>
            </a:pathLst>
          </a:custGeom>
          <a:gradFill flip="none" rotWithShape="1">
            <a:gsLst>
              <a:gs pos="0">
                <a:schemeClr val="tx1"/>
              </a:gs>
              <a:gs pos="16000">
                <a:schemeClr val="tx1"/>
              </a:gs>
              <a:gs pos="80000">
                <a:srgbClr val="7D99B5"/>
              </a:gs>
              <a:gs pos="46000">
                <a:schemeClr val="bg2">
                  <a:lumMod val="75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51520" y="44624"/>
            <a:ext cx="2016224" cy="43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971600" y="44625"/>
            <a:ext cx="2160240" cy="51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esgoto</a:t>
            </a:r>
            <a:endParaRPr lang="pt-BR" sz="2400" b="1" dirty="0"/>
          </a:p>
        </p:txBody>
      </p:sp>
      <p:sp>
        <p:nvSpPr>
          <p:cNvPr id="15" name="Seta para baixo 14"/>
          <p:cNvSpPr/>
          <p:nvPr/>
        </p:nvSpPr>
        <p:spPr>
          <a:xfrm>
            <a:off x="3131840" y="178520"/>
            <a:ext cx="2160240" cy="51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esgoto</a:t>
            </a:r>
            <a:endParaRPr lang="pt-BR" sz="2400" b="1" dirty="0"/>
          </a:p>
        </p:txBody>
      </p:sp>
      <p:sp>
        <p:nvSpPr>
          <p:cNvPr id="16" name="Seta para baixo 15"/>
          <p:cNvSpPr/>
          <p:nvPr/>
        </p:nvSpPr>
        <p:spPr>
          <a:xfrm>
            <a:off x="5940152" y="197025"/>
            <a:ext cx="2160240" cy="51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esgoto</a:t>
            </a:r>
            <a:endParaRPr lang="pt-BR" sz="2400" b="1" dirty="0"/>
          </a:p>
        </p:txBody>
      </p:sp>
      <p:sp>
        <p:nvSpPr>
          <p:cNvPr id="8" name="Forma livre 7"/>
          <p:cNvSpPr/>
          <p:nvPr/>
        </p:nvSpPr>
        <p:spPr>
          <a:xfrm>
            <a:off x="4178300" y="545835"/>
            <a:ext cx="4686303" cy="520965"/>
          </a:xfrm>
          <a:custGeom>
            <a:avLst/>
            <a:gdLst>
              <a:gd name="connsiteX0" fmla="*/ 0 w 4686303"/>
              <a:gd name="connsiteY0" fmla="*/ 152665 h 520965"/>
              <a:gd name="connsiteX1" fmla="*/ 0 w 4686303"/>
              <a:gd name="connsiteY1" fmla="*/ 152665 h 520965"/>
              <a:gd name="connsiteX2" fmla="*/ 12700 w 4686303"/>
              <a:gd name="connsiteY2" fmla="*/ 381265 h 520965"/>
              <a:gd name="connsiteX3" fmla="*/ 63500 w 4686303"/>
              <a:gd name="connsiteY3" fmla="*/ 393965 h 520965"/>
              <a:gd name="connsiteX4" fmla="*/ 101600 w 4686303"/>
              <a:gd name="connsiteY4" fmla="*/ 406665 h 520965"/>
              <a:gd name="connsiteX5" fmla="*/ 266700 w 4686303"/>
              <a:gd name="connsiteY5" fmla="*/ 419365 h 520965"/>
              <a:gd name="connsiteX6" fmla="*/ 304800 w 4686303"/>
              <a:gd name="connsiteY6" fmla="*/ 444765 h 520965"/>
              <a:gd name="connsiteX7" fmla="*/ 495300 w 4686303"/>
              <a:gd name="connsiteY7" fmla="*/ 470165 h 520965"/>
              <a:gd name="connsiteX8" fmla="*/ 533400 w 4686303"/>
              <a:gd name="connsiteY8" fmla="*/ 482865 h 520965"/>
              <a:gd name="connsiteX9" fmla="*/ 647700 w 4686303"/>
              <a:gd name="connsiteY9" fmla="*/ 495565 h 520965"/>
              <a:gd name="connsiteX10" fmla="*/ 685800 w 4686303"/>
              <a:gd name="connsiteY10" fmla="*/ 520965 h 520965"/>
              <a:gd name="connsiteX11" fmla="*/ 812800 w 4686303"/>
              <a:gd name="connsiteY11" fmla="*/ 482865 h 520965"/>
              <a:gd name="connsiteX12" fmla="*/ 850900 w 4686303"/>
              <a:gd name="connsiteY12" fmla="*/ 457465 h 520965"/>
              <a:gd name="connsiteX13" fmla="*/ 901700 w 4686303"/>
              <a:gd name="connsiteY13" fmla="*/ 393965 h 520965"/>
              <a:gd name="connsiteX14" fmla="*/ 1079500 w 4686303"/>
              <a:gd name="connsiteY14" fmla="*/ 368565 h 520965"/>
              <a:gd name="connsiteX15" fmla="*/ 1092200 w 4686303"/>
              <a:gd name="connsiteY15" fmla="*/ 330465 h 520965"/>
              <a:gd name="connsiteX16" fmla="*/ 1130300 w 4686303"/>
              <a:gd name="connsiteY16" fmla="*/ 317765 h 520965"/>
              <a:gd name="connsiteX17" fmla="*/ 1397000 w 4686303"/>
              <a:gd name="connsiteY17" fmla="*/ 305065 h 520965"/>
              <a:gd name="connsiteX18" fmla="*/ 1562100 w 4686303"/>
              <a:gd name="connsiteY18" fmla="*/ 279665 h 520965"/>
              <a:gd name="connsiteX19" fmla="*/ 1638300 w 4686303"/>
              <a:gd name="connsiteY19" fmla="*/ 305065 h 520965"/>
              <a:gd name="connsiteX20" fmla="*/ 1752600 w 4686303"/>
              <a:gd name="connsiteY20" fmla="*/ 317765 h 520965"/>
              <a:gd name="connsiteX21" fmla="*/ 2209800 w 4686303"/>
              <a:gd name="connsiteY21" fmla="*/ 330465 h 520965"/>
              <a:gd name="connsiteX22" fmla="*/ 2324100 w 4686303"/>
              <a:gd name="connsiteY22" fmla="*/ 355865 h 520965"/>
              <a:gd name="connsiteX23" fmla="*/ 2362200 w 4686303"/>
              <a:gd name="connsiteY23" fmla="*/ 368565 h 520965"/>
              <a:gd name="connsiteX24" fmla="*/ 2413000 w 4686303"/>
              <a:gd name="connsiteY24" fmla="*/ 355865 h 520965"/>
              <a:gd name="connsiteX25" fmla="*/ 2451100 w 4686303"/>
              <a:gd name="connsiteY25" fmla="*/ 381265 h 520965"/>
              <a:gd name="connsiteX26" fmla="*/ 2578100 w 4686303"/>
              <a:gd name="connsiteY26" fmla="*/ 419365 h 520965"/>
              <a:gd name="connsiteX27" fmla="*/ 2857500 w 4686303"/>
              <a:gd name="connsiteY27" fmla="*/ 406665 h 520965"/>
              <a:gd name="connsiteX28" fmla="*/ 2895600 w 4686303"/>
              <a:gd name="connsiteY28" fmla="*/ 393965 h 520965"/>
              <a:gd name="connsiteX29" fmla="*/ 3009900 w 4686303"/>
              <a:gd name="connsiteY29" fmla="*/ 419365 h 520965"/>
              <a:gd name="connsiteX30" fmla="*/ 3073400 w 4686303"/>
              <a:gd name="connsiteY30" fmla="*/ 406665 h 520965"/>
              <a:gd name="connsiteX31" fmla="*/ 3111500 w 4686303"/>
              <a:gd name="connsiteY31" fmla="*/ 381265 h 520965"/>
              <a:gd name="connsiteX32" fmla="*/ 3225800 w 4686303"/>
              <a:gd name="connsiteY32" fmla="*/ 419365 h 520965"/>
              <a:gd name="connsiteX33" fmla="*/ 3263900 w 4686303"/>
              <a:gd name="connsiteY33" fmla="*/ 432065 h 520965"/>
              <a:gd name="connsiteX34" fmla="*/ 3314700 w 4686303"/>
              <a:gd name="connsiteY34" fmla="*/ 317765 h 520965"/>
              <a:gd name="connsiteX35" fmla="*/ 3416300 w 4686303"/>
              <a:gd name="connsiteY35" fmla="*/ 317765 h 520965"/>
              <a:gd name="connsiteX36" fmla="*/ 3492500 w 4686303"/>
              <a:gd name="connsiteY36" fmla="*/ 292365 h 520965"/>
              <a:gd name="connsiteX37" fmla="*/ 3733800 w 4686303"/>
              <a:gd name="connsiteY37" fmla="*/ 305065 h 520965"/>
              <a:gd name="connsiteX38" fmla="*/ 3771900 w 4686303"/>
              <a:gd name="connsiteY38" fmla="*/ 317765 h 520965"/>
              <a:gd name="connsiteX39" fmla="*/ 3911600 w 4686303"/>
              <a:gd name="connsiteY39" fmla="*/ 330465 h 520965"/>
              <a:gd name="connsiteX40" fmla="*/ 3987800 w 4686303"/>
              <a:gd name="connsiteY40" fmla="*/ 343165 h 520965"/>
              <a:gd name="connsiteX41" fmla="*/ 4013200 w 4686303"/>
              <a:gd name="connsiteY41" fmla="*/ 381265 h 520965"/>
              <a:gd name="connsiteX42" fmla="*/ 4051300 w 4686303"/>
              <a:gd name="connsiteY42" fmla="*/ 393965 h 520965"/>
              <a:gd name="connsiteX43" fmla="*/ 4318000 w 4686303"/>
              <a:gd name="connsiteY43" fmla="*/ 368565 h 520965"/>
              <a:gd name="connsiteX44" fmla="*/ 4356100 w 4686303"/>
              <a:gd name="connsiteY44" fmla="*/ 393965 h 520965"/>
              <a:gd name="connsiteX45" fmla="*/ 4394200 w 4686303"/>
              <a:gd name="connsiteY45" fmla="*/ 432065 h 520965"/>
              <a:gd name="connsiteX46" fmla="*/ 4559300 w 4686303"/>
              <a:gd name="connsiteY46" fmla="*/ 457465 h 520965"/>
              <a:gd name="connsiteX47" fmla="*/ 4686300 w 4686303"/>
              <a:gd name="connsiteY47" fmla="*/ 406665 h 520965"/>
              <a:gd name="connsiteX48" fmla="*/ 4660900 w 4686303"/>
              <a:gd name="connsiteY48" fmla="*/ 305065 h 520965"/>
              <a:gd name="connsiteX49" fmla="*/ 4622800 w 4686303"/>
              <a:gd name="connsiteY49" fmla="*/ 279665 h 520965"/>
              <a:gd name="connsiteX50" fmla="*/ 4546600 w 4686303"/>
              <a:gd name="connsiteY50" fmla="*/ 254265 h 520965"/>
              <a:gd name="connsiteX51" fmla="*/ 4267200 w 4686303"/>
              <a:gd name="connsiteY51" fmla="*/ 254265 h 520965"/>
              <a:gd name="connsiteX52" fmla="*/ 4229100 w 4686303"/>
              <a:gd name="connsiteY52" fmla="*/ 241565 h 520965"/>
              <a:gd name="connsiteX53" fmla="*/ 4191000 w 4686303"/>
              <a:gd name="connsiteY53" fmla="*/ 216165 h 520965"/>
              <a:gd name="connsiteX54" fmla="*/ 4178300 w 4686303"/>
              <a:gd name="connsiteY54" fmla="*/ 178065 h 520965"/>
              <a:gd name="connsiteX55" fmla="*/ 4140200 w 4686303"/>
              <a:gd name="connsiteY55" fmla="*/ 165365 h 520965"/>
              <a:gd name="connsiteX56" fmla="*/ 3949700 w 4686303"/>
              <a:gd name="connsiteY56" fmla="*/ 152665 h 520965"/>
              <a:gd name="connsiteX57" fmla="*/ 3911600 w 4686303"/>
              <a:gd name="connsiteY57" fmla="*/ 139965 h 520965"/>
              <a:gd name="connsiteX58" fmla="*/ 3860800 w 4686303"/>
              <a:gd name="connsiteY58" fmla="*/ 127265 h 520965"/>
              <a:gd name="connsiteX59" fmla="*/ 3822700 w 4686303"/>
              <a:gd name="connsiteY59" fmla="*/ 101865 h 520965"/>
              <a:gd name="connsiteX60" fmla="*/ 3759200 w 4686303"/>
              <a:gd name="connsiteY60" fmla="*/ 89165 h 520965"/>
              <a:gd name="connsiteX61" fmla="*/ 3619500 w 4686303"/>
              <a:gd name="connsiteY61" fmla="*/ 63765 h 520965"/>
              <a:gd name="connsiteX62" fmla="*/ 3606800 w 4686303"/>
              <a:gd name="connsiteY62" fmla="*/ 25665 h 520965"/>
              <a:gd name="connsiteX63" fmla="*/ 3568700 w 4686303"/>
              <a:gd name="connsiteY63" fmla="*/ 265 h 520965"/>
              <a:gd name="connsiteX64" fmla="*/ 3467100 w 4686303"/>
              <a:gd name="connsiteY64" fmla="*/ 25665 h 520965"/>
              <a:gd name="connsiteX65" fmla="*/ 3327400 w 4686303"/>
              <a:gd name="connsiteY65" fmla="*/ 12965 h 520965"/>
              <a:gd name="connsiteX66" fmla="*/ 3365500 w 4686303"/>
              <a:gd name="connsiteY66" fmla="*/ 127265 h 520965"/>
              <a:gd name="connsiteX67" fmla="*/ 3327400 w 4686303"/>
              <a:gd name="connsiteY67" fmla="*/ 139965 h 520965"/>
              <a:gd name="connsiteX68" fmla="*/ 3352800 w 4686303"/>
              <a:gd name="connsiteY68" fmla="*/ 216165 h 520965"/>
              <a:gd name="connsiteX69" fmla="*/ 3276600 w 4686303"/>
              <a:gd name="connsiteY69" fmla="*/ 241565 h 520965"/>
              <a:gd name="connsiteX70" fmla="*/ 3098800 w 4686303"/>
              <a:gd name="connsiteY70" fmla="*/ 203465 h 520965"/>
              <a:gd name="connsiteX71" fmla="*/ 3022600 w 4686303"/>
              <a:gd name="connsiteY71" fmla="*/ 178065 h 520965"/>
              <a:gd name="connsiteX72" fmla="*/ 2984500 w 4686303"/>
              <a:gd name="connsiteY72" fmla="*/ 165365 h 520965"/>
              <a:gd name="connsiteX73" fmla="*/ 2908300 w 4686303"/>
              <a:gd name="connsiteY73" fmla="*/ 178065 h 520965"/>
              <a:gd name="connsiteX74" fmla="*/ 2857500 w 4686303"/>
              <a:gd name="connsiteY74" fmla="*/ 190765 h 520965"/>
              <a:gd name="connsiteX75" fmla="*/ 2730500 w 4686303"/>
              <a:gd name="connsiteY75" fmla="*/ 203465 h 520965"/>
              <a:gd name="connsiteX76" fmla="*/ 2298700 w 4686303"/>
              <a:gd name="connsiteY76" fmla="*/ 165365 h 520965"/>
              <a:gd name="connsiteX77" fmla="*/ 2260600 w 4686303"/>
              <a:gd name="connsiteY77" fmla="*/ 152665 h 520965"/>
              <a:gd name="connsiteX78" fmla="*/ 2171700 w 4686303"/>
              <a:gd name="connsiteY78" fmla="*/ 101865 h 520965"/>
              <a:gd name="connsiteX79" fmla="*/ 2095500 w 4686303"/>
              <a:gd name="connsiteY79" fmla="*/ 76465 h 520965"/>
              <a:gd name="connsiteX80" fmla="*/ 1968500 w 4686303"/>
              <a:gd name="connsiteY80" fmla="*/ 89165 h 520965"/>
              <a:gd name="connsiteX81" fmla="*/ 1930400 w 4686303"/>
              <a:gd name="connsiteY81" fmla="*/ 101865 h 520965"/>
              <a:gd name="connsiteX82" fmla="*/ 1879600 w 4686303"/>
              <a:gd name="connsiteY82" fmla="*/ 114565 h 520965"/>
              <a:gd name="connsiteX83" fmla="*/ 1841500 w 4686303"/>
              <a:gd name="connsiteY83" fmla="*/ 139965 h 520965"/>
              <a:gd name="connsiteX84" fmla="*/ 1676400 w 4686303"/>
              <a:gd name="connsiteY84" fmla="*/ 139965 h 520965"/>
              <a:gd name="connsiteX85" fmla="*/ 1638300 w 4686303"/>
              <a:gd name="connsiteY85" fmla="*/ 114565 h 520965"/>
              <a:gd name="connsiteX86" fmla="*/ 1435100 w 4686303"/>
              <a:gd name="connsiteY86" fmla="*/ 114565 h 520965"/>
              <a:gd name="connsiteX87" fmla="*/ 1320800 w 4686303"/>
              <a:gd name="connsiteY87" fmla="*/ 63765 h 520965"/>
              <a:gd name="connsiteX88" fmla="*/ 1244600 w 4686303"/>
              <a:gd name="connsiteY88" fmla="*/ 76465 h 520965"/>
              <a:gd name="connsiteX89" fmla="*/ 1168400 w 4686303"/>
              <a:gd name="connsiteY89" fmla="*/ 101865 h 520965"/>
              <a:gd name="connsiteX90" fmla="*/ 1066800 w 4686303"/>
              <a:gd name="connsiteY90" fmla="*/ 89165 h 520965"/>
              <a:gd name="connsiteX91" fmla="*/ 1028700 w 4686303"/>
              <a:gd name="connsiteY91" fmla="*/ 76465 h 520965"/>
              <a:gd name="connsiteX92" fmla="*/ 914400 w 4686303"/>
              <a:gd name="connsiteY92" fmla="*/ 89165 h 520965"/>
              <a:gd name="connsiteX93" fmla="*/ 850900 w 4686303"/>
              <a:gd name="connsiteY93" fmla="*/ 190765 h 520965"/>
              <a:gd name="connsiteX94" fmla="*/ 812800 w 4686303"/>
              <a:gd name="connsiteY94" fmla="*/ 203465 h 520965"/>
              <a:gd name="connsiteX95" fmla="*/ 685800 w 4686303"/>
              <a:gd name="connsiteY95" fmla="*/ 190765 h 520965"/>
              <a:gd name="connsiteX96" fmla="*/ 609600 w 4686303"/>
              <a:gd name="connsiteY96" fmla="*/ 203465 h 520965"/>
              <a:gd name="connsiteX97" fmla="*/ 482600 w 4686303"/>
              <a:gd name="connsiteY97" fmla="*/ 190765 h 520965"/>
              <a:gd name="connsiteX98" fmla="*/ 368300 w 4686303"/>
              <a:gd name="connsiteY98" fmla="*/ 178065 h 520965"/>
              <a:gd name="connsiteX99" fmla="*/ 279400 w 4686303"/>
              <a:gd name="connsiteY99" fmla="*/ 165365 h 520965"/>
              <a:gd name="connsiteX100" fmla="*/ 215900 w 4686303"/>
              <a:gd name="connsiteY100" fmla="*/ 139965 h 52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686303" h="520965">
                <a:moveTo>
                  <a:pt x="0" y="152665"/>
                </a:moveTo>
                <a:lnTo>
                  <a:pt x="0" y="152665"/>
                </a:lnTo>
                <a:cubicBezTo>
                  <a:pt x="4233" y="228865"/>
                  <a:pt x="-6722" y="307460"/>
                  <a:pt x="12700" y="381265"/>
                </a:cubicBezTo>
                <a:cubicBezTo>
                  <a:pt x="17142" y="398145"/>
                  <a:pt x="46717" y="389170"/>
                  <a:pt x="63500" y="393965"/>
                </a:cubicBezTo>
                <a:cubicBezTo>
                  <a:pt x="76372" y="397643"/>
                  <a:pt x="88316" y="405005"/>
                  <a:pt x="101600" y="406665"/>
                </a:cubicBezTo>
                <a:cubicBezTo>
                  <a:pt x="156370" y="413511"/>
                  <a:pt x="211667" y="415132"/>
                  <a:pt x="266700" y="419365"/>
                </a:cubicBezTo>
                <a:cubicBezTo>
                  <a:pt x="279400" y="427832"/>
                  <a:pt x="291148" y="437939"/>
                  <a:pt x="304800" y="444765"/>
                </a:cubicBezTo>
                <a:cubicBezTo>
                  <a:pt x="356676" y="470703"/>
                  <a:pt x="461251" y="467328"/>
                  <a:pt x="495300" y="470165"/>
                </a:cubicBezTo>
                <a:cubicBezTo>
                  <a:pt x="508000" y="474398"/>
                  <a:pt x="520195" y="480664"/>
                  <a:pt x="533400" y="482865"/>
                </a:cubicBezTo>
                <a:cubicBezTo>
                  <a:pt x="571213" y="489167"/>
                  <a:pt x="610510" y="486268"/>
                  <a:pt x="647700" y="495565"/>
                </a:cubicBezTo>
                <a:cubicBezTo>
                  <a:pt x="662508" y="499267"/>
                  <a:pt x="673100" y="512498"/>
                  <a:pt x="685800" y="520965"/>
                </a:cubicBezTo>
                <a:cubicBezTo>
                  <a:pt x="714197" y="513866"/>
                  <a:pt x="794248" y="495233"/>
                  <a:pt x="812800" y="482865"/>
                </a:cubicBezTo>
                <a:lnTo>
                  <a:pt x="850900" y="457465"/>
                </a:lnTo>
                <a:cubicBezTo>
                  <a:pt x="861689" y="425099"/>
                  <a:pt x="860144" y="403743"/>
                  <a:pt x="901700" y="393965"/>
                </a:cubicBezTo>
                <a:cubicBezTo>
                  <a:pt x="959977" y="380253"/>
                  <a:pt x="1079500" y="368565"/>
                  <a:pt x="1079500" y="368565"/>
                </a:cubicBezTo>
                <a:cubicBezTo>
                  <a:pt x="1083733" y="355865"/>
                  <a:pt x="1082734" y="339931"/>
                  <a:pt x="1092200" y="330465"/>
                </a:cubicBezTo>
                <a:cubicBezTo>
                  <a:pt x="1101666" y="320999"/>
                  <a:pt x="1116959" y="318877"/>
                  <a:pt x="1130300" y="317765"/>
                </a:cubicBezTo>
                <a:cubicBezTo>
                  <a:pt x="1218993" y="310374"/>
                  <a:pt x="1308100" y="309298"/>
                  <a:pt x="1397000" y="305065"/>
                </a:cubicBezTo>
                <a:cubicBezTo>
                  <a:pt x="1451338" y="291480"/>
                  <a:pt x="1504360" y="275816"/>
                  <a:pt x="1562100" y="279665"/>
                </a:cubicBezTo>
                <a:cubicBezTo>
                  <a:pt x="1588815" y="281446"/>
                  <a:pt x="1611690" y="302108"/>
                  <a:pt x="1638300" y="305065"/>
                </a:cubicBezTo>
                <a:cubicBezTo>
                  <a:pt x="1676400" y="309298"/>
                  <a:pt x="1714303" y="316063"/>
                  <a:pt x="1752600" y="317765"/>
                </a:cubicBezTo>
                <a:cubicBezTo>
                  <a:pt x="1904908" y="324534"/>
                  <a:pt x="2057400" y="326232"/>
                  <a:pt x="2209800" y="330465"/>
                </a:cubicBezTo>
                <a:cubicBezTo>
                  <a:pt x="2295569" y="359055"/>
                  <a:pt x="2189993" y="326063"/>
                  <a:pt x="2324100" y="355865"/>
                </a:cubicBezTo>
                <a:cubicBezTo>
                  <a:pt x="2337168" y="358769"/>
                  <a:pt x="2349500" y="364332"/>
                  <a:pt x="2362200" y="368565"/>
                </a:cubicBezTo>
                <a:cubicBezTo>
                  <a:pt x="2379133" y="364332"/>
                  <a:pt x="2395721" y="353397"/>
                  <a:pt x="2413000" y="355865"/>
                </a:cubicBezTo>
                <a:cubicBezTo>
                  <a:pt x="2428110" y="358024"/>
                  <a:pt x="2437152" y="375066"/>
                  <a:pt x="2451100" y="381265"/>
                </a:cubicBezTo>
                <a:cubicBezTo>
                  <a:pt x="2490854" y="398933"/>
                  <a:pt x="2535880" y="408810"/>
                  <a:pt x="2578100" y="419365"/>
                </a:cubicBezTo>
                <a:cubicBezTo>
                  <a:pt x="2671233" y="415132"/>
                  <a:pt x="2764567" y="414100"/>
                  <a:pt x="2857500" y="406665"/>
                </a:cubicBezTo>
                <a:cubicBezTo>
                  <a:pt x="2870844" y="405597"/>
                  <a:pt x="2882213" y="393965"/>
                  <a:pt x="2895600" y="393965"/>
                </a:cubicBezTo>
                <a:cubicBezTo>
                  <a:pt x="2940302" y="393965"/>
                  <a:pt x="2970611" y="406269"/>
                  <a:pt x="3009900" y="419365"/>
                </a:cubicBezTo>
                <a:cubicBezTo>
                  <a:pt x="3031067" y="415132"/>
                  <a:pt x="3053189" y="414244"/>
                  <a:pt x="3073400" y="406665"/>
                </a:cubicBezTo>
                <a:cubicBezTo>
                  <a:pt x="3087692" y="401306"/>
                  <a:pt x="3096236" y="381265"/>
                  <a:pt x="3111500" y="381265"/>
                </a:cubicBezTo>
                <a:lnTo>
                  <a:pt x="3225800" y="419365"/>
                </a:lnTo>
                <a:lnTo>
                  <a:pt x="3263900" y="432065"/>
                </a:lnTo>
                <a:cubicBezTo>
                  <a:pt x="3294127" y="341385"/>
                  <a:pt x="3274448" y="378142"/>
                  <a:pt x="3314700" y="317765"/>
                </a:cubicBezTo>
                <a:cubicBezTo>
                  <a:pt x="3367575" y="335390"/>
                  <a:pt x="3348868" y="336155"/>
                  <a:pt x="3416300" y="317765"/>
                </a:cubicBezTo>
                <a:cubicBezTo>
                  <a:pt x="3442131" y="310720"/>
                  <a:pt x="3492500" y="292365"/>
                  <a:pt x="3492500" y="292365"/>
                </a:cubicBezTo>
                <a:cubicBezTo>
                  <a:pt x="3572933" y="296598"/>
                  <a:pt x="3653586" y="297773"/>
                  <a:pt x="3733800" y="305065"/>
                </a:cubicBezTo>
                <a:cubicBezTo>
                  <a:pt x="3747132" y="306277"/>
                  <a:pt x="3758648" y="315872"/>
                  <a:pt x="3771900" y="317765"/>
                </a:cubicBezTo>
                <a:cubicBezTo>
                  <a:pt x="3818189" y="324378"/>
                  <a:pt x="3865162" y="325002"/>
                  <a:pt x="3911600" y="330465"/>
                </a:cubicBezTo>
                <a:cubicBezTo>
                  <a:pt x="3937174" y="333474"/>
                  <a:pt x="3962400" y="338932"/>
                  <a:pt x="3987800" y="343165"/>
                </a:cubicBezTo>
                <a:cubicBezTo>
                  <a:pt x="3996267" y="355865"/>
                  <a:pt x="4001281" y="371730"/>
                  <a:pt x="4013200" y="381265"/>
                </a:cubicBezTo>
                <a:cubicBezTo>
                  <a:pt x="4023653" y="389628"/>
                  <a:pt x="4037913" y="393965"/>
                  <a:pt x="4051300" y="393965"/>
                </a:cubicBezTo>
                <a:cubicBezTo>
                  <a:pt x="4155129" y="393965"/>
                  <a:pt x="4222588" y="382195"/>
                  <a:pt x="4318000" y="368565"/>
                </a:cubicBezTo>
                <a:cubicBezTo>
                  <a:pt x="4330700" y="377032"/>
                  <a:pt x="4344374" y="384194"/>
                  <a:pt x="4356100" y="393965"/>
                </a:cubicBezTo>
                <a:cubicBezTo>
                  <a:pt x="4369898" y="405463"/>
                  <a:pt x="4377787" y="424771"/>
                  <a:pt x="4394200" y="432065"/>
                </a:cubicBezTo>
                <a:cubicBezTo>
                  <a:pt x="4402547" y="435775"/>
                  <a:pt x="4558110" y="457295"/>
                  <a:pt x="4559300" y="457465"/>
                </a:cubicBezTo>
                <a:cubicBezTo>
                  <a:pt x="4594224" y="453099"/>
                  <a:pt x="4678559" y="468589"/>
                  <a:pt x="4686300" y="406665"/>
                </a:cubicBezTo>
                <a:cubicBezTo>
                  <a:pt x="4686556" y="404614"/>
                  <a:pt x="4670763" y="317393"/>
                  <a:pt x="4660900" y="305065"/>
                </a:cubicBezTo>
                <a:cubicBezTo>
                  <a:pt x="4651365" y="293146"/>
                  <a:pt x="4636748" y="285864"/>
                  <a:pt x="4622800" y="279665"/>
                </a:cubicBezTo>
                <a:cubicBezTo>
                  <a:pt x="4598334" y="268791"/>
                  <a:pt x="4546600" y="254265"/>
                  <a:pt x="4546600" y="254265"/>
                </a:cubicBezTo>
                <a:cubicBezTo>
                  <a:pt x="4397469" y="264917"/>
                  <a:pt x="4391736" y="276908"/>
                  <a:pt x="4267200" y="254265"/>
                </a:cubicBezTo>
                <a:cubicBezTo>
                  <a:pt x="4254029" y="251870"/>
                  <a:pt x="4241074" y="247552"/>
                  <a:pt x="4229100" y="241565"/>
                </a:cubicBezTo>
                <a:cubicBezTo>
                  <a:pt x="4215448" y="234739"/>
                  <a:pt x="4203700" y="224632"/>
                  <a:pt x="4191000" y="216165"/>
                </a:cubicBezTo>
                <a:cubicBezTo>
                  <a:pt x="4186767" y="203465"/>
                  <a:pt x="4187766" y="187531"/>
                  <a:pt x="4178300" y="178065"/>
                </a:cubicBezTo>
                <a:cubicBezTo>
                  <a:pt x="4168834" y="168599"/>
                  <a:pt x="4153505" y="166843"/>
                  <a:pt x="4140200" y="165365"/>
                </a:cubicBezTo>
                <a:cubicBezTo>
                  <a:pt x="4076948" y="158337"/>
                  <a:pt x="4013200" y="156898"/>
                  <a:pt x="3949700" y="152665"/>
                </a:cubicBezTo>
                <a:cubicBezTo>
                  <a:pt x="3937000" y="148432"/>
                  <a:pt x="3924472" y="143643"/>
                  <a:pt x="3911600" y="139965"/>
                </a:cubicBezTo>
                <a:cubicBezTo>
                  <a:pt x="3894817" y="135170"/>
                  <a:pt x="3876843" y="134141"/>
                  <a:pt x="3860800" y="127265"/>
                </a:cubicBezTo>
                <a:cubicBezTo>
                  <a:pt x="3846771" y="121252"/>
                  <a:pt x="3836992" y="107224"/>
                  <a:pt x="3822700" y="101865"/>
                </a:cubicBezTo>
                <a:cubicBezTo>
                  <a:pt x="3802489" y="94286"/>
                  <a:pt x="3780141" y="94400"/>
                  <a:pt x="3759200" y="89165"/>
                </a:cubicBezTo>
                <a:cubicBezTo>
                  <a:pt x="3641735" y="59799"/>
                  <a:pt x="3854174" y="93099"/>
                  <a:pt x="3619500" y="63765"/>
                </a:cubicBezTo>
                <a:cubicBezTo>
                  <a:pt x="3615267" y="51065"/>
                  <a:pt x="3615163" y="36118"/>
                  <a:pt x="3606800" y="25665"/>
                </a:cubicBezTo>
                <a:cubicBezTo>
                  <a:pt x="3597265" y="13746"/>
                  <a:pt x="3583846" y="2158"/>
                  <a:pt x="3568700" y="265"/>
                </a:cubicBezTo>
                <a:cubicBezTo>
                  <a:pt x="3546409" y="-2521"/>
                  <a:pt x="3491981" y="17371"/>
                  <a:pt x="3467100" y="25665"/>
                </a:cubicBezTo>
                <a:cubicBezTo>
                  <a:pt x="3370422" y="-6561"/>
                  <a:pt x="3417154" y="-4986"/>
                  <a:pt x="3327400" y="12965"/>
                </a:cubicBezTo>
                <a:cubicBezTo>
                  <a:pt x="3344847" y="39135"/>
                  <a:pt x="3405736" y="87029"/>
                  <a:pt x="3365500" y="127265"/>
                </a:cubicBezTo>
                <a:cubicBezTo>
                  <a:pt x="3356034" y="136731"/>
                  <a:pt x="3340100" y="135732"/>
                  <a:pt x="3327400" y="139965"/>
                </a:cubicBezTo>
                <a:cubicBezTo>
                  <a:pt x="3335867" y="165365"/>
                  <a:pt x="3378200" y="207698"/>
                  <a:pt x="3352800" y="216165"/>
                </a:cubicBezTo>
                <a:lnTo>
                  <a:pt x="3276600" y="241565"/>
                </a:lnTo>
                <a:cubicBezTo>
                  <a:pt x="3148433" y="225544"/>
                  <a:pt x="3207379" y="239658"/>
                  <a:pt x="3098800" y="203465"/>
                </a:cubicBezTo>
                <a:lnTo>
                  <a:pt x="3022600" y="178065"/>
                </a:lnTo>
                <a:lnTo>
                  <a:pt x="2984500" y="165365"/>
                </a:lnTo>
                <a:cubicBezTo>
                  <a:pt x="2959100" y="169598"/>
                  <a:pt x="2933550" y="173015"/>
                  <a:pt x="2908300" y="178065"/>
                </a:cubicBezTo>
                <a:cubicBezTo>
                  <a:pt x="2891184" y="181488"/>
                  <a:pt x="2874779" y="188297"/>
                  <a:pt x="2857500" y="190765"/>
                </a:cubicBezTo>
                <a:cubicBezTo>
                  <a:pt x="2815383" y="196782"/>
                  <a:pt x="2772833" y="199232"/>
                  <a:pt x="2730500" y="203465"/>
                </a:cubicBezTo>
                <a:cubicBezTo>
                  <a:pt x="2630644" y="196578"/>
                  <a:pt x="2432003" y="198691"/>
                  <a:pt x="2298700" y="165365"/>
                </a:cubicBezTo>
                <a:cubicBezTo>
                  <a:pt x="2285713" y="162118"/>
                  <a:pt x="2272574" y="158652"/>
                  <a:pt x="2260600" y="152665"/>
                </a:cubicBezTo>
                <a:cubicBezTo>
                  <a:pt x="2168957" y="106843"/>
                  <a:pt x="2283026" y="146395"/>
                  <a:pt x="2171700" y="101865"/>
                </a:cubicBezTo>
                <a:cubicBezTo>
                  <a:pt x="2146841" y="91921"/>
                  <a:pt x="2095500" y="76465"/>
                  <a:pt x="2095500" y="76465"/>
                </a:cubicBezTo>
                <a:cubicBezTo>
                  <a:pt x="2053167" y="80698"/>
                  <a:pt x="2010550" y="82696"/>
                  <a:pt x="1968500" y="89165"/>
                </a:cubicBezTo>
                <a:cubicBezTo>
                  <a:pt x="1955269" y="91201"/>
                  <a:pt x="1943272" y="98187"/>
                  <a:pt x="1930400" y="101865"/>
                </a:cubicBezTo>
                <a:cubicBezTo>
                  <a:pt x="1913617" y="106660"/>
                  <a:pt x="1896533" y="110332"/>
                  <a:pt x="1879600" y="114565"/>
                </a:cubicBezTo>
                <a:cubicBezTo>
                  <a:pt x="1866900" y="123032"/>
                  <a:pt x="1855152" y="133139"/>
                  <a:pt x="1841500" y="139965"/>
                </a:cubicBezTo>
                <a:cubicBezTo>
                  <a:pt x="1784834" y="168298"/>
                  <a:pt x="1747456" y="147071"/>
                  <a:pt x="1676400" y="139965"/>
                </a:cubicBezTo>
                <a:cubicBezTo>
                  <a:pt x="1663700" y="131498"/>
                  <a:pt x="1651952" y="121391"/>
                  <a:pt x="1638300" y="114565"/>
                </a:cubicBezTo>
                <a:cubicBezTo>
                  <a:pt x="1573970" y="82400"/>
                  <a:pt x="1505795" y="109127"/>
                  <a:pt x="1435100" y="114565"/>
                </a:cubicBezTo>
                <a:cubicBezTo>
                  <a:pt x="1344420" y="84338"/>
                  <a:pt x="1381177" y="104017"/>
                  <a:pt x="1320800" y="63765"/>
                </a:cubicBezTo>
                <a:cubicBezTo>
                  <a:pt x="1295400" y="67998"/>
                  <a:pt x="1269582" y="70220"/>
                  <a:pt x="1244600" y="76465"/>
                </a:cubicBezTo>
                <a:cubicBezTo>
                  <a:pt x="1218625" y="82959"/>
                  <a:pt x="1168400" y="101865"/>
                  <a:pt x="1168400" y="101865"/>
                </a:cubicBezTo>
                <a:cubicBezTo>
                  <a:pt x="1134533" y="97632"/>
                  <a:pt x="1100380" y="95270"/>
                  <a:pt x="1066800" y="89165"/>
                </a:cubicBezTo>
                <a:cubicBezTo>
                  <a:pt x="1053629" y="86770"/>
                  <a:pt x="1042087" y="76465"/>
                  <a:pt x="1028700" y="76465"/>
                </a:cubicBezTo>
                <a:cubicBezTo>
                  <a:pt x="990366" y="76465"/>
                  <a:pt x="952500" y="84932"/>
                  <a:pt x="914400" y="89165"/>
                </a:cubicBezTo>
                <a:cubicBezTo>
                  <a:pt x="891234" y="158663"/>
                  <a:pt x="907252" y="162589"/>
                  <a:pt x="850900" y="190765"/>
                </a:cubicBezTo>
                <a:cubicBezTo>
                  <a:pt x="838926" y="196752"/>
                  <a:pt x="825500" y="199232"/>
                  <a:pt x="812800" y="203465"/>
                </a:cubicBezTo>
                <a:cubicBezTo>
                  <a:pt x="770467" y="199232"/>
                  <a:pt x="728344" y="190765"/>
                  <a:pt x="685800" y="190765"/>
                </a:cubicBezTo>
                <a:cubicBezTo>
                  <a:pt x="660050" y="190765"/>
                  <a:pt x="635350" y="203465"/>
                  <a:pt x="609600" y="203465"/>
                </a:cubicBezTo>
                <a:cubicBezTo>
                  <a:pt x="567056" y="203465"/>
                  <a:pt x="524933" y="194998"/>
                  <a:pt x="482600" y="190765"/>
                </a:cubicBezTo>
                <a:cubicBezTo>
                  <a:pt x="393700" y="161132"/>
                  <a:pt x="431800" y="156898"/>
                  <a:pt x="368300" y="178065"/>
                </a:cubicBezTo>
                <a:cubicBezTo>
                  <a:pt x="338667" y="173832"/>
                  <a:pt x="308753" y="171236"/>
                  <a:pt x="279400" y="165365"/>
                </a:cubicBezTo>
                <a:cubicBezTo>
                  <a:pt x="253244" y="160134"/>
                  <a:pt x="238478" y="151254"/>
                  <a:pt x="215900" y="139965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3996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I e II  GRANDES GUERRAS| </a:t>
            </a:r>
            <a:r>
              <a:rPr lang="pt-BR" sz="2400" dirty="0" smtClean="0">
                <a:solidFill>
                  <a:schemeClr val="bg1"/>
                </a:solidFill>
              </a:rPr>
              <a:t>Guerras tecnológicas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greendragonsociety.com/images/Nuke2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0102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Conteúdo 2"/>
          <p:cNvSpPr txBox="1">
            <a:spLocks/>
          </p:cNvSpPr>
          <p:nvPr/>
        </p:nvSpPr>
        <p:spPr>
          <a:xfrm>
            <a:off x="-252536" y="4256858"/>
            <a:ext cx="3528392" cy="108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pt-BR" sz="30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Caráter tecnológico e grande potencial destrutivo</a:t>
            </a:r>
            <a:r>
              <a:rPr kumimoji="0" lang="pt-BR" sz="3000" b="0" i="0" u="none" strike="noStrike" kern="1200" cap="none" spc="3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+mn-cs"/>
              </a:rPr>
              <a:t>.</a:t>
            </a:r>
            <a:endParaRPr kumimoji="0" lang="pt-BR" sz="3000" b="0" i="0" u="none" strike="noStrike" kern="1200" cap="none" spc="30" normalizeH="0" baseline="0" noProof="0" dirty="0">
              <a:ln>
                <a:noFill/>
              </a:ln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00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6416" y="0"/>
            <a:ext cx="591263" cy="836712"/>
          </a:xfrm>
          <a:prstGeom prst="rect">
            <a:avLst/>
          </a:prstGeom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Urbanização com coleta de esgoto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0" t="65433" r="30239" b="3523"/>
          <a:stretch/>
        </p:blipFill>
        <p:spPr bwMode="auto">
          <a:xfrm>
            <a:off x="-36512" y="836711"/>
            <a:ext cx="9308666" cy="52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" r="549"/>
          <a:stretch/>
        </p:blipFill>
        <p:spPr>
          <a:xfrm>
            <a:off x="0" y="5524500"/>
            <a:ext cx="9162921" cy="1333501"/>
          </a:xfrm>
          <a:prstGeom prst="rect">
            <a:avLst/>
          </a:prstGeom>
        </p:spPr>
      </p:pic>
      <p:pic>
        <p:nvPicPr>
          <p:cNvPr id="14346" name="Picture 10" descr="http://i793.photobucket.com/albums/yy214/gifs-cantinholumad/arvor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785" y="1674128"/>
            <a:ext cx="1084239" cy="10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6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8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56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1043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img-fotki.yandex.ru/get/4713/104166334.96/0_6bacf_c7d4aa44_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8044"/>
            <a:ext cx="667434" cy="9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6675" y="310678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lh4.ggpht.com/_6-b0RiUGBU0/S75xXiLX3tI/AAAAAAAABS8/91kfP5wHUEg/lourdesalho-arvore15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2453" y="1358032"/>
            <a:ext cx="1405226" cy="11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481" y="1371600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lh3.ggpht.com/_BJo2sJZzI3g/StZzLtvuN0I/AAAAAAAAKzc/s3tT5cHexSk/s400/casa10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78084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497" y="1371600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 12"/>
          <p:cNvSpPr/>
          <p:nvPr/>
        </p:nvSpPr>
        <p:spPr>
          <a:xfrm>
            <a:off x="2984500" y="1219200"/>
            <a:ext cx="3200400" cy="3886200"/>
          </a:xfrm>
          <a:custGeom>
            <a:avLst/>
            <a:gdLst>
              <a:gd name="connsiteX0" fmla="*/ 292100 w 3200400"/>
              <a:gd name="connsiteY0" fmla="*/ 0 h 3886200"/>
              <a:gd name="connsiteX1" fmla="*/ 292100 w 3200400"/>
              <a:gd name="connsiteY1" fmla="*/ 0 h 3886200"/>
              <a:gd name="connsiteX2" fmla="*/ 342900 w 3200400"/>
              <a:gd name="connsiteY2" fmla="*/ 101600 h 3886200"/>
              <a:gd name="connsiteX3" fmla="*/ 368300 w 3200400"/>
              <a:gd name="connsiteY3" fmla="*/ 177800 h 3886200"/>
              <a:gd name="connsiteX4" fmla="*/ 330200 w 3200400"/>
              <a:gd name="connsiteY4" fmla="*/ 279400 h 3886200"/>
              <a:gd name="connsiteX5" fmla="*/ 304800 w 3200400"/>
              <a:gd name="connsiteY5" fmla="*/ 317500 h 3886200"/>
              <a:gd name="connsiteX6" fmla="*/ 228600 w 3200400"/>
              <a:gd name="connsiteY6" fmla="*/ 381000 h 3886200"/>
              <a:gd name="connsiteX7" fmla="*/ 215900 w 3200400"/>
              <a:gd name="connsiteY7" fmla="*/ 419100 h 3886200"/>
              <a:gd name="connsiteX8" fmla="*/ 190500 w 3200400"/>
              <a:gd name="connsiteY8" fmla="*/ 457200 h 3886200"/>
              <a:gd name="connsiteX9" fmla="*/ 177800 w 3200400"/>
              <a:gd name="connsiteY9" fmla="*/ 558800 h 3886200"/>
              <a:gd name="connsiteX10" fmla="*/ 165100 w 3200400"/>
              <a:gd name="connsiteY10" fmla="*/ 596900 h 3886200"/>
              <a:gd name="connsiteX11" fmla="*/ 152400 w 3200400"/>
              <a:gd name="connsiteY11" fmla="*/ 673100 h 3886200"/>
              <a:gd name="connsiteX12" fmla="*/ 165100 w 3200400"/>
              <a:gd name="connsiteY12" fmla="*/ 711200 h 3886200"/>
              <a:gd name="connsiteX13" fmla="*/ 177800 w 3200400"/>
              <a:gd name="connsiteY13" fmla="*/ 762000 h 3886200"/>
              <a:gd name="connsiteX14" fmla="*/ 228600 w 3200400"/>
              <a:gd name="connsiteY14" fmla="*/ 838200 h 3886200"/>
              <a:gd name="connsiteX15" fmla="*/ 292100 w 3200400"/>
              <a:gd name="connsiteY15" fmla="*/ 939800 h 3886200"/>
              <a:gd name="connsiteX16" fmla="*/ 317500 w 3200400"/>
              <a:gd name="connsiteY16" fmla="*/ 977900 h 3886200"/>
              <a:gd name="connsiteX17" fmla="*/ 393700 w 3200400"/>
              <a:gd name="connsiteY17" fmla="*/ 1003300 h 3886200"/>
              <a:gd name="connsiteX18" fmla="*/ 558800 w 3200400"/>
              <a:gd name="connsiteY18" fmla="*/ 1028700 h 3886200"/>
              <a:gd name="connsiteX19" fmla="*/ 609600 w 3200400"/>
              <a:gd name="connsiteY19" fmla="*/ 1041400 h 3886200"/>
              <a:gd name="connsiteX20" fmla="*/ 838200 w 3200400"/>
              <a:gd name="connsiteY20" fmla="*/ 1066800 h 3886200"/>
              <a:gd name="connsiteX21" fmla="*/ 876300 w 3200400"/>
              <a:gd name="connsiteY21" fmla="*/ 1104900 h 3886200"/>
              <a:gd name="connsiteX22" fmla="*/ 914400 w 3200400"/>
              <a:gd name="connsiteY22" fmla="*/ 1117600 h 3886200"/>
              <a:gd name="connsiteX23" fmla="*/ 965200 w 3200400"/>
              <a:gd name="connsiteY23" fmla="*/ 1130300 h 3886200"/>
              <a:gd name="connsiteX24" fmla="*/ 1003300 w 3200400"/>
              <a:gd name="connsiteY24" fmla="*/ 1143000 h 3886200"/>
              <a:gd name="connsiteX25" fmla="*/ 1143000 w 3200400"/>
              <a:gd name="connsiteY25" fmla="*/ 1155700 h 3886200"/>
              <a:gd name="connsiteX26" fmla="*/ 1244600 w 3200400"/>
              <a:gd name="connsiteY26" fmla="*/ 1168400 h 3886200"/>
              <a:gd name="connsiteX27" fmla="*/ 1358900 w 3200400"/>
              <a:gd name="connsiteY27" fmla="*/ 1181100 h 3886200"/>
              <a:gd name="connsiteX28" fmla="*/ 1676400 w 3200400"/>
              <a:gd name="connsiteY28" fmla="*/ 1181100 h 3886200"/>
              <a:gd name="connsiteX29" fmla="*/ 1714500 w 3200400"/>
              <a:gd name="connsiteY29" fmla="*/ 1193800 h 3886200"/>
              <a:gd name="connsiteX30" fmla="*/ 1752600 w 3200400"/>
              <a:gd name="connsiteY30" fmla="*/ 1219200 h 3886200"/>
              <a:gd name="connsiteX31" fmla="*/ 1778000 w 3200400"/>
              <a:gd name="connsiteY31" fmla="*/ 1257300 h 3886200"/>
              <a:gd name="connsiteX32" fmla="*/ 1854200 w 3200400"/>
              <a:gd name="connsiteY32" fmla="*/ 1282700 h 3886200"/>
              <a:gd name="connsiteX33" fmla="*/ 2019300 w 3200400"/>
              <a:gd name="connsiteY33" fmla="*/ 1308100 h 3886200"/>
              <a:gd name="connsiteX34" fmla="*/ 2133600 w 3200400"/>
              <a:gd name="connsiteY34" fmla="*/ 1320800 h 3886200"/>
              <a:gd name="connsiteX35" fmla="*/ 2209800 w 3200400"/>
              <a:gd name="connsiteY35" fmla="*/ 1358900 h 3886200"/>
              <a:gd name="connsiteX36" fmla="*/ 2247900 w 3200400"/>
              <a:gd name="connsiteY36" fmla="*/ 1384300 h 3886200"/>
              <a:gd name="connsiteX37" fmla="*/ 2324100 w 3200400"/>
              <a:gd name="connsiteY37" fmla="*/ 1371600 h 3886200"/>
              <a:gd name="connsiteX38" fmla="*/ 2374900 w 3200400"/>
              <a:gd name="connsiteY38" fmla="*/ 1358900 h 3886200"/>
              <a:gd name="connsiteX39" fmla="*/ 2451100 w 3200400"/>
              <a:gd name="connsiteY39" fmla="*/ 1371600 h 3886200"/>
              <a:gd name="connsiteX40" fmla="*/ 2489200 w 3200400"/>
              <a:gd name="connsiteY40" fmla="*/ 1397000 h 3886200"/>
              <a:gd name="connsiteX41" fmla="*/ 2565400 w 3200400"/>
              <a:gd name="connsiteY41" fmla="*/ 1460500 h 3886200"/>
              <a:gd name="connsiteX42" fmla="*/ 2603500 w 3200400"/>
              <a:gd name="connsiteY42" fmla="*/ 1473200 h 3886200"/>
              <a:gd name="connsiteX43" fmla="*/ 2628900 w 3200400"/>
              <a:gd name="connsiteY43" fmla="*/ 1511300 h 3886200"/>
              <a:gd name="connsiteX44" fmla="*/ 2819400 w 3200400"/>
              <a:gd name="connsiteY44" fmla="*/ 1524000 h 3886200"/>
              <a:gd name="connsiteX45" fmla="*/ 2895600 w 3200400"/>
              <a:gd name="connsiteY45" fmla="*/ 1549400 h 3886200"/>
              <a:gd name="connsiteX46" fmla="*/ 2933700 w 3200400"/>
              <a:gd name="connsiteY46" fmla="*/ 1562100 h 3886200"/>
              <a:gd name="connsiteX47" fmla="*/ 3009900 w 3200400"/>
              <a:gd name="connsiteY47" fmla="*/ 1612900 h 3886200"/>
              <a:gd name="connsiteX48" fmla="*/ 3060700 w 3200400"/>
              <a:gd name="connsiteY48" fmla="*/ 1676400 h 3886200"/>
              <a:gd name="connsiteX49" fmla="*/ 3086100 w 3200400"/>
              <a:gd name="connsiteY49" fmla="*/ 1714500 h 3886200"/>
              <a:gd name="connsiteX50" fmla="*/ 3124200 w 3200400"/>
              <a:gd name="connsiteY50" fmla="*/ 1739900 h 3886200"/>
              <a:gd name="connsiteX51" fmla="*/ 3187700 w 3200400"/>
              <a:gd name="connsiteY51" fmla="*/ 1816100 h 3886200"/>
              <a:gd name="connsiteX52" fmla="*/ 3200400 w 3200400"/>
              <a:gd name="connsiteY52" fmla="*/ 1854200 h 3886200"/>
              <a:gd name="connsiteX53" fmla="*/ 3149600 w 3200400"/>
              <a:gd name="connsiteY53" fmla="*/ 1968500 h 3886200"/>
              <a:gd name="connsiteX54" fmla="*/ 3136900 w 3200400"/>
              <a:gd name="connsiteY54" fmla="*/ 2006600 h 3886200"/>
              <a:gd name="connsiteX55" fmla="*/ 3086100 w 3200400"/>
              <a:gd name="connsiteY55" fmla="*/ 2082800 h 3886200"/>
              <a:gd name="connsiteX56" fmla="*/ 3048000 w 3200400"/>
              <a:gd name="connsiteY56" fmla="*/ 2095500 h 3886200"/>
              <a:gd name="connsiteX57" fmla="*/ 2895600 w 3200400"/>
              <a:gd name="connsiteY57" fmla="*/ 2120900 h 3886200"/>
              <a:gd name="connsiteX58" fmla="*/ 2832100 w 3200400"/>
              <a:gd name="connsiteY58" fmla="*/ 2184400 h 3886200"/>
              <a:gd name="connsiteX59" fmla="*/ 2806700 w 3200400"/>
              <a:gd name="connsiteY59" fmla="*/ 2222500 h 3886200"/>
              <a:gd name="connsiteX60" fmla="*/ 2730500 w 3200400"/>
              <a:gd name="connsiteY60" fmla="*/ 2247900 h 3886200"/>
              <a:gd name="connsiteX61" fmla="*/ 2717800 w 3200400"/>
              <a:gd name="connsiteY61" fmla="*/ 2286000 h 3886200"/>
              <a:gd name="connsiteX62" fmla="*/ 2667000 w 3200400"/>
              <a:gd name="connsiteY62" fmla="*/ 2362200 h 3886200"/>
              <a:gd name="connsiteX63" fmla="*/ 2654300 w 3200400"/>
              <a:gd name="connsiteY63" fmla="*/ 2400300 h 3886200"/>
              <a:gd name="connsiteX64" fmla="*/ 2578100 w 3200400"/>
              <a:gd name="connsiteY64" fmla="*/ 2425700 h 3886200"/>
              <a:gd name="connsiteX65" fmla="*/ 2540000 w 3200400"/>
              <a:gd name="connsiteY65" fmla="*/ 2451100 h 3886200"/>
              <a:gd name="connsiteX66" fmla="*/ 2501900 w 3200400"/>
              <a:gd name="connsiteY66" fmla="*/ 2489200 h 3886200"/>
              <a:gd name="connsiteX67" fmla="*/ 2476500 w 3200400"/>
              <a:gd name="connsiteY67" fmla="*/ 2527300 h 3886200"/>
              <a:gd name="connsiteX68" fmla="*/ 2362200 w 3200400"/>
              <a:gd name="connsiteY68" fmla="*/ 2590800 h 3886200"/>
              <a:gd name="connsiteX69" fmla="*/ 2286000 w 3200400"/>
              <a:gd name="connsiteY69" fmla="*/ 2654300 h 3886200"/>
              <a:gd name="connsiteX70" fmla="*/ 2247900 w 3200400"/>
              <a:gd name="connsiteY70" fmla="*/ 2667000 h 3886200"/>
              <a:gd name="connsiteX71" fmla="*/ 2209800 w 3200400"/>
              <a:gd name="connsiteY71" fmla="*/ 2692400 h 3886200"/>
              <a:gd name="connsiteX72" fmla="*/ 2133600 w 3200400"/>
              <a:gd name="connsiteY72" fmla="*/ 2705100 h 3886200"/>
              <a:gd name="connsiteX73" fmla="*/ 2006600 w 3200400"/>
              <a:gd name="connsiteY73" fmla="*/ 2743200 h 3886200"/>
              <a:gd name="connsiteX74" fmla="*/ 1968500 w 3200400"/>
              <a:gd name="connsiteY74" fmla="*/ 2755900 h 3886200"/>
              <a:gd name="connsiteX75" fmla="*/ 1930400 w 3200400"/>
              <a:gd name="connsiteY75" fmla="*/ 2781300 h 3886200"/>
              <a:gd name="connsiteX76" fmla="*/ 1905000 w 3200400"/>
              <a:gd name="connsiteY76" fmla="*/ 2870200 h 3886200"/>
              <a:gd name="connsiteX77" fmla="*/ 1879600 w 3200400"/>
              <a:gd name="connsiteY77" fmla="*/ 2908300 h 3886200"/>
              <a:gd name="connsiteX78" fmla="*/ 1841500 w 3200400"/>
              <a:gd name="connsiteY78" fmla="*/ 2921000 h 3886200"/>
              <a:gd name="connsiteX79" fmla="*/ 1803400 w 3200400"/>
              <a:gd name="connsiteY79" fmla="*/ 2946400 h 3886200"/>
              <a:gd name="connsiteX80" fmla="*/ 1752600 w 3200400"/>
              <a:gd name="connsiteY80" fmla="*/ 3060700 h 3886200"/>
              <a:gd name="connsiteX81" fmla="*/ 1714500 w 3200400"/>
              <a:gd name="connsiteY81" fmla="*/ 3136900 h 3886200"/>
              <a:gd name="connsiteX82" fmla="*/ 1638300 w 3200400"/>
              <a:gd name="connsiteY82" fmla="*/ 3162300 h 3886200"/>
              <a:gd name="connsiteX83" fmla="*/ 1600200 w 3200400"/>
              <a:gd name="connsiteY83" fmla="*/ 3175000 h 3886200"/>
              <a:gd name="connsiteX84" fmla="*/ 1536700 w 3200400"/>
              <a:gd name="connsiteY84" fmla="*/ 3187700 h 3886200"/>
              <a:gd name="connsiteX85" fmla="*/ 1422400 w 3200400"/>
              <a:gd name="connsiteY85" fmla="*/ 3225800 h 3886200"/>
              <a:gd name="connsiteX86" fmla="*/ 1384300 w 3200400"/>
              <a:gd name="connsiteY86" fmla="*/ 3238500 h 3886200"/>
              <a:gd name="connsiteX87" fmla="*/ 1346200 w 3200400"/>
              <a:gd name="connsiteY87" fmla="*/ 3251200 h 3886200"/>
              <a:gd name="connsiteX88" fmla="*/ 1295400 w 3200400"/>
              <a:gd name="connsiteY88" fmla="*/ 3327400 h 3886200"/>
              <a:gd name="connsiteX89" fmla="*/ 1282700 w 3200400"/>
              <a:gd name="connsiteY89" fmla="*/ 3390900 h 3886200"/>
              <a:gd name="connsiteX90" fmla="*/ 1270000 w 3200400"/>
              <a:gd name="connsiteY90" fmla="*/ 3429000 h 3886200"/>
              <a:gd name="connsiteX91" fmla="*/ 1231900 w 3200400"/>
              <a:gd name="connsiteY91" fmla="*/ 3441700 h 3886200"/>
              <a:gd name="connsiteX92" fmla="*/ 1155700 w 3200400"/>
              <a:gd name="connsiteY92" fmla="*/ 3479800 h 3886200"/>
              <a:gd name="connsiteX93" fmla="*/ 1130300 w 3200400"/>
              <a:gd name="connsiteY93" fmla="*/ 3683000 h 3886200"/>
              <a:gd name="connsiteX94" fmla="*/ 1104900 w 3200400"/>
              <a:gd name="connsiteY94" fmla="*/ 3721100 h 3886200"/>
              <a:gd name="connsiteX95" fmla="*/ 1066800 w 3200400"/>
              <a:gd name="connsiteY95" fmla="*/ 3746500 h 3886200"/>
              <a:gd name="connsiteX96" fmla="*/ 1054100 w 3200400"/>
              <a:gd name="connsiteY96" fmla="*/ 3784600 h 3886200"/>
              <a:gd name="connsiteX97" fmla="*/ 977900 w 3200400"/>
              <a:gd name="connsiteY97" fmla="*/ 3810000 h 3886200"/>
              <a:gd name="connsiteX98" fmla="*/ 952500 w 3200400"/>
              <a:gd name="connsiteY98" fmla="*/ 3848100 h 3886200"/>
              <a:gd name="connsiteX99" fmla="*/ 914400 w 3200400"/>
              <a:gd name="connsiteY99" fmla="*/ 3860800 h 3886200"/>
              <a:gd name="connsiteX100" fmla="*/ 876300 w 3200400"/>
              <a:gd name="connsiteY100" fmla="*/ 3886200 h 3886200"/>
              <a:gd name="connsiteX101" fmla="*/ 596900 w 3200400"/>
              <a:gd name="connsiteY101" fmla="*/ 3873500 h 3886200"/>
              <a:gd name="connsiteX102" fmla="*/ 520700 w 3200400"/>
              <a:gd name="connsiteY102" fmla="*/ 3848100 h 3886200"/>
              <a:gd name="connsiteX103" fmla="*/ 558800 w 3200400"/>
              <a:gd name="connsiteY103" fmla="*/ 3670300 h 3886200"/>
              <a:gd name="connsiteX104" fmla="*/ 571500 w 3200400"/>
              <a:gd name="connsiteY104" fmla="*/ 3632200 h 3886200"/>
              <a:gd name="connsiteX105" fmla="*/ 609600 w 3200400"/>
              <a:gd name="connsiteY105" fmla="*/ 3619500 h 3886200"/>
              <a:gd name="connsiteX106" fmla="*/ 635000 w 3200400"/>
              <a:gd name="connsiteY106" fmla="*/ 3581400 h 3886200"/>
              <a:gd name="connsiteX107" fmla="*/ 647700 w 3200400"/>
              <a:gd name="connsiteY107" fmla="*/ 3467100 h 3886200"/>
              <a:gd name="connsiteX108" fmla="*/ 762000 w 3200400"/>
              <a:gd name="connsiteY108" fmla="*/ 3429000 h 3886200"/>
              <a:gd name="connsiteX109" fmla="*/ 800100 w 3200400"/>
              <a:gd name="connsiteY109" fmla="*/ 3416300 h 3886200"/>
              <a:gd name="connsiteX110" fmla="*/ 838200 w 3200400"/>
              <a:gd name="connsiteY110" fmla="*/ 3403600 h 3886200"/>
              <a:gd name="connsiteX111" fmla="*/ 901700 w 3200400"/>
              <a:gd name="connsiteY111" fmla="*/ 3327400 h 3886200"/>
              <a:gd name="connsiteX112" fmla="*/ 914400 w 3200400"/>
              <a:gd name="connsiteY112" fmla="*/ 3289300 h 3886200"/>
              <a:gd name="connsiteX113" fmla="*/ 939800 w 3200400"/>
              <a:gd name="connsiteY113" fmla="*/ 3251200 h 3886200"/>
              <a:gd name="connsiteX114" fmla="*/ 952500 w 3200400"/>
              <a:gd name="connsiteY114" fmla="*/ 3213100 h 3886200"/>
              <a:gd name="connsiteX115" fmla="*/ 1041400 w 3200400"/>
              <a:gd name="connsiteY115" fmla="*/ 3175000 h 3886200"/>
              <a:gd name="connsiteX116" fmla="*/ 1079500 w 3200400"/>
              <a:gd name="connsiteY116" fmla="*/ 3162300 h 3886200"/>
              <a:gd name="connsiteX117" fmla="*/ 1168400 w 3200400"/>
              <a:gd name="connsiteY117" fmla="*/ 3111500 h 3886200"/>
              <a:gd name="connsiteX118" fmla="*/ 1282700 w 3200400"/>
              <a:gd name="connsiteY118" fmla="*/ 3086100 h 3886200"/>
              <a:gd name="connsiteX119" fmla="*/ 1320800 w 3200400"/>
              <a:gd name="connsiteY119" fmla="*/ 3073400 h 3886200"/>
              <a:gd name="connsiteX120" fmla="*/ 1346200 w 3200400"/>
              <a:gd name="connsiteY120" fmla="*/ 2984500 h 3886200"/>
              <a:gd name="connsiteX121" fmla="*/ 1435100 w 3200400"/>
              <a:gd name="connsiteY121" fmla="*/ 2882900 h 3886200"/>
              <a:gd name="connsiteX122" fmla="*/ 1485900 w 3200400"/>
              <a:gd name="connsiteY122" fmla="*/ 2870200 h 3886200"/>
              <a:gd name="connsiteX123" fmla="*/ 1600200 w 3200400"/>
              <a:gd name="connsiteY123" fmla="*/ 2806700 h 3886200"/>
              <a:gd name="connsiteX124" fmla="*/ 1625600 w 3200400"/>
              <a:gd name="connsiteY124" fmla="*/ 2730500 h 3886200"/>
              <a:gd name="connsiteX125" fmla="*/ 1663700 w 3200400"/>
              <a:gd name="connsiteY125" fmla="*/ 2692400 h 3886200"/>
              <a:gd name="connsiteX126" fmla="*/ 1879600 w 3200400"/>
              <a:gd name="connsiteY126" fmla="*/ 2654300 h 3886200"/>
              <a:gd name="connsiteX127" fmla="*/ 1955800 w 3200400"/>
              <a:gd name="connsiteY127" fmla="*/ 2628900 h 3886200"/>
              <a:gd name="connsiteX128" fmla="*/ 1993900 w 3200400"/>
              <a:gd name="connsiteY128" fmla="*/ 2603500 h 3886200"/>
              <a:gd name="connsiteX129" fmla="*/ 2070100 w 3200400"/>
              <a:gd name="connsiteY129" fmla="*/ 2578100 h 3886200"/>
              <a:gd name="connsiteX130" fmla="*/ 2108200 w 3200400"/>
              <a:gd name="connsiteY130" fmla="*/ 2565400 h 3886200"/>
              <a:gd name="connsiteX131" fmla="*/ 2146300 w 3200400"/>
              <a:gd name="connsiteY131" fmla="*/ 2552700 h 3886200"/>
              <a:gd name="connsiteX132" fmla="*/ 2273300 w 3200400"/>
              <a:gd name="connsiteY132" fmla="*/ 2489200 h 3886200"/>
              <a:gd name="connsiteX133" fmla="*/ 2349500 w 3200400"/>
              <a:gd name="connsiteY133" fmla="*/ 2425700 h 3886200"/>
              <a:gd name="connsiteX134" fmla="*/ 2425700 w 3200400"/>
              <a:gd name="connsiteY134" fmla="*/ 2400300 h 3886200"/>
              <a:gd name="connsiteX135" fmla="*/ 2501900 w 3200400"/>
              <a:gd name="connsiteY135" fmla="*/ 2349500 h 3886200"/>
              <a:gd name="connsiteX136" fmla="*/ 2540000 w 3200400"/>
              <a:gd name="connsiteY136" fmla="*/ 2324100 h 3886200"/>
              <a:gd name="connsiteX137" fmla="*/ 2590800 w 3200400"/>
              <a:gd name="connsiteY137" fmla="*/ 2247900 h 3886200"/>
              <a:gd name="connsiteX138" fmla="*/ 2616200 w 3200400"/>
              <a:gd name="connsiteY138" fmla="*/ 2171700 h 3886200"/>
              <a:gd name="connsiteX139" fmla="*/ 2641600 w 3200400"/>
              <a:gd name="connsiteY139" fmla="*/ 2133600 h 3886200"/>
              <a:gd name="connsiteX140" fmla="*/ 2654300 w 3200400"/>
              <a:gd name="connsiteY140" fmla="*/ 2095500 h 3886200"/>
              <a:gd name="connsiteX141" fmla="*/ 2692400 w 3200400"/>
              <a:gd name="connsiteY141" fmla="*/ 2070100 h 3886200"/>
              <a:gd name="connsiteX142" fmla="*/ 2730500 w 3200400"/>
              <a:gd name="connsiteY142" fmla="*/ 1993900 h 3886200"/>
              <a:gd name="connsiteX143" fmla="*/ 2743200 w 3200400"/>
              <a:gd name="connsiteY143" fmla="*/ 1955800 h 3886200"/>
              <a:gd name="connsiteX144" fmla="*/ 2692400 w 3200400"/>
              <a:gd name="connsiteY144" fmla="*/ 1879600 h 3886200"/>
              <a:gd name="connsiteX145" fmla="*/ 2654300 w 3200400"/>
              <a:gd name="connsiteY145" fmla="*/ 1803400 h 3886200"/>
              <a:gd name="connsiteX146" fmla="*/ 2616200 w 3200400"/>
              <a:gd name="connsiteY146" fmla="*/ 1778000 h 3886200"/>
              <a:gd name="connsiteX147" fmla="*/ 2578100 w 3200400"/>
              <a:gd name="connsiteY147" fmla="*/ 1701800 h 3886200"/>
              <a:gd name="connsiteX148" fmla="*/ 2565400 w 3200400"/>
              <a:gd name="connsiteY148" fmla="*/ 1663700 h 3886200"/>
              <a:gd name="connsiteX149" fmla="*/ 2527300 w 3200400"/>
              <a:gd name="connsiteY149" fmla="*/ 1638300 h 3886200"/>
              <a:gd name="connsiteX150" fmla="*/ 2514600 w 3200400"/>
              <a:gd name="connsiteY150" fmla="*/ 1600200 h 3886200"/>
              <a:gd name="connsiteX151" fmla="*/ 2438400 w 3200400"/>
              <a:gd name="connsiteY151" fmla="*/ 1549400 h 3886200"/>
              <a:gd name="connsiteX152" fmla="*/ 2400300 w 3200400"/>
              <a:gd name="connsiteY152" fmla="*/ 1524000 h 3886200"/>
              <a:gd name="connsiteX153" fmla="*/ 2362200 w 3200400"/>
              <a:gd name="connsiteY153" fmla="*/ 1485900 h 3886200"/>
              <a:gd name="connsiteX154" fmla="*/ 2324100 w 3200400"/>
              <a:gd name="connsiteY154" fmla="*/ 1460500 h 3886200"/>
              <a:gd name="connsiteX155" fmla="*/ 2044700 w 3200400"/>
              <a:gd name="connsiteY155" fmla="*/ 1447800 h 3886200"/>
              <a:gd name="connsiteX156" fmla="*/ 1955800 w 3200400"/>
              <a:gd name="connsiteY156" fmla="*/ 1435100 h 3886200"/>
              <a:gd name="connsiteX157" fmla="*/ 1739900 w 3200400"/>
              <a:gd name="connsiteY157" fmla="*/ 1422400 h 3886200"/>
              <a:gd name="connsiteX158" fmla="*/ 1701800 w 3200400"/>
              <a:gd name="connsiteY158" fmla="*/ 1397000 h 3886200"/>
              <a:gd name="connsiteX159" fmla="*/ 1549400 w 3200400"/>
              <a:gd name="connsiteY159" fmla="*/ 1371600 h 3886200"/>
              <a:gd name="connsiteX160" fmla="*/ 1511300 w 3200400"/>
              <a:gd name="connsiteY160" fmla="*/ 1358900 h 3886200"/>
              <a:gd name="connsiteX161" fmla="*/ 1473200 w 3200400"/>
              <a:gd name="connsiteY161" fmla="*/ 1333500 h 3886200"/>
              <a:gd name="connsiteX162" fmla="*/ 1397000 w 3200400"/>
              <a:gd name="connsiteY162" fmla="*/ 1308100 h 3886200"/>
              <a:gd name="connsiteX163" fmla="*/ 1358900 w 3200400"/>
              <a:gd name="connsiteY163" fmla="*/ 1295400 h 3886200"/>
              <a:gd name="connsiteX164" fmla="*/ 1346200 w 3200400"/>
              <a:gd name="connsiteY164" fmla="*/ 1257300 h 3886200"/>
              <a:gd name="connsiteX165" fmla="*/ 1308100 w 3200400"/>
              <a:gd name="connsiteY165" fmla="*/ 1244600 h 3886200"/>
              <a:gd name="connsiteX166" fmla="*/ 1130300 w 3200400"/>
              <a:gd name="connsiteY166" fmla="*/ 1206500 h 3886200"/>
              <a:gd name="connsiteX167" fmla="*/ 1041400 w 3200400"/>
              <a:gd name="connsiteY167" fmla="*/ 1168400 h 3886200"/>
              <a:gd name="connsiteX168" fmla="*/ 965200 w 3200400"/>
              <a:gd name="connsiteY168" fmla="*/ 1143000 h 3886200"/>
              <a:gd name="connsiteX169" fmla="*/ 800100 w 3200400"/>
              <a:gd name="connsiteY169" fmla="*/ 1104900 h 3886200"/>
              <a:gd name="connsiteX170" fmla="*/ 723900 w 3200400"/>
              <a:gd name="connsiteY170" fmla="*/ 1054100 h 3886200"/>
              <a:gd name="connsiteX171" fmla="*/ 685800 w 3200400"/>
              <a:gd name="connsiteY171" fmla="*/ 1028700 h 3886200"/>
              <a:gd name="connsiteX172" fmla="*/ 647700 w 3200400"/>
              <a:gd name="connsiteY172" fmla="*/ 1016000 h 3886200"/>
              <a:gd name="connsiteX173" fmla="*/ 317500 w 3200400"/>
              <a:gd name="connsiteY173" fmla="*/ 1028700 h 3886200"/>
              <a:gd name="connsiteX174" fmla="*/ 266700 w 3200400"/>
              <a:gd name="connsiteY174" fmla="*/ 1016000 h 3886200"/>
              <a:gd name="connsiteX175" fmla="*/ 190500 w 3200400"/>
              <a:gd name="connsiteY175" fmla="*/ 952500 h 3886200"/>
              <a:gd name="connsiteX176" fmla="*/ 152400 w 3200400"/>
              <a:gd name="connsiteY176" fmla="*/ 927100 h 3886200"/>
              <a:gd name="connsiteX177" fmla="*/ 38100 w 3200400"/>
              <a:gd name="connsiteY177" fmla="*/ 889000 h 3886200"/>
              <a:gd name="connsiteX178" fmla="*/ 0 w 3200400"/>
              <a:gd name="connsiteY178" fmla="*/ 876300 h 3886200"/>
              <a:gd name="connsiteX179" fmla="*/ 12700 w 3200400"/>
              <a:gd name="connsiteY179" fmla="*/ 812800 h 3886200"/>
              <a:gd name="connsiteX180" fmla="*/ 50800 w 3200400"/>
              <a:gd name="connsiteY180" fmla="*/ 787400 h 3886200"/>
              <a:gd name="connsiteX181" fmla="*/ 76200 w 3200400"/>
              <a:gd name="connsiteY181" fmla="*/ 749300 h 3886200"/>
              <a:gd name="connsiteX182" fmla="*/ 50800 w 3200400"/>
              <a:gd name="connsiteY182" fmla="*/ 673100 h 3886200"/>
              <a:gd name="connsiteX183" fmla="*/ 38100 w 3200400"/>
              <a:gd name="connsiteY183" fmla="*/ 635000 h 3886200"/>
              <a:gd name="connsiteX184" fmla="*/ 76200 w 3200400"/>
              <a:gd name="connsiteY184" fmla="*/ 609600 h 3886200"/>
              <a:gd name="connsiteX185" fmla="*/ 101600 w 3200400"/>
              <a:gd name="connsiteY185" fmla="*/ 533400 h 3886200"/>
              <a:gd name="connsiteX186" fmla="*/ 101600 w 3200400"/>
              <a:gd name="connsiteY186" fmla="*/ 444500 h 3886200"/>
              <a:gd name="connsiteX187" fmla="*/ 139700 w 3200400"/>
              <a:gd name="connsiteY187" fmla="*/ 419100 h 3886200"/>
              <a:gd name="connsiteX188" fmla="*/ 177800 w 3200400"/>
              <a:gd name="connsiteY188" fmla="*/ 342900 h 3886200"/>
              <a:gd name="connsiteX189" fmla="*/ 203200 w 3200400"/>
              <a:gd name="connsiteY189" fmla="*/ 304800 h 3886200"/>
              <a:gd name="connsiteX190" fmla="*/ 228600 w 3200400"/>
              <a:gd name="connsiteY190" fmla="*/ 228600 h 3886200"/>
              <a:gd name="connsiteX191" fmla="*/ 241300 w 3200400"/>
              <a:gd name="connsiteY191" fmla="*/ 190500 h 3886200"/>
              <a:gd name="connsiteX192" fmla="*/ 304800 w 3200400"/>
              <a:gd name="connsiteY192" fmla="*/ 177800 h 3886200"/>
              <a:gd name="connsiteX193" fmla="*/ 368300 w 3200400"/>
              <a:gd name="connsiteY193" fmla="*/ 127000 h 3886200"/>
              <a:gd name="connsiteX194" fmla="*/ 381000 w 3200400"/>
              <a:gd name="connsiteY194" fmla="*/ 1270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200400" h="3886200">
                <a:moveTo>
                  <a:pt x="292100" y="0"/>
                </a:moveTo>
                <a:lnTo>
                  <a:pt x="292100" y="0"/>
                </a:lnTo>
                <a:cubicBezTo>
                  <a:pt x="309033" y="33867"/>
                  <a:pt x="327985" y="66797"/>
                  <a:pt x="342900" y="101600"/>
                </a:cubicBezTo>
                <a:cubicBezTo>
                  <a:pt x="353447" y="126209"/>
                  <a:pt x="368300" y="177800"/>
                  <a:pt x="368300" y="177800"/>
                </a:cubicBezTo>
                <a:cubicBezTo>
                  <a:pt x="357308" y="210775"/>
                  <a:pt x="345386" y="249028"/>
                  <a:pt x="330200" y="279400"/>
                </a:cubicBezTo>
                <a:cubicBezTo>
                  <a:pt x="323374" y="293052"/>
                  <a:pt x="314571" y="305774"/>
                  <a:pt x="304800" y="317500"/>
                </a:cubicBezTo>
                <a:cubicBezTo>
                  <a:pt x="274242" y="354170"/>
                  <a:pt x="266062" y="356025"/>
                  <a:pt x="228600" y="381000"/>
                </a:cubicBezTo>
                <a:cubicBezTo>
                  <a:pt x="224367" y="393700"/>
                  <a:pt x="221887" y="407126"/>
                  <a:pt x="215900" y="419100"/>
                </a:cubicBezTo>
                <a:cubicBezTo>
                  <a:pt x="209074" y="432752"/>
                  <a:pt x="194516" y="442474"/>
                  <a:pt x="190500" y="457200"/>
                </a:cubicBezTo>
                <a:cubicBezTo>
                  <a:pt x="181520" y="490128"/>
                  <a:pt x="183905" y="525220"/>
                  <a:pt x="177800" y="558800"/>
                </a:cubicBezTo>
                <a:cubicBezTo>
                  <a:pt x="175405" y="571971"/>
                  <a:pt x="168004" y="583832"/>
                  <a:pt x="165100" y="596900"/>
                </a:cubicBezTo>
                <a:cubicBezTo>
                  <a:pt x="159514" y="622037"/>
                  <a:pt x="156633" y="647700"/>
                  <a:pt x="152400" y="673100"/>
                </a:cubicBezTo>
                <a:cubicBezTo>
                  <a:pt x="156633" y="685800"/>
                  <a:pt x="161422" y="698328"/>
                  <a:pt x="165100" y="711200"/>
                </a:cubicBezTo>
                <a:cubicBezTo>
                  <a:pt x="169895" y="727983"/>
                  <a:pt x="169994" y="746388"/>
                  <a:pt x="177800" y="762000"/>
                </a:cubicBezTo>
                <a:cubicBezTo>
                  <a:pt x="191452" y="789304"/>
                  <a:pt x="218947" y="809240"/>
                  <a:pt x="228600" y="838200"/>
                </a:cubicBezTo>
                <a:cubicBezTo>
                  <a:pt x="258827" y="928880"/>
                  <a:pt x="231723" y="899548"/>
                  <a:pt x="292100" y="939800"/>
                </a:cubicBezTo>
                <a:cubicBezTo>
                  <a:pt x="300567" y="952500"/>
                  <a:pt x="304557" y="969810"/>
                  <a:pt x="317500" y="977900"/>
                </a:cubicBezTo>
                <a:cubicBezTo>
                  <a:pt x="340204" y="992090"/>
                  <a:pt x="368300" y="994833"/>
                  <a:pt x="393700" y="1003300"/>
                </a:cubicBezTo>
                <a:cubicBezTo>
                  <a:pt x="472161" y="1029454"/>
                  <a:pt x="418479" y="1014668"/>
                  <a:pt x="558800" y="1028700"/>
                </a:cubicBezTo>
                <a:cubicBezTo>
                  <a:pt x="575733" y="1032933"/>
                  <a:pt x="592241" y="1039573"/>
                  <a:pt x="609600" y="1041400"/>
                </a:cubicBezTo>
                <a:cubicBezTo>
                  <a:pt x="847956" y="1066490"/>
                  <a:pt x="732468" y="1031556"/>
                  <a:pt x="838200" y="1066800"/>
                </a:cubicBezTo>
                <a:cubicBezTo>
                  <a:pt x="850900" y="1079500"/>
                  <a:pt x="861356" y="1094937"/>
                  <a:pt x="876300" y="1104900"/>
                </a:cubicBezTo>
                <a:cubicBezTo>
                  <a:pt x="887439" y="1112326"/>
                  <a:pt x="901528" y="1113922"/>
                  <a:pt x="914400" y="1117600"/>
                </a:cubicBezTo>
                <a:cubicBezTo>
                  <a:pt x="931183" y="1122395"/>
                  <a:pt x="948417" y="1125505"/>
                  <a:pt x="965200" y="1130300"/>
                </a:cubicBezTo>
                <a:cubicBezTo>
                  <a:pt x="978072" y="1133978"/>
                  <a:pt x="990048" y="1141107"/>
                  <a:pt x="1003300" y="1143000"/>
                </a:cubicBezTo>
                <a:cubicBezTo>
                  <a:pt x="1049589" y="1149613"/>
                  <a:pt x="1096498" y="1150805"/>
                  <a:pt x="1143000" y="1155700"/>
                </a:cubicBezTo>
                <a:cubicBezTo>
                  <a:pt x="1176943" y="1159273"/>
                  <a:pt x="1210704" y="1164412"/>
                  <a:pt x="1244600" y="1168400"/>
                </a:cubicBezTo>
                <a:lnTo>
                  <a:pt x="1358900" y="1181100"/>
                </a:lnTo>
                <a:cubicBezTo>
                  <a:pt x="1513695" y="1163901"/>
                  <a:pt x="1482661" y="1160706"/>
                  <a:pt x="1676400" y="1181100"/>
                </a:cubicBezTo>
                <a:cubicBezTo>
                  <a:pt x="1689713" y="1182501"/>
                  <a:pt x="1702526" y="1187813"/>
                  <a:pt x="1714500" y="1193800"/>
                </a:cubicBezTo>
                <a:cubicBezTo>
                  <a:pt x="1728152" y="1200626"/>
                  <a:pt x="1739900" y="1210733"/>
                  <a:pt x="1752600" y="1219200"/>
                </a:cubicBezTo>
                <a:cubicBezTo>
                  <a:pt x="1761067" y="1231900"/>
                  <a:pt x="1765057" y="1249210"/>
                  <a:pt x="1778000" y="1257300"/>
                </a:cubicBezTo>
                <a:cubicBezTo>
                  <a:pt x="1800704" y="1271490"/>
                  <a:pt x="1828800" y="1274233"/>
                  <a:pt x="1854200" y="1282700"/>
                </a:cubicBezTo>
                <a:cubicBezTo>
                  <a:pt x="1933680" y="1309193"/>
                  <a:pt x="1875741" y="1292989"/>
                  <a:pt x="2019300" y="1308100"/>
                </a:cubicBezTo>
                <a:lnTo>
                  <a:pt x="2133600" y="1320800"/>
                </a:lnTo>
                <a:cubicBezTo>
                  <a:pt x="2242789" y="1393593"/>
                  <a:pt x="2104640" y="1306320"/>
                  <a:pt x="2209800" y="1358900"/>
                </a:cubicBezTo>
                <a:cubicBezTo>
                  <a:pt x="2223452" y="1365726"/>
                  <a:pt x="2235200" y="1375833"/>
                  <a:pt x="2247900" y="1384300"/>
                </a:cubicBezTo>
                <a:cubicBezTo>
                  <a:pt x="2273300" y="1380067"/>
                  <a:pt x="2298850" y="1376650"/>
                  <a:pt x="2324100" y="1371600"/>
                </a:cubicBezTo>
                <a:cubicBezTo>
                  <a:pt x="2341216" y="1368177"/>
                  <a:pt x="2357446" y="1358900"/>
                  <a:pt x="2374900" y="1358900"/>
                </a:cubicBezTo>
                <a:cubicBezTo>
                  <a:pt x="2400650" y="1358900"/>
                  <a:pt x="2425700" y="1367367"/>
                  <a:pt x="2451100" y="1371600"/>
                </a:cubicBezTo>
                <a:cubicBezTo>
                  <a:pt x="2463800" y="1380067"/>
                  <a:pt x="2477474" y="1387229"/>
                  <a:pt x="2489200" y="1397000"/>
                </a:cubicBezTo>
                <a:cubicBezTo>
                  <a:pt x="2531331" y="1432109"/>
                  <a:pt x="2518102" y="1436851"/>
                  <a:pt x="2565400" y="1460500"/>
                </a:cubicBezTo>
                <a:cubicBezTo>
                  <a:pt x="2577374" y="1466487"/>
                  <a:pt x="2590800" y="1468967"/>
                  <a:pt x="2603500" y="1473200"/>
                </a:cubicBezTo>
                <a:cubicBezTo>
                  <a:pt x="2611967" y="1485900"/>
                  <a:pt x="2618107" y="1500507"/>
                  <a:pt x="2628900" y="1511300"/>
                </a:cubicBezTo>
                <a:cubicBezTo>
                  <a:pt x="2684641" y="1567041"/>
                  <a:pt x="2734527" y="1531073"/>
                  <a:pt x="2819400" y="1524000"/>
                </a:cubicBezTo>
                <a:lnTo>
                  <a:pt x="2895600" y="1549400"/>
                </a:lnTo>
                <a:cubicBezTo>
                  <a:pt x="2908300" y="1553633"/>
                  <a:pt x="2922561" y="1554674"/>
                  <a:pt x="2933700" y="1562100"/>
                </a:cubicBezTo>
                <a:lnTo>
                  <a:pt x="3009900" y="1612900"/>
                </a:lnTo>
                <a:cubicBezTo>
                  <a:pt x="3034624" y="1687073"/>
                  <a:pt x="3003255" y="1618955"/>
                  <a:pt x="3060700" y="1676400"/>
                </a:cubicBezTo>
                <a:cubicBezTo>
                  <a:pt x="3071493" y="1687193"/>
                  <a:pt x="3075307" y="1703707"/>
                  <a:pt x="3086100" y="1714500"/>
                </a:cubicBezTo>
                <a:cubicBezTo>
                  <a:pt x="3096893" y="1725293"/>
                  <a:pt x="3112474" y="1730129"/>
                  <a:pt x="3124200" y="1739900"/>
                </a:cubicBezTo>
                <a:cubicBezTo>
                  <a:pt x="3148275" y="1759962"/>
                  <a:pt x="3173429" y="1787557"/>
                  <a:pt x="3187700" y="1816100"/>
                </a:cubicBezTo>
                <a:cubicBezTo>
                  <a:pt x="3193687" y="1828074"/>
                  <a:pt x="3196167" y="1841500"/>
                  <a:pt x="3200400" y="1854200"/>
                </a:cubicBezTo>
                <a:cubicBezTo>
                  <a:pt x="3134870" y="2050789"/>
                  <a:pt x="3209977" y="1847745"/>
                  <a:pt x="3149600" y="1968500"/>
                </a:cubicBezTo>
                <a:cubicBezTo>
                  <a:pt x="3143613" y="1980474"/>
                  <a:pt x="3143401" y="1994898"/>
                  <a:pt x="3136900" y="2006600"/>
                </a:cubicBezTo>
                <a:cubicBezTo>
                  <a:pt x="3122075" y="2033285"/>
                  <a:pt x="3115060" y="2073147"/>
                  <a:pt x="3086100" y="2082800"/>
                </a:cubicBezTo>
                <a:cubicBezTo>
                  <a:pt x="3073400" y="2087033"/>
                  <a:pt x="3060987" y="2092253"/>
                  <a:pt x="3048000" y="2095500"/>
                </a:cubicBezTo>
                <a:cubicBezTo>
                  <a:pt x="2998478" y="2107880"/>
                  <a:pt x="2945779" y="2113732"/>
                  <a:pt x="2895600" y="2120900"/>
                </a:cubicBezTo>
                <a:cubicBezTo>
                  <a:pt x="2827867" y="2222500"/>
                  <a:pt x="2916767" y="2099733"/>
                  <a:pt x="2832100" y="2184400"/>
                </a:cubicBezTo>
                <a:cubicBezTo>
                  <a:pt x="2821307" y="2195193"/>
                  <a:pt x="2819643" y="2214410"/>
                  <a:pt x="2806700" y="2222500"/>
                </a:cubicBezTo>
                <a:cubicBezTo>
                  <a:pt x="2783996" y="2236690"/>
                  <a:pt x="2730500" y="2247900"/>
                  <a:pt x="2730500" y="2247900"/>
                </a:cubicBezTo>
                <a:cubicBezTo>
                  <a:pt x="2726267" y="2260600"/>
                  <a:pt x="2724301" y="2274298"/>
                  <a:pt x="2717800" y="2286000"/>
                </a:cubicBezTo>
                <a:cubicBezTo>
                  <a:pt x="2702975" y="2312685"/>
                  <a:pt x="2676653" y="2333240"/>
                  <a:pt x="2667000" y="2362200"/>
                </a:cubicBezTo>
                <a:cubicBezTo>
                  <a:pt x="2662767" y="2374900"/>
                  <a:pt x="2665193" y="2392519"/>
                  <a:pt x="2654300" y="2400300"/>
                </a:cubicBezTo>
                <a:cubicBezTo>
                  <a:pt x="2632513" y="2415862"/>
                  <a:pt x="2600377" y="2410848"/>
                  <a:pt x="2578100" y="2425700"/>
                </a:cubicBezTo>
                <a:cubicBezTo>
                  <a:pt x="2565400" y="2434167"/>
                  <a:pt x="2551726" y="2441329"/>
                  <a:pt x="2540000" y="2451100"/>
                </a:cubicBezTo>
                <a:cubicBezTo>
                  <a:pt x="2526202" y="2462598"/>
                  <a:pt x="2513398" y="2475402"/>
                  <a:pt x="2501900" y="2489200"/>
                </a:cubicBezTo>
                <a:cubicBezTo>
                  <a:pt x="2492129" y="2500926"/>
                  <a:pt x="2487987" y="2517249"/>
                  <a:pt x="2476500" y="2527300"/>
                </a:cubicBezTo>
                <a:cubicBezTo>
                  <a:pt x="2422753" y="2574328"/>
                  <a:pt x="2414529" y="2573357"/>
                  <a:pt x="2362200" y="2590800"/>
                </a:cubicBezTo>
                <a:cubicBezTo>
                  <a:pt x="2334113" y="2618887"/>
                  <a:pt x="2321363" y="2636619"/>
                  <a:pt x="2286000" y="2654300"/>
                </a:cubicBezTo>
                <a:cubicBezTo>
                  <a:pt x="2274026" y="2660287"/>
                  <a:pt x="2259874" y="2661013"/>
                  <a:pt x="2247900" y="2667000"/>
                </a:cubicBezTo>
                <a:cubicBezTo>
                  <a:pt x="2234248" y="2673826"/>
                  <a:pt x="2224280" y="2687573"/>
                  <a:pt x="2209800" y="2692400"/>
                </a:cubicBezTo>
                <a:cubicBezTo>
                  <a:pt x="2185371" y="2700543"/>
                  <a:pt x="2158850" y="2700050"/>
                  <a:pt x="2133600" y="2705100"/>
                </a:cubicBezTo>
                <a:cubicBezTo>
                  <a:pt x="2085616" y="2714697"/>
                  <a:pt x="2055196" y="2727001"/>
                  <a:pt x="2006600" y="2743200"/>
                </a:cubicBezTo>
                <a:cubicBezTo>
                  <a:pt x="1993900" y="2747433"/>
                  <a:pt x="1979639" y="2748474"/>
                  <a:pt x="1968500" y="2755900"/>
                </a:cubicBezTo>
                <a:lnTo>
                  <a:pt x="1930400" y="2781300"/>
                </a:lnTo>
                <a:cubicBezTo>
                  <a:pt x="1926331" y="2797576"/>
                  <a:pt x="1914110" y="2851980"/>
                  <a:pt x="1905000" y="2870200"/>
                </a:cubicBezTo>
                <a:cubicBezTo>
                  <a:pt x="1898174" y="2883852"/>
                  <a:pt x="1891519" y="2898765"/>
                  <a:pt x="1879600" y="2908300"/>
                </a:cubicBezTo>
                <a:cubicBezTo>
                  <a:pt x="1869147" y="2916663"/>
                  <a:pt x="1853474" y="2915013"/>
                  <a:pt x="1841500" y="2921000"/>
                </a:cubicBezTo>
                <a:cubicBezTo>
                  <a:pt x="1827848" y="2927826"/>
                  <a:pt x="1816100" y="2937933"/>
                  <a:pt x="1803400" y="2946400"/>
                </a:cubicBezTo>
                <a:cubicBezTo>
                  <a:pt x="1763148" y="3006777"/>
                  <a:pt x="1782827" y="2970020"/>
                  <a:pt x="1752600" y="3060700"/>
                </a:cubicBezTo>
                <a:cubicBezTo>
                  <a:pt x="1745680" y="3081460"/>
                  <a:pt x="1735232" y="3123942"/>
                  <a:pt x="1714500" y="3136900"/>
                </a:cubicBezTo>
                <a:cubicBezTo>
                  <a:pt x="1691796" y="3151090"/>
                  <a:pt x="1663700" y="3153833"/>
                  <a:pt x="1638300" y="3162300"/>
                </a:cubicBezTo>
                <a:cubicBezTo>
                  <a:pt x="1625600" y="3166533"/>
                  <a:pt x="1613327" y="3172375"/>
                  <a:pt x="1600200" y="3175000"/>
                </a:cubicBezTo>
                <a:cubicBezTo>
                  <a:pt x="1579033" y="3179233"/>
                  <a:pt x="1557525" y="3182020"/>
                  <a:pt x="1536700" y="3187700"/>
                </a:cubicBezTo>
                <a:lnTo>
                  <a:pt x="1422400" y="3225800"/>
                </a:lnTo>
                <a:lnTo>
                  <a:pt x="1384300" y="3238500"/>
                </a:lnTo>
                <a:lnTo>
                  <a:pt x="1346200" y="3251200"/>
                </a:lnTo>
                <a:cubicBezTo>
                  <a:pt x="1329267" y="3276600"/>
                  <a:pt x="1301387" y="3297466"/>
                  <a:pt x="1295400" y="3327400"/>
                </a:cubicBezTo>
                <a:cubicBezTo>
                  <a:pt x="1291167" y="3348567"/>
                  <a:pt x="1287935" y="3369959"/>
                  <a:pt x="1282700" y="3390900"/>
                </a:cubicBezTo>
                <a:cubicBezTo>
                  <a:pt x="1279453" y="3403887"/>
                  <a:pt x="1279466" y="3419534"/>
                  <a:pt x="1270000" y="3429000"/>
                </a:cubicBezTo>
                <a:cubicBezTo>
                  <a:pt x="1260534" y="3438466"/>
                  <a:pt x="1243874" y="3435713"/>
                  <a:pt x="1231900" y="3441700"/>
                </a:cubicBezTo>
                <a:cubicBezTo>
                  <a:pt x="1133423" y="3490939"/>
                  <a:pt x="1251465" y="3447878"/>
                  <a:pt x="1155700" y="3479800"/>
                </a:cubicBezTo>
                <a:cubicBezTo>
                  <a:pt x="1153276" y="3511312"/>
                  <a:pt x="1157713" y="3628174"/>
                  <a:pt x="1130300" y="3683000"/>
                </a:cubicBezTo>
                <a:cubicBezTo>
                  <a:pt x="1123474" y="3696652"/>
                  <a:pt x="1115693" y="3710307"/>
                  <a:pt x="1104900" y="3721100"/>
                </a:cubicBezTo>
                <a:cubicBezTo>
                  <a:pt x="1094107" y="3731893"/>
                  <a:pt x="1079500" y="3738033"/>
                  <a:pt x="1066800" y="3746500"/>
                </a:cubicBezTo>
                <a:cubicBezTo>
                  <a:pt x="1062567" y="3759200"/>
                  <a:pt x="1064993" y="3776819"/>
                  <a:pt x="1054100" y="3784600"/>
                </a:cubicBezTo>
                <a:cubicBezTo>
                  <a:pt x="1032313" y="3800162"/>
                  <a:pt x="977900" y="3810000"/>
                  <a:pt x="977900" y="3810000"/>
                </a:cubicBezTo>
                <a:cubicBezTo>
                  <a:pt x="969433" y="3822700"/>
                  <a:pt x="964419" y="3838565"/>
                  <a:pt x="952500" y="3848100"/>
                </a:cubicBezTo>
                <a:cubicBezTo>
                  <a:pt x="942047" y="3856463"/>
                  <a:pt x="926374" y="3854813"/>
                  <a:pt x="914400" y="3860800"/>
                </a:cubicBezTo>
                <a:cubicBezTo>
                  <a:pt x="900748" y="3867626"/>
                  <a:pt x="889000" y="3877733"/>
                  <a:pt x="876300" y="3886200"/>
                </a:cubicBezTo>
                <a:cubicBezTo>
                  <a:pt x="783167" y="3881967"/>
                  <a:pt x="689599" y="3883432"/>
                  <a:pt x="596900" y="3873500"/>
                </a:cubicBezTo>
                <a:cubicBezTo>
                  <a:pt x="570278" y="3870648"/>
                  <a:pt x="520700" y="3848100"/>
                  <a:pt x="520700" y="3848100"/>
                </a:cubicBezTo>
                <a:cubicBezTo>
                  <a:pt x="536721" y="3719933"/>
                  <a:pt x="522607" y="3778879"/>
                  <a:pt x="558800" y="3670300"/>
                </a:cubicBezTo>
                <a:cubicBezTo>
                  <a:pt x="563033" y="3657600"/>
                  <a:pt x="558800" y="3636433"/>
                  <a:pt x="571500" y="3632200"/>
                </a:cubicBezTo>
                <a:lnTo>
                  <a:pt x="609600" y="3619500"/>
                </a:lnTo>
                <a:cubicBezTo>
                  <a:pt x="618067" y="3606800"/>
                  <a:pt x="631298" y="3596208"/>
                  <a:pt x="635000" y="3581400"/>
                </a:cubicBezTo>
                <a:cubicBezTo>
                  <a:pt x="644297" y="3544210"/>
                  <a:pt x="627119" y="3499441"/>
                  <a:pt x="647700" y="3467100"/>
                </a:cubicBezTo>
                <a:lnTo>
                  <a:pt x="762000" y="3429000"/>
                </a:lnTo>
                <a:lnTo>
                  <a:pt x="800100" y="3416300"/>
                </a:lnTo>
                <a:lnTo>
                  <a:pt x="838200" y="3403600"/>
                </a:lnTo>
                <a:cubicBezTo>
                  <a:pt x="866287" y="3375513"/>
                  <a:pt x="884019" y="3362763"/>
                  <a:pt x="901700" y="3327400"/>
                </a:cubicBezTo>
                <a:cubicBezTo>
                  <a:pt x="907687" y="3315426"/>
                  <a:pt x="908413" y="3301274"/>
                  <a:pt x="914400" y="3289300"/>
                </a:cubicBezTo>
                <a:cubicBezTo>
                  <a:pt x="921226" y="3275648"/>
                  <a:pt x="932974" y="3264852"/>
                  <a:pt x="939800" y="3251200"/>
                </a:cubicBezTo>
                <a:cubicBezTo>
                  <a:pt x="945787" y="3239226"/>
                  <a:pt x="944137" y="3223553"/>
                  <a:pt x="952500" y="3213100"/>
                </a:cubicBezTo>
                <a:cubicBezTo>
                  <a:pt x="975414" y="3184457"/>
                  <a:pt x="1009766" y="3184038"/>
                  <a:pt x="1041400" y="3175000"/>
                </a:cubicBezTo>
                <a:cubicBezTo>
                  <a:pt x="1054272" y="3171322"/>
                  <a:pt x="1067195" y="3167573"/>
                  <a:pt x="1079500" y="3162300"/>
                </a:cubicBezTo>
                <a:cubicBezTo>
                  <a:pt x="1235357" y="3095504"/>
                  <a:pt x="1040855" y="3175273"/>
                  <a:pt x="1168400" y="3111500"/>
                </a:cubicBezTo>
                <a:cubicBezTo>
                  <a:pt x="1202707" y="3094346"/>
                  <a:pt x="1247580" y="3093904"/>
                  <a:pt x="1282700" y="3086100"/>
                </a:cubicBezTo>
                <a:cubicBezTo>
                  <a:pt x="1295768" y="3083196"/>
                  <a:pt x="1308100" y="3077633"/>
                  <a:pt x="1320800" y="3073400"/>
                </a:cubicBezTo>
                <a:cubicBezTo>
                  <a:pt x="1323789" y="3061443"/>
                  <a:pt x="1337918" y="2999407"/>
                  <a:pt x="1346200" y="2984500"/>
                </a:cubicBezTo>
                <a:cubicBezTo>
                  <a:pt x="1370453" y="2940844"/>
                  <a:pt x="1389107" y="2902611"/>
                  <a:pt x="1435100" y="2882900"/>
                </a:cubicBezTo>
                <a:cubicBezTo>
                  <a:pt x="1451143" y="2876024"/>
                  <a:pt x="1468967" y="2874433"/>
                  <a:pt x="1485900" y="2870200"/>
                </a:cubicBezTo>
                <a:cubicBezTo>
                  <a:pt x="1573239" y="2811974"/>
                  <a:pt x="1533140" y="2829053"/>
                  <a:pt x="1600200" y="2806700"/>
                </a:cubicBezTo>
                <a:cubicBezTo>
                  <a:pt x="1608667" y="2781300"/>
                  <a:pt x="1606668" y="2749432"/>
                  <a:pt x="1625600" y="2730500"/>
                </a:cubicBezTo>
                <a:cubicBezTo>
                  <a:pt x="1638300" y="2717800"/>
                  <a:pt x="1648000" y="2701122"/>
                  <a:pt x="1663700" y="2692400"/>
                </a:cubicBezTo>
                <a:cubicBezTo>
                  <a:pt x="1726600" y="2657455"/>
                  <a:pt x="1813933" y="2660270"/>
                  <a:pt x="1879600" y="2654300"/>
                </a:cubicBezTo>
                <a:cubicBezTo>
                  <a:pt x="1905000" y="2645833"/>
                  <a:pt x="1933523" y="2643752"/>
                  <a:pt x="1955800" y="2628900"/>
                </a:cubicBezTo>
                <a:cubicBezTo>
                  <a:pt x="1968500" y="2620433"/>
                  <a:pt x="1979952" y="2609699"/>
                  <a:pt x="1993900" y="2603500"/>
                </a:cubicBezTo>
                <a:cubicBezTo>
                  <a:pt x="2018366" y="2592626"/>
                  <a:pt x="2044700" y="2586567"/>
                  <a:pt x="2070100" y="2578100"/>
                </a:cubicBezTo>
                <a:lnTo>
                  <a:pt x="2108200" y="2565400"/>
                </a:lnTo>
                <a:cubicBezTo>
                  <a:pt x="2120900" y="2561167"/>
                  <a:pt x="2135161" y="2560126"/>
                  <a:pt x="2146300" y="2552700"/>
                </a:cubicBezTo>
                <a:cubicBezTo>
                  <a:pt x="2237023" y="2492218"/>
                  <a:pt x="2192884" y="2509304"/>
                  <a:pt x="2273300" y="2489200"/>
                </a:cubicBezTo>
                <a:cubicBezTo>
                  <a:pt x="2297226" y="2465274"/>
                  <a:pt x="2317674" y="2439845"/>
                  <a:pt x="2349500" y="2425700"/>
                </a:cubicBezTo>
                <a:cubicBezTo>
                  <a:pt x="2373966" y="2414826"/>
                  <a:pt x="2403423" y="2415152"/>
                  <a:pt x="2425700" y="2400300"/>
                </a:cubicBezTo>
                <a:lnTo>
                  <a:pt x="2501900" y="2349500"/>
                </a:lnTo>
                <a:lnTo>
                  <a:pt x="2540000" y="2324100"/>
                </a:lnTo>
                <a:cubicBezTo>
                  <a:pt x="2556933" y="2298700"/>
                  <a:pt x="2581147" y="2276860"/>
                  <a:pt x="2590800" y="2247900"/>
                </a:cubicBezTo>
                <a:cubicBezTo>
                  <a:pt x="2599267" y="2222500"/>
                  <a:pt x="2601348" y="2193977"/>
                  <a:pt x="2616200" y="2171700"/>
                </a:cubicBezTo>
                <a:cubicBezTo>
                  <a:pt x="2624667" y="2159000"/>
                  <a:pt x="2634774" y="2147252"/>
                  <a:pt x="2641600" y="2133600"/>
                </a:cubicBezTo>
                <a:cubicBezTo>
                  <a:pt x="2647587" y="2121626"/>
                  <a:pt x="2645937" y="2105953"/>
                  <a:pt x="2654300" y="2095500"/>
                </a:cubicBezTo>
                <a:cubicBezTo>
                  <a:pt x="2663835" y="2083581"/>
                  <a:pt x="2679700" y="2078567"/>
                  <a:pt x="2692400" y="2070100"/>
                </a:cubicBezTo>
                <a:cubicBezTo>
                  <a:pt x="2724322" y="1974335"/>
                  <a:pt x="2681261" y="2092377"/>
                  <a:pt x="2730500" y="1993900"/>
                </a:cubicBezTo>
                <a:cubicBezTo>
                  <a:pt x="2736487" y="1981926"/>
                  <a:pt x="2738967" y="1968500"/>
                  <a:pt x="2743200" y="1955800"/>
                </a:cubicBezTo>
                <a:cubicBezTo>
                  <a:pt x="2726267" y="1930400"/>
                  <a:pt x="2702053" y="1908560"/>
                  <a:pt x="2692400" y="1879600"/>
                </a:cubicBezTo>
                <a:cubicBezTo>
                  <a:pt x="2682071" y="1848612"/>
                  <a:pt x="2678919" y="1828019"/>
                  <a:pt x="2654300" y="1803400"/>
                </a:cubicBezTo>
                <a:cubicBezTo>
                  <a:pt x="2643507" y="1792607"/>
                  <a:pt x="2628900" y="1786467"/>
                  <a:pt x="2616200" y="1778000"/>
                </a:cubicBezTo>
                <a:cubicBezTo>
                  <a:pt x="2584278" y="1682235"/>
                  <a:pt x="2627339" y="1800277"/>
                  <a:pt x="2578100" y="1701800"/>
                </a:cubicBezTo>
                <a:cubicBezTo>
                  <a:pt x="2572113" y="1689826"/>
                  <a:pt x="2573763" y="1674153"/>
                  <a:pt x="2565400" y="1663700"/>
                </a:cubicBezTo>
                <a:cubicBezTo>
                  <a:pt x="2555865" y="1651781"/>
                  <a:pt x="2540000" y="1646767"/>
                  <a:pt x="2527300" y="1638300"/>
                </a:cubicBezTo>
                <a:cubicBezTo>
                  <a:pt x="2523067" y="1625600"/>
                  <a:pt x="2524066" y="1609666"/>
                  <a:pt x="2514600" y="1600200"/>
                </a:cubicBezTo>
                <a:cubicBezTo>
                  <a:pt x="2493014" y="1578614"/>
                  <a:pt x="2463800" y="1566333"/>
                  <a:pt x="2438400" y="1549400"/>
                </a:cubicBezTo>
                <a:cubicBezTo>
                  <a:pt x="2425700" y="1540933"/>
                  <a:pt x="2411093" y="1534793"/>
                  <a:pt x="2400300" y="1524000"/>
                </a:cubicBezTo>
                <a:cubicBezTo>
                  <a:pt x="2387600" y="1511300"/>
                  <a:pt x="2375998" y="1497398"/>
                  <a:pt x="2362200" y="1485900"/>
                </a:cubicBezTo>
                <a:cubicBezTo>
                  <a:pt x="2350474" y="1476129"/>
                  <a:pt x="2339255" y="1462319"/>
                  <a:pt x="2324100" y="1460500"/>
                </a:cubicBezTo>
                <a:cubicBezTo>
                  <a:pt x="2231535" y="1449392"/>
                  <a:pt x="2137833" y="1452033"/>
                  <a:pt x="2044700" y="1447800"/>
                </a:cubicBezTo>
                <a:cubicBezTo>
                  <a:pt x="2015067" y="1443567"/>
                  <a:pt x="1985631" y="1437586"/>
                  <a:pt x="1955800" y="1435100"/>
                </a:cubicBezTo>
                <a:cubicBezTo>
                  <a:pt x="1883958" y="1429113"/>
                  <a:pt x="1811193" y="1433094"/>
                  <a:pt x="1739900" y="1422400"/>
                </a:cubicBezTo>
                <a:cubicBezTo>
                  <a:pt x="1724805" y="1420136"/>
                  <a:pt x="1716092" y="1402359"/>
                  <a:pt x="1701800" y="1397000"/>
                </a:cubicBezTo>
                <a:cubicBezTo>
                  <a:pt x="1678944" y="1388429"/>
                  <a:pt x="1562601" y="1373486"/>
                  <a:pt x="1549400" y="1371600"/>
                </a:cubicBezTo>
                <a:cubicBezTo>
                  <a:pt x="1536700" y="1367367"/>
                  <a:pt x="1523274" y="1364887"/>
                  <a:pt x="1511300" y="1358900"/>
                </a:cubicBezTo>
                <a:cubicBezTo>
                  <a:pt x="1497648" y="1352074"/>
                  <a:pt x="1487148" y="1339699"/>
                  <a:pt x="1473200" y="1333500"/>
                </a:cubicBezTo>
                <a:cubicBezTo>
                  <a:pt x="1448734" y="1322626"/>
                  <a:pt x="1422400" y="1316567"/>
                  <a:pt x="1397000" y="1308100"/>
                </a:cubicBezTo>
                <a:lnTo>
                  <a:pt x="1358900" y="1295400"/>
                </a:lnTo>
                <a:cubicBezTo>
                  <a:pt x="1354667" y="1282700"/>
                  <a:pt x="1355666" y="1266766"/>
                  <a:pt x="1346200" y="1257300"/>
                </a:cubicBezTo>
                <a:cubicBezTo>
                  <a:pt x="1336734" y="1247834"/>
                  <a:pt x="1321015" y="1248122"/>
                  <a:pt x="1308100" y="1244600"/>
                </a:cubicBezTo>
                <a:cubicBezTo>
                  <a:pt x="1208643" y="1217475"/>
                  <a:pt x="1220926" y="1221604"/>
                  <a:pt x="1130300" y="1206500"/>
                </a:cubicBezTo>
                <a:cubicBezTo>
                  <a:pt x="1069853" y="1166202"/>
                  <a:pt x="1115954" y="1190766"/>
                  <a:pt x="1041400" y="1168400"/>
                </a:cubicBezTo>
                <a:cubicBezTo>
                  <a:pt x="1015755" y="1160707"/>
                  <a:pt x="991175" y="1149494"/>
                  <a:pt x="965200" y="1143000"/>
                </a:cubicBezTo>
                <a:cubicBezTo>
                  <a:pt x="842659" y="1112365"/>
                  <a:pt x="897831" y="1124446"/>
                  <a:pt x="800100" y="1104900"/>
                </a:cubicBezTo>
                <a:lnTo>
                  <a:pt x="723900" y="1054100"/>
                </a:lnTo>
                <a:cubicBezTo>
                  <a:pt x="711200" y="1045633"/>
                  <a:pt x="700280" y="1033527"/>
                  <a:pt x="685800" y="1028700"/>
                </a:cubicBezTo>
                <a:lnTo>
                  <a:pt x="647700" y="1016000"/>
                </a:lnTo>
                <a:cubicBezTo>
                  <a:pt x="537633" y="1020233"/>
                  <a:pt x="427648" y="1028700"/>
                  <a:pt x="317500" y="1028700"/>
                </a:cubicBezTo>
                <a:cubicBezTo>
                  <a:pt x="300046" y="1028700"/>
                  <a:pt x="282743" y="1022876"/>
                  <a:pt x="266700" y="1016000"/>
                </a:cubicBezTo>
                <a:cubicBezTo>
                  <a:pt x="227749" y="999307"/>
                  <a:pt x="222810" y="979425"/>
                  <a:pt x="190500" y="952500"/>
                </a:cubicBezTo>
                <a:cubicBezTo>
                  <a:pt x="178774" y="942729"/>
                  <a:pt x="166348" y="933299"/>
                  <a:pt x="152400" y="927100"/>
                </a:cubicBezTo>
                <a:lnTo>
                  <a:pt x="38100" y="889000"/>
                </a:lnTo>
                <a:lnTo>
                  <a:pt x="0" y="876300"/>
                </a:lnTo>
                <a:cubicBezTo>
                  <a:pt x="4233" y="855133"/>
                  <a:pt x="1990" y="831542"/>
                  <a:pt x="12700" y="812800"/>
                </a:cubicBezTo>
                <a:cubicBezTo>
                  <a:pt x="20273" y="799548"/>
                  <a:pt x="40007" y="798193"/>
                  <a:pt x="50800" y="787400"/>
                </a:cubicBezTo>
                <a:cubicBezTo>
                  <a:pt x="61593" y="776607"/>
                  <a:pt x="67733" y="762000"/>
                  <a:pt x="76200" y="749300"/>
                </a:cubicBezTo>
                <a:lnTo>
                  <a:pt x="50800" y="673100"/>
                </a:lnTo>
                <a:lnTo>
                  <a:pt x="38100" y="635000"/>
                </a:lnTo>
                <a:cubicBezTo>
                  <a:pt x="50800" y="626533"/>
                  <a:pt x="68110" y="622543"/>
                  <a:pt x="76200" y="609600"/>
                </a:cubicBezTo>
                <a:cubicBezTo>
                  <a:pt x="90390" y="586896"/>
                  <a:pt x="101600" y="533400"/>
                  <a:pt x="101600" y="533400"/>
                </a:cubicBezTo>
                <a:cubicBezTo>
                  <a:pt x="93572" y="501287"/>
                  <a:pt x="77307" y="474866"/>
                  <a:pt x="101600" y="444500"/>
                </a:cubicBezTo>
                <a:cubicBezTo>
                  <a:pt x="111135" y="432581"/>
                  <a:pt x="127000" y="427567"/>
                  <a:pt x="139700" y="419100"/>
                </a:cubicBezTo>
                <a:cubicBezTo>
                  <a:pt x="212493" y="309911"/>
                  <a:pt x="125220" y="448060"/>
                  <a:pt x="177800" y="342900"/>
                </a:cubicBezTo>
                <a:cubicBezTo>
                  <a:pt x="184626" y="329248"/>
                  <a:pt x="197001" y="318748"/>
                  <a:pt x="203200" y="304800"/>
                </a:cubicBezTo>
                <a:cubicBezTo>
                  <a:pt x="214074" y="280334"/>
                  <a:pt x="220133" y="254000"/>
                  <a:pt x="228600" y="228600"/>
                </a:cubicBezTo>
                <a:cubicBezTo>
                  <a:pt x="232833" y="215900"/>
                  <a:pt x="228173" y="193125"/>
                  <a:pt x="241300" y="190500"/>
                </a:cubicBezTo>
                <a:lnTo>
                  <a:pt x="304800" y="177800"/>
                </a:lnTo>
                <a:cubicBezTo>
                  <a:pt x="333629" y="134556"/>
                  <a:pt x="319225" y="139269"/>
                  <a:pt x="368300" y="127000"/>
                </a:cubicBezTo>
                <a:cubicBezTo>
                  <a:pt x="372407" y="125973"/>
                  <a:pt x="376767" y="127000"/>
                  <a:pt x="381000" y="127000"/>
                </a:cubicBezTo>
              </a:path>
            </a:pathLst>
          </a:custGeom>
          <a:gradFill flip="none" rotWithShape="1">
            <a:gsLst>
              <a:gs pos="0">
                <a:schemeClr val="bg2">
                  <a:lumMod val="10000"/>
                </a:schemeClr>
              </a:gs>
              <a:gs pos="36000">
                <a:schemeClr val="tx1">
                  <a:lumMod val="50000"/>
                  <a:lumOff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Arco 15"/>
          <p:cNvSpPr/>
          <p:nvPr/>
        </p:nvSpPr>
        <p:spPr>
          <a:xfrm rot="455337">
            <a:off x="3182898" y="1311527"/>
            <a:ext cx="2767671" cy="976854"/>
          </a:xfrm>
          <a:prstGeom prst="arc">
            <a:avLst>
              <a:gd name="adj1" fmla="val 11695671"/>
              <a:gd name="adj2" fmla="val 0"/>
            </a:avLst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508104" y="1984362"/>
            <a:ext cx="864096" cy="482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</a:t>
            </a:r>
            <a:endParaRPr lang="pt-BR" dirty="0"/>
          </a:p>
        </p:txBody>
      </p:sp>
      <p:sp>
        <p:nvSpPr>
          <p:cNvPr id="18" name="Forma livre 17"/>
          <p:cNvSpPr/>
          <p:nvPr/>
        </p:nvSpPr>
        <p:spPr>
          <a:xfrm>
            <a:off x="5232400" y="2451036"/>
            <a:ext cx="966050" cy="1346264"/>
          </a:xfrm>
          <a:custGeom>
            <a:avLst/>
            <a:gdLst>
              <a:gd name="connsiteX0" fmla="*/ 660400 w 966050"/>
              <a:gd name="connsiteY0" fmla="*/ 12764 h 1346264"/>
              <a:gd name="connsiteX1" fmla="*/ 660400 w 966050"/>
              <a:gd name="connsiteY1" fmla="*/ 12764 h 1346264"/>
              <a:gd name="connsiteX2" fmla="*/ 609600 w 966050"/>
              <a:gd name="connsiteY2" fmla="*/ 114364 h 1346264"/>
              <a:gd name="connsiteX3" fmla="*/ 584200 w 966050"/>
              <a:gd name="connsiteY3" fmla="*/ 190564 h 1346264"/>
              <a:gd name="connsiteX4" fmla="*/ 558800 w 966050"/>
              <a:gd name="connsiteY4" fmla="*/ 241364 h 1346264"/>
              <a:gd name="connsiteX5" fmla="*/ 546100 w 966050"/>
              <a:gd name="connsiteY5" fmla="*/ 279464 h 1346264"/>
              <a:gd name="connsiteX6" fmla="*/ 533400 w 966050"/>
              <a:gd name="connsiteY6" fmla="*/ 355664 h 1346264"/>
              <a:gd name="connsiteX7" fmla="*/ 457200 w 966050"/>
              <a:gd name="connsiteY7" fmla="*/ 381064 h 1346264"/>
              <a:gd name="connsiteX8" fmla="*/ 342900 w 966050"/>
              <a:gd name="connsiteY8" fmla="*/ 482664 h 1346264"/>
              <a:gd name="connsiteX9" fmla="*/ 292100 w 966050"/>
              <a:gd name="connsiteY9" fmla="*/ 533464 h 1346264"/>
              <a:gd name="connsiteX10" fmla="*/ 266700 w 966050"/>
              <a:gd name="connsiteY10" fmla="*/ 571564 h 1346264"/>
              <a:gd name="connsiteX11" fmla="*/ 279400 w 966050"/>
              <a:gd name="connsiteY11" fmla="*/ 762064 h 1346264"/>
              <a:gd name="connsiteX12" fmla="*/ 317500 w 966050"/>
              <a:gd name="connsiteY12" fmla="*/ 787464 h 1346264"/>
              <a:gd name="connsiteX13" fmla="*/ 342900 w 966050"/>
              <a:gd name="connsiteY13" fmla="*/ 825564 h 1346264"/>
              <a:gd name="connsiteX14" fmla="*/ 368300 w 966050"/>
              <a:gd name="connsiteY14" fmla="*/ 901764 h 1346264"/>
              <a:gd name="connsiteX15" fmla="*/ 381000 w 966050"/>
              <a:gd name="connsiteY15" fmla="*/ 939864 h 1346264"/>
              <a:gd name="connsiteX16" fmla="*/ 368300 w 966050"/>
              <a:gd name="connsiteY16" fmla="*/ 977964 h 1346264"/>
              <a:gd name="connsiteX17" fmla="*/ 254000 w 966050"/>
              <a:gd name="connsiteY17" fmla="*/ 1066864 h 1346264"/>
              <a:gd name="connsiteX18" fmla="*/ 215900 w 966050"/>
              <a:gd name="connsiteY18" fmla="*/ 1079564 h 1346264"/>
              <a:gd name="connsiteX19" fmla="*/ 101600 w 966050"/>
              <a:gd name="connsiteY19" fmla="*/ 1143064 h 1346264"/>
              <a:gd name="connsiteX20" fmla="*/ 76200 w 966050"/>
              <a:gd name="connsiteY20" fmla="*/ 1181164 h 1346264"/>
              <a:gd name="connsiteX21" fmla="*/ 0 w 966050"/>
              <a:gd name="connsiteY21" fmla="*/ 1219264 h 1346264"/>
              <a:gd name="connsiteX22" fmla="*/ 12700 w 966050"/>
              <a:gd name="connsiteY22" fmla="*/ 1282764 h 1346264"/>
              <a:gd name="connsiteX23" fmla="*/ 50800 w 966050"/>
              <a:gd name="connsiteY23" fmla="*/ 1308164 h 1346264"/>
              <a:gd name="connsiteX24" fmla="*/ 76200 w 966050"/>
              <a:gd name="connsiteY24" fmla="*/ 1346264 h 1346264"/>
              <a:gd name="connsiteX25" fmla="*/ 393700 w 966050"/>
              <a:gd name="connsiteY25" fmla="*/ 1308164 h 1346264"/>
              <a:gd name="connsiteX26" fmla="*/ 431800 w 966050"/>
              <a:gd name="connsiteY26" fmla="*/ 1295464 h 1346264"/>
              <a:gd name="connsiteX27" fmla="*/ 508000 w 966050"/>
              <a:gd name="connsiteY27" fmla="*/ 1244664 h 1346264"/>
              <a:gd name="connsiteX28" fmla="*/ 546100 w 966050"/>
              <a:gd name="connsiteY28" fmla="*/ 1130364 h 1346264"/>
              <a:gd name="connsiteX29" fmla="*/ 558800 w 966050"/>
              <a:gd name="connsiteY29" fmla="*/ 1092264 h 1346264"/>
              <a:gd name="connsiteX30" fmla="*/ 635000 w 966050"/>
              <a:gd name="connsiteY30" fmla="*/ 1054164 h 1346264"/>
              <a:gd name="connsiteX31" fmla="*/ 673100 w 966050"/>
              <a:gd name="connsiteY31" fmla="*/ 977964 h 1346264"/>
              <a:gd name="connsiteX32" fmla="*/ 698500 w 966050"/>
              <a:gd name="connsiteY32" fmla="*/ 939864 h 1346264"/>
              <a:gd name="connsiteX33" fmla="*/ 723900 w 966050"/>
              <a:gd name="connsiteY33" fmla="*/ 863664 h 1346264"/>
              <a:gd name="connsiteX34" fmla="*/ 774700 w 966050"/>
              <a:gd name="connsiteY34" fmla="*/ 850964 h 1346264"/>
              <a:gd name="connsiteX35" fmla="*/ 812800 w 966050"/>
              <a:gd name="connsiteY35" fmla="*/ 825564 h 1346264"/>
              <a:gd name="connsiteX36" fmla="*/ 863600 w 966050"/>
              <a:gd name="connsiteY36" fmla="*/ 736664 h 1346264"/>
              <a:gd name="connsiteX37" fmla="*/ 914400 w 966050"/>
              <a:gd name="connsiteY37" fmla="*/ 660464 h 1346264"/>
              <a:gd name="connsiteX38" fmla="*/ 952500 w 966050"/>
              <a:gd name="connsiteY38" fmla="*/ 635064 h 1346264"/>
              <a:gd name="connsiteX39" fmla="*/ 952500 w 966050"/>
              <a:gd name="connsiteY39" fmla="*/ 495364 h 1346264"/>
              <a:gd name="connsiteX40" fmla="*/ 939800 w 966050"/>
              <a:gd name="connsiteY40" fmla="*/ 444564 h 1346264"/>
              <a:gd name="connsiteX41" fmla="*/ 901700 w 966050"/>
              <a:gd name="connsiteY41" fmla="*/ 431864 h 1346264"/>
              <a:gd name="connsiteX42" fmla="*/ 863600 w 966050"/>
              <a:gd name="connsiteY42" fmla="*/ 406464 h 1346264"/>
              <a:gd name="connsiteX43" fmla="*/ 838200 w 966050"/>
              <a:gd name="connsiteY43" fmla="*/ 330264 h 1346264"/>
              <a:gd name="connsiteX44" fmla="*/ 825500 w 966050"/>
              <a:gd name="connsiteY44" fmla="*/ 292164 h 1346264"/>
              <a:gd name="connsiteX45" fmla="*/ 812800 w 966050"/>
              <a:gd name="connsiteY45" fmla="*/ 203264 h 1346264"/>
              <a:gd name="connsiteX46" fmla="*/ 800100 w 966050"/>
              <a:gd name="connsiteY46" fmla="*/ 165164 h 1346264"/>
              <a:gd name="connsiteX47" fmla="*/ 762000 w 966050"/>
              <a:gd name="connsiteY47" fmla="*/ 139764 h 1346264"/>
              <a:gd name="connsiteX48" fmla="*/ 749300 w 966050"/>
              <a:gd name="connsiteY48" fmla="*/ 50864 h 1346264"/>
              <a:gd name="connsiteX49" fmla="*/ 673100 w 966050"/>
              <a:gd name="connsiteY49" fmla="*/ 64 h 1346264"/>
              <a:gd name="connsiteX50" fmla="*/ 660400 w 966050"/>
              <a:gd name="connsiteY50" fmla="*/ 12764 h 13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66050" h="1346264">
                <a:moveTo>
                  <a:pt x="660400" y="12764"/>
                </a:moveTo>
                <a:lnTo>
                  <a:pt x="660400" y="12764"/>
                </a:lnTo>
                <a:cubicBezTo>
                  <a:pt x="643467" y="46631"/>
                  <a:pt x="624515" y="79561"/>
                  <a:pt x="609600" y="114364"/>
                </a:cubicBezTo>
                <a:cubicBezTo>
                  <a:pt x="599053" y="138973"/>
                  <a:pt x="596174" y="166617"/>
                  <a:pt x="584200" y="190564"/>
                </a:cubicBezTo>
                <a:cubicBezTo>
                  <a:pt x="575733" y="207497"/>
                  <a:pt x="566258" y="223963"/>
                  <a:pt x="558800" y="241364"/>
                </a:cubicBezTo>
                <a:cubicBezTo>
                  <a:pt x="553527" y="253669"/>
                  <a:pt x="549004" y="266396"/>
                  <a:pt x="546100" y="279464"/>
                </a:cubicBezTo>
                <a:cubicBezTo>
                  <a:pt x="540514" y="304601"/>
                  <a:pt x="550357" y="336285"/>
                  <a:pt x="533400" y="355664"/>
                </a:cubicBezTo>
                <a:cubicBezTo>
                  <a:pt x="515769" y="375813"/>
                  <a:pt x="457200" y="381064"/>
                  <a:pt x="457200" y="381064"/>
                </a:cubicBezTo>
                <a:cubicBezTo>
                  <a:pt x="370207" y="468057"/>
                  <a:pt x="410888" y="437339"/>
                  <a:pt x="342900" y="482664"/>
                </a:cubicBezTo>
                <a:cubicBezTo>
                  <a:pt x="315191" y="565791"/>
                  <a:pt x="353676" y="484203"/>
                  <a:pt x="292100" y="533464"/>
                </a:cubicBezTo>
                <a:cubicBezTo>
                  <a:pt x="280181" y="542999"/>
                  <a:pt x="275167" y="558864"/>
                  <a:pt x="266700" y="571564"/>
                </a:cubicBezTo>
                <a:cubicBezTo>
                  <a:pt x="270933" y="635064"/>
                  <a:pt x="264824" y="700115"/>
                  <a:pt x="279400" y="762064"/>
                </a:cubicBezTo>
                <a:cubicBezTo>
                  <a:pt x="282896" y="776922"/>
                  <a:pt x="306707" y="776671"/>
                  <a:pt x="317500" y="787464"/>
                </a:cubicBezTo>
                <a:cubicBezTo>
                  <a:pt x="328293" y="798257"/>
                  <a:pt x="336701" y="811616"/>
                  <a:pt x="342900" y="825564"/>
                </a:cubicBezTo>
                <a:cubicBezTo>
                  <a:pt x="353774" y="850030"/>
                  <a:pt x="359833" y="876364"/>
                  <a:pt x="368300" y="901764"/>
                </a:cubicBezTo>
                <a:lnTo>
                  <a:pt x="381000" y="939864"/>
                </a:lnTo>
                <a:cubicBezTo>
                  <a:pt x="376767" y="952564"/>
                  <a:pt x="375726" y="966825"/>
                  <a:pt x="368300" y="977964"/>
                </a:cubicBezTo>
                <a:cubicBezTo>
                  <a:pt x="349515" y="1006141"/>
                  <a:pt x="275626" y="1059655"/>
                  <a:pt x="254000" y="1066864"/>
                </a:cubicBezTo>
                <a:cubicBezTo>
                  <a:pt x="241300" y="1071097"/>
                  <a:pt x="227602" y="1073063"/>
                  <a:pt x="215900" y="1079564"/>
                </a:cubicBezTo>
                <a:cubicBezTo>
                  <a:pt x="84892" y="1152346"/>
                  <a:pt x="187811" y="1114327"/>
                  <a:pt x="101600" y="1143064"/>
                </a:cubicBezTo>
                <a:cubicBezTo>
                  <a:pt x="93133" y="1155764"/>
                  <a:pt x="86993" y="1170371"/>
                  <a:pt x="76200" y="1181164"/>
                </a:cubicBezTo>
                <a:cubicBezTo>
                  <a:pt x="51581" y="1205783"/>
                  <a:pt x="30988" y="1208935"/>
                  <a:pt x="0" y="1219264"/>
                </a:cubicBezTo>
                <a:cubicBezTo>
                  <a:pt x="4233" y="1240431"/>
                  <a:pt x="1990" y="1264022"/>
                  <a:pt x="12700" y="1282764"/>
                </a:cubicBezTo>
                <a:cubicBezTo>
                  <a:pt x="20273" y="1296016"/>
                  <a:pt x="40007" y="1297371"/>
                  <a:pt x="50800" y="1308164"/>
                </a:cubicBezTo>
                <a:cubicBezTo>
                  <a:pt x="61593" y="1318957"/>
                  <a:pt x="67733" y="1333564"/>
                  <a:pt x="76200" y="1346264"/>
                </a:cubicBezTo>
                <a:cubicBezTo>
                  <a:pt x="344237" y="1332157"/>
                  <a:pt x="241089" y="1359034"/>
                  <a:pt x="393700" y="1308164"/>
                </a:cubicBezTo>
                <a:cubicBezTo>
                  <a:pt x="406400" y="1303931"/>
                  <a:pt x="420661" y="1302890"/>
                  <a:pt x="431800" y="1295464"/>
                </a:cubicBezTo>
                <a:lnTo>
                  <a:pt x="508000" y="1244664"/>
                </a:lnTo>
                <a:lnTo>
                  <a:pt x="546100" y="1130364"/>
                </a:lnTo>
                <a:cubicBezTo>
                  <a:pt x="550333" y="1117664"/>
                  <a:pt x="546100" y="1096497"/>
                  <a:pt x="558800" y="1092264"/>
                </a:cubicBezTo>
                <a:cubicBezTo>
                  <a:pt x="611380" y="1074737"/>
                  <a:pt x="585761" y="1086990"/>
                  <a:pt x="635000" y="1054164"/>
                </a:cubicBezTo>
                <a:cubicBezTo>
                  <a:pt x="707793" y="944975"/>
                  <a:pt x="620520" y="1083124"/>
                  <a:pt x="673100" y="977964"/>
                </a:cubicBezTo>
                <a:cubicBezTo>
                  <a:pt x="679926" y="964312"/>
                  <a:pt x="692301" y="953812"/>
                  <a:pt x="698500" y="939864"/>
                </a:cubicBezTo>
                <a:cubicBezTo>
                  <a:pt x="709374" y="915398"/>
                  <a:pt x="697925" y="870158"/>
                  <a:pt x="723900" y="863664"/>
                </a:cubicBezTo>
                <a:lnTo>
                  <a:pt x="774700" y="850964"/>
                </a:lnTo>
                <a:cubicBezTo>
                  <a:pt x="787400" y="842497"/>
                  <a:pt x="802007" y="836357"/>
                  <a:pt x="812800" y="825564"/>
                </a:cubicBezTo>
                <a:cubicBezTo>
                  <a:pt x="834766" y="803598"/>
                  <a:pt x="848659" y="761566"/>
                  <a:pt x="863600" y="736664"/>
                </a:cubicBezTo>
                <a:cubicBezTo>
                  <a:pt x="879306" y="710487"/>
                  <a:pt x="889000" y="677397"/>
                  <a:pt x="914400" y="660464"/>
                </a:cubicBezTo>
                <a:lnTo>
                  <a:pt x="952500" y="635064"/>
                </a:lnTo>
                <a:cubicBezTo>
                  <a:pt x="971064" y="560810"/>
                  <a:pt x="970063" y="591963"/>
                  <a:pt x="952500" y="495364"/>
                </a:cubicBezTo>
                <a:cubicBezTo>
                  <a:pt x="949378" y="478191"/>
                  <a:pt x="950704" y="458194"/>
                  <a:pt x="939800" y="444564"/>
                </a:cubicBezTo>
                <a:cubicBezTo>
                  <a:pt x="931437" y="434111"/>
                  <a:pt x="913674" y="437851"/>
                  <a:pt x="901700" y="431864"/>
                </a:cubicBezTo>
                <a:cubicBezTo>
                  <a:pt x="888048" y="425038"/>
                  <a:pt x="876300" y="414931"/>
                  <a:pt x="863600" y="406464"/>
                </a:cubicBezTo>
                <a:lnTo>
                  <a:pt x="838200" y="330264"/>
                </a:lnTo>
                <a:lnTo>
                  <a:pt x="825500" y="292164"/>
                </a:lnTo>
                <a:cubicBezTo>
                  <a:pt x="821267" y="262531"/>
                  <a:pt x="818671" y="232617"/>
                  <a:pt x="812800" y="203264"/>
                </a:cubicBezTo>
                <a:cubicBezTo>
                  <a:pt x="810175" y="190137"/>
                  <a:pt x="808463" y="175617"/>
                  <a:pt x="800100" y="165164"/>
                </a:cubicBezTo>
                <a:cubicBezTo>
                  <a:pt x="790565" y="153245"/>
                  <a:pt x="774700" y="148231"/>
                  <a:pt x="762000" y="139764"/>
                </a:cubicBezTo>
                <a:cubicBezTo>
                  <a:pt x="757767" y="110131"/>
                  <a:pt x="760417" y="78657"/>
                  <a:pt x="749300" y="50864"/>
                </a:cubicBezTo>
                <a:cubicBezTo>
                  <a:pt x="736185" y="18075"/>
                  <a:pt x="702561" y="7429"/>
                  <a:pt x="673100" y="64"/>
                </a:cubicBezTo>
                <a:cubicBezTo>
                  <a:pt x="668993" y="-963"/>
                  <a:pt x="662517" y="10647"/>
                  <a:pt x="660400" y="12764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9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8787" y="2855919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162" y="2321031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803" y="2855919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158" y="3542661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533" y="3007773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174" y="3542661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rco 39"/>
          <p:cNvSpPr/>
          <p:nvPr/>
        </p:nvSpPr>
        <p:spPr>
          <a:xfrm rot="7490524">
            <a:off x="2734600" y="3022092"/>
            <a:ext cx="2767671" cy="836641"/>
          </a:xfrm>
          <a:prstGeom prst="arc">
            <a:avLst>
              <a:gd name="adj1" fmla="val 11695671"/>
              <a:gd name="adj2" fmla="val 20799298"/>
            </a:avLst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2813199" y="4437112"/>
            <a:ext cx="864096" cy="482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</a:t>
            </a:r>
            <a:endParaRPr lang="pt-BR" dirty="0"/>
          </a:p>
        </p:txBody>
      </p:sp>
      <p:sp>
        <p:nvSpPr>
          <p:cNvPr id="42" name="Forma livre 41"/>
          <p:cNvSpPr/>
          <p:nvPr/>
        </p:nvSpPr>
        <p:spPr>
          <a:xfrm>
            <a:off x="2647489" y="4919610"/>
            <a:ext cx="966050" cy="520732"/>
          </a:xfrm>
          <a:custGeom>
            <a:avLst/>
            <a:gdLst>
              <a:gd name="connsiteX0" fmla="*/ 660400 w 966050"/>
              <a:gd name="connsiteY0" fmla="*/ 12764 h 1346264"/>
              <a:gd name="connsiteX1" fmla="*/ 660400 w 966050"/>
              <a:gd name="connsiteY1" fmla="*/ 12764 h 1346264"/>
              <a:gd name="connsiteX2" fmla="*/ 609600 w 966050"/>
              <a:gd name="connsiteY2" fmla="*/ 114364 h 1346264"/>
              <a:gd name="connsiteX3" fmla="*/ 584200 w 966050"/>
              <a:gd name="connsiteY3" fmla="*/ 190564 h 1346264"/>
              <a:gd name="connsiteX4" fmla="*/ 558800 w 966050"/>
              <a:gd name="connsiteY4" fmla="*/ 241364 h 1346264"/>
              <a:gd name="connsiteX5" fmla="*/ 546100 w 966050"/>
              <a:gd name="connsiteY5" fmla="*/ 279464 h 1346264"/>
              <a:gd name="connsiteX6" fmla="*/ 533400 w 966050"/>
              <a:gd name="connsiteY6" fmla="*/ 355664 h 1346264"/>
              <a:gd name="connsiteX7" fmla="*/ 457200 w 966050"/>
              <a:gd name="connsiteY7" fmla="*/ 381064 h 1346264"/>
              <a:gd name="connsiteX8" fmla="*/ 342900 w 966050"/>
              <a:gd name="connsiteY8" fmla="*/ 482664 h 1346264"/>
              <a:gd name="connsiteX9" fmla="*/ 292100 w 966050"/>
              <a:gd name="connsiteY9" fmla="*/ 533464 h 1346264"/>
              <a:gd name="connsiteX10" fmla="*/ 266700 w 966050"/>
              <a:gd name="connsiteY10" fmla="*/ 571564 h 1346264"/>
              <a:gd name="connsiteX11" fmla="*/ 279400 w 966050"/>
              <a:gd name="connsiteY11" fmla="*/ 762064 h 1346264"/>
              <a:gd name="connsiteX12" fmla="*/ 317500 w 966050"/>
              <a:gd name="connsiteY12" fmla="*/ 787464 h 1346264"/>
              <a:gd name="connsiteX13" fmla="*/ 342900 w 966050"/>
              <a:gd name="connsiteY13" fmla="*/ 825564 h 1346264"/>
              <a:gd name="connsiteX14" fmla="*/ 368300 w 966050"/>
              <a:gd name="connsiteY14" fmla="*/ 901764 h 1346264"/>
              <a:gd name="connsiteX15" fmla="*/ 381000 w 966050"/>
              <a:gd name="connsiteY15" fmla="*/ 939864 h 1346264"/>
              <a:gd name="connsiteX16" fmla="*/ 368300 w 966050"/>
              <a:gd name="connsiteY16" fmla="*/ 977964 h 1346264"/>
              <a:gd name="connsiteX17" fmla="*/ 254000 w 966050"/>
              <a:gd name="connsiteY17" fmla="*/ 1066864 h 1346264"/>
              <a:gd name="connsiteX18" fmla="*/ 215900 w 966050"/>
              <a:gd name="connsiteY18" fmla="*/ 1079564 h 1346264"/>
              <a:gd name="connsiteX19" fmla="*/ 101600 w 966050"/>
              <a:gd name="connsiteY19" fmla="*/ 1143064 h 1346264"/>
              <a:gd name="connsiteX20" fmla="*/ 76200 w 966050"/>
              <a:gd name="connsiteY20" fmla="*/ 1181164 h 1346264"/>
              <a:gd name="connsiteX21" fmla="*/ 0 w 966050"/>
              <a:gd name="connsiteY21" fmla="*/ 1219264 h 1346264"/>
              <a:gd name="connsiteX22" fmla="*/ 12700 w 966050"/>
              <a:gd name="connsiteY22" fmla="*/ 1282764 h 1346264"/>
              <a:gd name="connsiteX23" fmla="*/ 50800 w 966050"/>
              <a:gd name="connsiteY23" fmla="*/ 1308164 h 1346264"/>
              <a:gd name="connsiteX24" fmla="*/ 76200 w 966050"/>
              <a:gd name="connsiteY24" fmla="*/ 1346264 h 1346264"/>
              <a:gd name="connsiteX25" fmla="*/ 393700 w 966050"/>
              <a:gd name="connsiteY25" fmla="*/ 1308164 h 1346264"/>
              <a:gd name="connsiteX26" fmla="*/ 431800 w 966050"/>
              <a:gd name="connsiteY26" fmla="*/ 1295464 h 1346264"/>
              <a:gd name="connsiteX27" fmla="*/ 508000 w 966050"/>
              <a:gd name="connsiteY27" fmla="*/ 1244664 h 1346264"/>
              <a:gd name="connsiteX28" fmla="*/ 546100 w 966050"/>
              <a:gd name="connsiteY28" fmla="*/ 1130364 h 1346264"/>
              <a:gd name="connsiteX29" fmla="*/ 558800 w 966050"/>
              <a:gd name="connsiteY29" fmla="*/ 1092264 h 1346264"/>
              <a:gd name="connsiteX30" fmla="*/ 635000 w 966050"/>
              <a:gd name="connsiteY30" fmla="*/ 1054164 h 1346264"/>
              <a:gd name="connsiteX31" fmla="*/ 673100 w 966050"/>
              <a:gd name="connsiteY31" fmla="*/ 977964 h 1346264"/>
              <a:gd name="connsiteX32" fmla="*/ 698500 w 966050"/>
              <a:gd name="connsiteY32" fmla="*/ 939864 h 1346264"/>
              <a:gd name="connsiteX33" fmla="*/ 723900 w 966050"/>
              <a:gd name="connsiteY33" fmla="*/ 863664 h 1346264"/>
              <a:gd name="connsiteX34" fmla="*/ 774700 w 966050"/>
              <a:gd name="connsiteY34" fmla="*/ 850964 h 1346264"/>
              <a:gd name="connsiteX35" fmla="*/ 812800 w 966050"/>
              <a:gd name="connsiteY35" fmla="*/ 825564 h 1346264"/>
              <a:gd name="connsiteX36" fmla="*/ 863600 w 966050"/>
              <a:gd name="connsiteY36" fmla="*/ 736664 h 1346264"/>
              <a:gd name="connsiteX37" fmla="*/ 914400 w 966050"/>
              <a:gd name="connsiteY37" fmla="*/ 660464 h 1346264"/>
              <a:gd name="connsiteX38" fmla="*/ 952500 w 966050"/>
              <a:gd name="connsiteY38" fmla="*/ 635064 h 1346264"/>
              <a:gd name="connsiteX39" fmla="*/ 952500 w 966050"/>
              <a:gd name="connsiteY39" fmla="*/ 495364 h 1346264"/>
              <a:gd name="connsiteX40" fmla="*/ 939800 w 966050"/>
              <a:gd name="connsiteY40" fmla="*/ 444564 h 1346264"/>
              <a:gd name="connsiteX41" fmla="*/ 901700 w 966050"/>
              <a:gd name="connsiteY41" fmla="*/ 431864 h 1346264"/>
              <a:gd name="connsiteX42" fmla="*/ 863600 w 966050"/>
              <a:gd name="connsiteY42" fmla="*/ 406464 h 1346264"/>
              <a:gd name="connsiteX43" fmla="*/ 838200 w 966050"/>
              <a:gd name="connsiteY43" fmla="*/ 330264 h 1346264"/>
              <a:gd name="connsiteX44" fmla="*/ 825500 w 966050"/>
              <a:gd name="connsiteY44" fmla="*/ 292164 h 1346264"/>
              <a:gd name="connsiteX45" fmla="*/ 812800 w 966050"/>
              <a:gd name="connsiteY45" fmla="*/ 203264 h 1346264"/>
              <a:gd name="connsiteX46" fmla="*/ 800100 w 966050"/>
              <a:gd name="connsiteY46" fmla="*/ 165164 h 1346264"/>
              <a:gd name="connsiteX47" fmla="*/ 762000 w 966050"/>
              <a:gd name="connsiteY47" fmla="*/ 139764 h 1346264"/>
              <a:gd name="connsiteX48" fmla="*/ 749300 w 966050"/>
              <a:gd name="connsiteY48" fmla="*/ 50864 h 1346264"/>
              <a:gd name="connsiteX49" fmla="*/ 673100 w 966050"/>
              <a:gd name="connsiteY49" fmla="*/ 64 h 1346264"/>
              <a:gd name="connsiteX50" fmla="*/ 660400 w 966050"/>
              <a:gd name="connsiteY50" fmla="*/ 12764 h 13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66050" h="1346264">
                <a:moveTo>
                  <a:pt x="660400" y="12764"/>
                </a:moveTo>
                <a:lnTo>
                  <a:pt x="660400" y="12764"/>
                </a:lnTo>
                <a:cubicBezTo>
                  <a:pt x="643467" y="46631"/>
                  <a:pt x="624515" y="79561"/>
                  <a:pt x="609600" y="114364"/>
                </a:cubicBezTo>
                <a:cubicBezTo>
                  <a:pt x="599053" y="138973"/>
                  <a:pt x="596174" y="166617"/>
                  <a:pt x="584200" y="190564"/>
                </a:cubicBezTo>
                <a:cubicBezTo>
                  <a:pt x="575733" y="207497"/>
                  <a:pt x="566258" y="223963"/>
                  <a:pt x="558800" y="241364"/>
                </a:cubicBezTo>
                <a:cubicBezTo>
                  <a:pt x="553527" y="253669"/>
                  <a:pt x="549004" y="266396"/>
                  <a:pt x="546100" y="279464"/>
                </a:cubicBezTo>
                <a:cubicBezTo>
                  <a:pt x="540514" y="304601"/>
                  <a:pt x="550357" y="336285"/>
                  <a:pt x="533400" y="355664"/>
                </a:cubicBezTo>
                <a:cubicBezTo>
                  <a:pt x="515769" y="375813"/>
                  <a:pt x="457200" y="381064"/>
                  <a:pt x="457200" y="381064"/>
                </a:cubicBezTo>
                <a:cubicBezTo>
                  <a:pt x="370207" y="468057"/>
                  <a:pt x="410888" y="437339"/>
                  <a:pt x="342900" y="482664"/>
                </a:cubicBezTo>
                <a:cubicBezTo>
                  <a:pt x="315191" y="565791"/>
                  <a:pt x="353676" y="484203"/>
                  <a:pt x="292100" y="533464"/>
                </a:cubicBezTo>
                <a:cubicBezTo>
                  <a:pt x="280181" y="542999"/>
                  <a:pt x="275167" y="558864"/>
                  <a:pt x="266700" y="571564"/>
                </a:cubicBezTo>
                <a:cubicBezTo>
                  <a:pt x="270933" y="635064"/>
                  <a:pt x="264824" y="700115"/>
                  <a:pt x="279400" y="762064"/>
                </a:cubicBezTo>
                <a:cubicBezTo>
                  <a:pt x="282896" y="776922"/>
                  <a:pt x="306707" y="776671"/>
                  <a:pt x="317500" y="787464"/>
                </a:cubicBezTo>
                <a:cubicBezTo>
                  <a:pt x="328293" y="798257"/>
                  <a:pt x="336701" y="811616"/>
                  <a:pt x="342900" y="825564"/>
                </a:cubicBezTo>
                <a:cubicBezTo>
                  <a:pt x="353774" y="850030"/>
                  <a:pt x="359833" y="876364"/>
                  <a:pt x="368300" y="901764"/>
                </a:cubicBezTo>
                <a:lnTo>
                  <a:pt x="381000" y="939864"/>
                </a:lnTo>
                <a:cubicBezTo>
                  <a:pt x="376767" y="952564"/>
                  <a:pt x="375726" y="966825"/>
                  <a:pt x="368300" y="977964"/>
                </a:cubicBezTo>
                <a:cubicBezTo>
                  <a:pt x="349515" y="1006141"/>
                  <a:pt x="275626" y="1059655"/>
                  <a:pt x="254000" y="1066864"/>
                </a:cubicBezTo>
                <a:cubicBezTo>
                  <a:pt x="241300" y="1071097"/>
                  <a:pt x="227602" y="1073063"/>
                  <a:pt x="215900" y="1079564"/>
                </a:cubicBezTo>
                <a:cubicBezTo>
                  <a:pt x="84892" y="1152346"/>
                  <a:pt x="187811" y="1114327"/>
                  <a:pt x="101600" y="1143064"/>
                </a:cubicBezTo>
                <a:cubicBezTo>
                  <a:pt x="93133" y="1155764"/>
                  <a:pt x="86993" y="1170371"/>
                  <a:pt x="76200" y="1181164"/>
                </a:cubicBezTo>
                <a:cubicBezTo>
                  <a:pt x="51581" y="1205783"/>
                  <a:pt x="30988" y="1208935"/>
                  <a:pt x="0" y="1219264"/>
                </a:cubicBezTo>
                <a:cubicBezTo>
                  <a:pt x="4233" y="1240431"/>
                  <a:pt x="1990" y="1264022"/>
                  <a:pt x="12700" y="1282764"/>
                </a:cubicBezTo>
                <a:cubicBezTo>
                  <a:pt x="20273" y="1296016"/>
                  <a:pt x="40007" y="1297371"/>
                  <a:pt x="50800" y="1308164"/>
                </a:cubicBezTo>
                <a:cubicBezTo>
                  <a:pt x="61593" y="1318957"/>
                  <a:pt x="67733" y="1333564"/>
                  <a:pt x="76200" y="1346264"/>
                </a:cubicBezTo>
                <a:cubicBezTo>
                  <a:pt x="344237" y="1332157"/>
                  <a:pt x="241089" y="1359034"/>
                  <a:pt x="393700" y="1308164"/>
                </a:cubicBezTo>
                <a:cubicBezTo>
                  <a:pt x="406400" y="1303931"/>
                  <a:pt x="420661" y="1302890"/>
                  <a:pt x="431800" y="1295464"/>
                </a:cubicBezTo>
                <a:lnTo>
                  <a:pt x="508000" y="1244664"/>
                </a:lnTo>
                <a:lnTo>
                  <a:pt x="546100" y="1130364"/>
                </a:lnTo>
                <a:cubicBezTo>
                  <a:pt x="550333" y="1117664"/>
                  <a:pt x="546100" y="1096497"/>
                  <a:pt x="558800" y="1092264"/>
                </a:cubicBezTo>
                <a:cubicBezTo>
                  <a:pt x="611380" y="1074737"/>
                  <a:pt x="585761" y="1086990"/>
                  <a:pt x="635000" y="1054164"/>
                </a:cubicBezTo>
                <a:cubicBezTo>
                  <a:pt x="707793" y="944975"/>
                  <a:pt x="620520" y="1083124"/>
                  <a:pt x="673100" y="977964"/>
                </a:cubicBezTo>
                <a:cubicBezTo>
                  <a:pt x="679926" y="964312"/>
                  <a:pt x="692301" y="953812"/>
                  <a:pt x="698500" y="939864"/>
                </a:cubicBezTo>
                <a:cubicBezTo>
                  <a:pt x="709374" y="915398"/>
                  <a:pt x="697925" y="870158"/>
                  <a:pt x="723900" y="863664"/>
                </a:cubicBezTo>
                <a:lnTo>
                  <a:pt x="774700" y="850964"/>
                </a:lnTo>
                <a:cubicBezTo>
                  <a:pt x="787400" y="842497"/>
                  <a:pt x="802007" y="836357"/>
                  <a:pt x="812800" y="825564"/>
                </a:cubicBezTo>
                <a:cubicBezTo>
                  <a:pt x="834766" y="803598"/>
                  <a:pt x="848659" y="761566"/>
                  <a:pt x="863600" y="736664"/>
                </a:cubicBezTo>
                <a:cubicBezTo>
                  <a:pt x="879306" y="710487"/>
                  <a:pt x="889000" y="677397"/>
                  <a:pt x="914400" y="660464"/>
                </a:cubicBezTo>
                <a:lnTo>
                  <a:pt x="952500" y="635064"/>
                </a:lnTo>
                <a:cubicBezTo>
                  <a:pt x="971064" y="560810"/>
                  <a:pt x="970063" y="591963"/>
                  <a:pt x="952500" y="495364"/>
                </a:cubicBezTo>
                <a:cubicBezTo>
                  <a:pt x="949378" y="478191"/>
                  <a:pt x="950704" y="458194"/>
                  <a:pt x="939800" y="444564"/>
                </a:cubicBezTo>
                <a:cubicBezTo>
                  <a:pt x="931437" y="434111"/>
                  <a:pt x="913674" y="437851"/>
                  <a:pt x="901700" y="431864"/>
                </a:cubicBezTo>
                <a:cubicBezTo>
                  <a:pt x="888048" y="425038"/>
                  <a:pt x="876300" y="414931"/>
                  <a:pt x="863600" y="406464"/>
                </a:cubicBezTo>
                <a:lnTo>
                  <a:pt x="838200" y="330264"/>
                </a:lnTo>
                <a:lnTo>
                  <a:pt x="825500" y="292164"/>
                </a:lnTo>
                <a:cubicBezTo>
                  <a:pt x="821267" y="262531"/>
                  <a:pt x="818671" y="232617"/>
                  <a:pt x="812800" y="203264"/>
                </a:cubicBezTo>
                <a:cubicBezTo>
                  <a:pt x="810175" y="190137"/>
                  <a:pt x="808463" y="175617"/>
                  <a:pt x="800100" y="165164"/>
                </a:cubicBezTo>
                <a:cubicBezTo>
                  <a:pt x="790565" y="153245"/>
                  <a:pt x="774700" y="148231"/>
                  <a:pt x="762000" y="139764"/>
                </a:cubicBezTo>
                <a:cubicBezTo>
                  <a:pt x="757767" y="110131"/>
                  <a:pt x="760417" y="78657"/>
                  <a:pt x="749300" y="50864"/>
                </a:cubicBezTo>
                <a:cubicBezTo>
                  <a:pt x="736185" y="18075"/>
                  <a:pt x="702561" y="7429"/>
                  <a:pt x="673100" y="64"/>
                </a:cubicBezTo>
                <a:cubicBezTo>
                  <a:pt x="668993" y="-963"/>
                  <a:pt x="662517" y="10647"/>
                  <a:pt x="660400" y="12764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9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 19"/>
          <p:cNvSpPr/>
          <p:nvPr/>
        </p:nvSpPr>
        <p:spPr>
          <a:xfrm>
            <a:off x="3491106" y="3759200"/>
            <a:ext cx="1728594" cy="1346200"/>
          </a:xfrm>
          <a:custGeom>
            <a:avLst/>
            <a:gdLst>
              <a:gd name="connsiteX0" fmla="*/ 1474594 w 1728594"/>
              <a:gd name="connsiteY0" fmla="*/ 12700 h 1346200"/>
              <a:gd name="connsiteX1" fmla="*/ 1474594 w 1728594"/>
              <a:gd name="connsiteY1" fmla="*/ 12700 h 1346200"/>
              <a:gd name="connsiteX2" fmla="*/ 1360294 w 1728594"/>
              <a:gd name="connsiteY2" fmla="*/ 25400 h 1346200"/>
              <a:gd name="connsiteX3" fmla="*/ 1284094 w 1728594"/>
              <a:gd name="connsiteY3" fmla="*/ 50800 h 1346200"/>
              <a:gd name="connsiteX4" fmla="*/ 1258694 w 1728594"/>
              <a:gd name="connsiteY4" fmla="*/ 88900 h 1346200"/>
              <a:gd name="connsiteX5" fmla="*/ 1220594 w 1728594"/>
              <a:gd name="connsiteY5" fmla="*/ 114300 h 1346200"/>
              <a:gd name="connsiteX6" fmla="*/ 1182494 w 1728594"/>
              <a:gd name="connsiteY6" fmla="*/ 152400 h 1346200"/>
              <a:gd name="connsiteX7" fmla="*/ 1169794 w 1728594"/>
              <a:gd name="connsiteY7" fmla="*/ 190500 h 1346200"/>
              <a:gd name="connsiteX8" fmla="*/ 1144394 w 1728594"/>
              <a:gd name="connsiteY8" fmla="*/ 228600 h 1346200"/>
              <a:gd name="connsiteX9" fmla="*/ 1131694 w 1728594"/>
              <a:gd name="connsiteY9" fmla="*/ 292100 h 1346200"/>
              <a:gd name="connsiteX10" fmla="*/ 1080894 w 1728594"/>
              <a:gd name="connsiteY10" fmla="*/ 279400 h 1346200"/>
              <a:gd name="connsiteX11" fmla="*/ 991994 w 1728594"/>
              <a:gd name="connsiteY11" fmla="*/ 292100 h 1346200"/>
              <a:gd name="connsiteX12" fmla="*/ 890394 w 1728594"/>
              <a:gd name="connsiteY12" fmla="*/ 304800 h 1346200"/>
              <a:gd name="connsiteX13" fmla="*/ 776094 w 1728594"/>
              <a:gd name="connsiteY13" fmla="*/ 355600 h 1346200"/>
              <a:gd name="connsiteX14" fmla="*/ 750694 w 1728594"/>
              <a:gd name="connsiteY14" fmla="*/ 393700 h 1346200"/>
              <a:gd name="connsiteX15" fmla="*/ 674494 w 1728594"/>
              <a:gd name="connsiteY15" fmla="*/ 419100 h 1346200"/>
              <a:gd name="connsiteX16" fmla="*/ 649094 w 1728594"/>
              <a:gd name="connsiteY16" fmla="*/ 457200 h 1346200"/>
              <a:gd name="connsiteX17" fmla="*/ 636394 w 1728594"/>
              <a:gd name="connsiteY17" fmla="*/ 495300 h 1346200"/>
              <a:gd name="connsiteX18" fmla="*/ 560194 w 1728594"/>
              <a:gd name="connsiteY18" fmla="*/ 546100 h 1346200"/>
              <a:gd name="connsiteX19" fmla="*/ 534794 w 1728594"/>
              <a:gd name="connsiteY19" fmla="*/ 584200 h 1346200"/>
              <a:gd name="connsiteX20" fmla="*/ 496694 w 1728594"/>
              <a:gd name="connsiteY20" fmla="*/ 596900 h 1346200"/>
              <a:gd name="connsiteX21" fmla="*/ 420494 w 1728594"/>
              <a:gd name="connsiteY21" fmla="*/ 647700 h 1346200"/>
              <a:gd name="connsiteX22" fmla="*/ 382394 w 1728594"/>
              <a:gd name="connsiteY22" fmla="*/ 673100 h 1346200"/>
              <a:gd name="connsiteX23" fmla="*/ 344294 w 1728594"/>
              <a:gd name="connsiteY23" fmla="*/ 698500 h 1346200"/>
              <a:gd name="connsiteX24" fmla="*/ 344294 w 1728594"/>
              <a:gd name="connsiteY24" fmla="*/ 774700 h 1346200"/>
              <a:gd name="connsiteX25" fmla="*/ 331594 w 1728594"/>
              <a:gd name="connsiteY25" fmla="*/ 825500 h 1346200"/>
              <a:gd name="connsiteX26" fmla="*/ 280794 w 1728594"/>
              <a:gd name="connsiteY26" fmla="*/ 939800 h 1346200"/>
              <a:gd name="connsiteX27" fmla="*/ 242694 w 1728594"/>
              <a:gd name="connsiteY27" fmla="*/ 965200 h 1346200"/>
              <a:gd name="connsiteX28" fmla="*/ 229994 w 1728594"/>
              <a:gd name="connsiteY28" fmla="*/ 1041400 h 1346200"/>
              <a:gd name="connsiteX29" fmla="*/ 204594 w 1728594"/>
              <a:gd name="connsiteY29" fmla="*/ 1079500 h 1346200"/>
              <a:gd name="connsiteX30" fmla="*/ 90294 w 1728594"/>
              <a:gd name="connsiteY30" fmla="*/ 1143000 h 1346200"/>
              <a:gd name="connsiteX31" fmla="*/ 26794 w 1728594"/>
              <a:gd name="connsiteY31" fmla="*/ 1155700 h 1346200"/>
              <a:gd name="connsiteX32" fmla="*/ 14094 w 1728594"/>
              <a:gd name="connsiteY32" fmla="*/ 1206500 h 1346200"/>
              <a:gd name="connsiteX33" fmla="*/ 1394 w 1728594"/>
              <a:gd name="connsiteY33" fmla="*/ 1244600 h 1346200"/>
              <a:gd name="connsiteX34" fmla="*/ 39494 w 1728594"/>
              <a:gd name="connsiteY34" fmla="*/ 1257300 h 1346200"/>
              <a:gd name="connsiteX35" fmla="*/ 64894 w 1728594"/>
              <a:gd name="connsiteY35" fmla="*/ 1295400 h 1346200"/>
              <a:gd name="connsiteX36" fmla="*/ 141094 w 1728594"/>
              <a:gd name="connsiteY36" fmla="*/ 1346200 h 1346200"/>
              <a:gd name="connsiteX37" fmla="*/ 483994 w 1728594"/>
              <a:gd name="connsiteY37" fmla="*/ 1333500 h 1346200"/>
              <a:gd name="connsiteX38" fmla="*/ 560194 w 1728594"/>
              <a:gd name="connsiteY38" fmla="*/ 1308100 h 1346200"/>
              <a:gd name="connsiteX39" fmla="*/ 598294 w 1728594"/>
              <a:gd name="connsiteY39" fmla="*/ 1143000 h 1346200"/>
              <a:gd name="connsiteX40" fmla="*/ 623694 w 1728594"/>
              <a:gd name="connsiteY40" fmla="*/ 1104900 h 1346200"/>
              <a:gd name="connsiteX41" fmla="*/ 661794 w 1728594"/>
              <a:gd name="connsiteY41" fmla="*/ 1079500 h 1346200"/>
              <a:gd name="connsiteX42" fmla="*/ 687194 w 1728594"/>
              <a:gd name="connsiteY42" fmla="*/ 977900 h 1346200"/>
              <a:gd name="connsiteX43" fmla="*/ 699894 w 1728594"/>
              <a:gd name="connsiteY43" fmla="*/ 939800 h 1346200"/>
              <a:gd name="connsiteX44" fmla="*/ 776094 w 1728594"/>
              <a:gd name="connsiteY44" fmla="*/ 876300 h 1346200"/>
              <a:gd name="connsiteX45" fmla="*/ 826894 w 1728594"/>
              <a:gd name="connsiteY45" fmla="*/ 800100 h 1346200"/>
              <a:gd name="connsiteX46" fmla="*/ 852294 w 1728594"/>
              <a:gd name="connsiteY46" fmla="*/ 762000 h 1346200"/>
              <a:gd name="connsiteX47" fmla="*/ 864994 w 1728594"/>
              <a:gd name="connsiteY47" fmla="*/ 723900 h 1346200"/>
              <a:gd name="connsiteX48" fmla="*/ 941194 w 1728594"/>
              <a:gd name="connsiteY48" fmla="*/ 698500 h 1346200"/>
              <a:gd name="connsiteX49" fmla="*/ 966594 w 1728594"/>
              <a:gd name="connsiteY49" fmla="*/ 660400 h 1346200"/>
              <a:gd name="connsiteX50" fmla="*/ 979294 w 1728594"/>
              <a:gd name="connsiteY50" fmla="*/ 622300 h 1346200"/>
              <a:gd name="connsiteX51" fmla="*/ 1017394 w 1728594"/>
              <a:gd name="connsiteY51" fmla="*/ 584200 h 1346200"/>
              <a:gd name="connsiteX52" fmla="*/ 1068194 w 1728594"/>
              <a:gd name="connsiteY52" fmla="*/ 495300 h 1346200"/>
              <a:gd name="connsiteX53" fmla="*/ 1220594 w 1728594"/>
              <a:gd name="connsiteY53" fmla="*/ 419100 h 1346200"/>
              <a:gd name="connsiteX54" fmla="*/ 1398394 w 1728594"/>
              <a:gd name="connsiteY54" fmla="*/ 406400 h 1346200"/>
              <a:gd name="connsiteX55" fmla="*/ 1449194 w 1728594"/>
              <a:gd name="connsiteY55" fmla="*/ 393700 h 1346200"/>
              <a:gd name="connsiteX56" fmla="*/ 1487294 w 1728594"/>
              <a:gd name="connsiteY56" fmla="*/ 381000 h 1346200"/>
              <a:gd name="connsiteX57" fmla="*/ 1550794 w 1728594"/>
              <a:gd name="connsiteY57" fmla="*/ 368300 h 1346200"/>
              <a:gd name="connsiteX58" fmla="*/ 1614294 w 1728594"/>
              <a:gd name="connsiteY58" fmla="*/ 304800 h 1346200"/>
              <a:gd name="connsiteX59" fmla="*/ 1652394 w 1728594"/>
              <a:gd name="connsiteY59" fmla="*/ 279400 h 1346200"/>
              <a:gd name="connsiteX60" fmla="*/ 1677794 w 1728594"/>
              <a:gd name="connsiteY60" fmla="*/ 241300 h 1346200"/>
              <a:gd name="connsiteX61" fmla="*/ 1715894 w 1728594"/>
              <a:gd name="connsiteY61" fmla="*/ 215900 h 1346200"/>
              <a:gd name="connsiteX62" fmla="*/ 1728594 w 1728594"/>
              <a:gd name="connsiteY62" fmla="*/ 177800 h 1346200"/>
              <a:gd name="connsiteX63" fmla="*/ 1677794 w 1728594"/>
              <a:gd name="connsiteY63" fmla="*/ 101600 h 1346200"/>
              <a:gd name="connsiteX64" fmla="*/ 1665094 w 1728594"/>
              <a:gd name="connsiteY64" fmla="*/ 63500 h 1346200"/>
              <a:gd name="connsiteX65" fmla="*/ 1576194 w 1728594"/>
              <a:gd name="connsiteY65" fmla="*/ 25400 h 1346200"/>
              <a:gd name="connsiteX66" fmla="*/ 1487294 w 1728594"/>
              <a:gd name="connsiteY66" fmla="*/ 12700 h 1346200"/>
              <a:gd name="connsiteX67" fmla="*/ 1411094 w 1728594"/>
              <a:gd name="connsiteY67" fmla="*/ 0 h 1346200"/>
              <a:gd name="connsiteX68" fmla="*/ 1347594 w 1728594"/>
              <a:gd name="connsiteY68" fmla="*/ 127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728594" h="1346200">
                <a:moveTo>
                  <a:pt x="1474594" y="12700"/>
                </a:moveTo>
                <a:lnTo>
                  <a:pt x="1474594" y="12700"/>
                </a:lnTo>
                <a:cubicBezTo>
                  <a:pt x="1436494" y="16933"/>
                  <a:pt x="1397884" y="17882"/>
                  <a:pt x="1360294" y="25400"/>
                </a:cubicBezTo>
                <a:cubicBezTo>
                  <a:pt x="1334040" y="30651"/>
                  <a:pt x="1284094" y="50800"/>
                  <a:pt x="1284094" y="50800"/>
                </a:cubicBezTo>
                <a:cubicBezTo>
                  <a:pt x="1275627" y="63500"/>
                  <a:pt x="1269487" y="78107"/>
                  <a:pt x="1258694" y="88900"/>
                </a:cubicBezTo>
                <a:cubicBezTo>
                  <a:pt x="1247901" y="99693"/>
                  <a:pt x="1232320" y="104529"/>
                  <a:pt x="1220594" y="114300"/>
                </a:cubicBezTo>
                <a:cubicBezTo>
                  <a:pt x="1206796" y="125798"/>
                  <a:pt x="1195194" y="139700"/>
                  <a:pt x="1182494" y="152400"/>
                </a:cubicBezTo>
                <a:cubicBezTo>
                  <a:pt x="1178261" y="165100"/>
                  <a:pt x="1175781" y="178526"/>
                  <a:pt x="1169794" y="190500"/>
                </a:cubicBezTo>
                <a:cubicBezTo>
                  <a:pt x="1162968" y="204152"/>
                  <a:pt x="1149753" y="214308"/>
                  <a:pt x="1144394" y="228600"/>
                </a:cubicBezTo>
                <a:cubicBezTo>
                  <a:pt x="1136815" y="248811"/>
                  <a:pt x="1135927" y="270933"/>
                  <a:pt x="1131694" y="292100"/>
                </a:cubicBezTo>
                <a:cubicBezTo>
                  <a:pt x="1114761" y="287867"/>
                  <a:pt x="1098348" y="279400"/>
                  <a:pt x="1080894" y="279400"/>
                </a:cubicBezTo>
                <a:cubicBezTo>
                  <a:pt x="1050960" y="279400"/>
                  <a:pt x="1021666" y="288144"/>
                  <a:pt x="991994" y="292100"/>
                </a:cubicBezTo>
                <a:lnTo>
                  <a:pt x="890394" y="304800"/>
                </a:lnTo>
                <a:cubicBezTo>
                  <a:pt x="799714" y="335027"/>
                  <a:pt x="836471" y="315348"/>
                  <a:pt x="776094" y="355600"/>
                </a:cubicBezTo>
                <a:cubicBezTo>
                  <a:pt x="767627" y="368300"/>
                  <a:pt x="763637" y="385610"/>
                  <a:pt x="750694" y="393700"/>
                </a:cubicBezTo>
                <a:cubicBezTo>
                  <a:pt x="727990" y="407890"/>
                  <a:pt x="674494" y="419100"/>
                  <a:pt x="674494" y="419100"/>
                </a:cubicBezTo>
                <a:cubicBezTo>
                  <a:pt x="666027" y="431800"/>
                  <a:pt x="655920" y="443548"/>
                  <a:pt x="649094" y="457200"/>
                </a:cubicBezTo>
                <a:cubicBezTo>
                  <a:pt x="643107" y="469174"/>
                  <a:pt x="645860" y="485834"/>
                  <a:pt x="636394" y="495300"/>
                </a:cubicBezTo>
                <a:cubicBezTo>
                  <a:pt x="614808" y="516886"/>
                  <a:pt x="560194" y="546100"/>
                  <a:pt x="560194" y="546100"/>
                </a:cubicBezTo>
                <a:cubicBezTo>
                  <a:pt x="551727" y="558800"/>
                  <a:pt x="546713" y="574665"/>
                  <a:pt x="534794" y="584200"/>
                </a:cubicBezTo>
                <a:cubicBezTo>
                  <a:pt x="524341" y="592563"/>
                  <a:pt x="508396" y="590399"/>
                  <a:pt x="496694" y="596900"/>
                </a:cubicBezTo>
                <a:cubicBezTo>
                  <a:pt x="470009" y="611725"/>
                  <a:pt x="445894" y="630767"/>
                  <a:pt x="420494" y="647700"/>
                </a:cubicBezTo>
                <a:lnTo>
                  <a:pt x="382394" y="673100"/>
                </a:lnTo>
                <a:lnTo>
                  <a:pt x="344294" y="698500"/>
                </a:lnTo>
                <a:cubicBezTo>
                  <a:pt x="310427" y="800100"/>
                  <a:pt x="344294" y="673100"/>
                  <a:pt x="344294" y="774700"/>
                </a:cubicBezTo>
                <a:cubicBezTo>
                  <a:pt x="344294" y="792154"/>
                  <a:pt x="336610" y="808782"/>
                  <a:pt x="331594" y="825500"/>
                </a:cubicBezTo>
                <a:cubicBezTo>
                  <a:pt x="320815" y="861429"/>
                  <a:pt x="309958" y="910636"/>
                  <a:pt x="280794" y="939800"/>
                </a:cubicBezTo>
                <a:cubicBezTo>
                  <a:pt x="270001" y="950593"/>
                  <a:pt x="255394" y="956733"/>
                  <a:pt x="242694" y="965200"/>
                </a:cubicBezTo>
                <a:cubicBezTo>
                  <a:pt x="238461" y="990600"/>
                  <a:pt x="238137" y="1016971"/>
                  <a:pt x="229994" y="1041400"/>
                </a:cubicBezTo>
                <a:cubicBezTo>
                  <a:pt x="225167" y="1055880"/>
                  <a:pt x="216081" y="1069449"/>
                  <a:pt x="204594" y="1079500"/>
                </a:cubicBezTo>
                <a:cubicBezTo>
                  <a:pt x="166758" y="1112607"/>
                  <a:pt x="135646" y="1131662"/>
                  <a:pt x="90294" y="1143000"/>
                </a:cubicBezTo>
                <a:cubicBezTo>
                  <a:pt x="69353" y="1148235"/>
                  <a:pt x="47961" y="1151467"/>
                  <a:pt x="26794" y="1155700"/>
                </a:cubicBezTo>
                <a:cubicBezTo>
                  <a:pt x="22561" y="1172633"/>
                  <a:pt x="18889" y="1189717"/>
                  <a:pt x="14094" y="1206500"/>
                </a:cubicBezTo>
                <a:cubicBezTo>
                  <a:pt x="10416" y="1219372"/>
                  <a:pt x="-4593" y="1232626"/>
                  <a:pt x="1394" y="1244600"/>
                </a:cubicBezTo>
                <a:cubicBezTo>
                  <a:pt x="7381" y="1256574"/>
                  <a:pt x="26794" y="1253067"/>
                  <a:pt x="39494" y="1257300"/>
                </a:cubicBezTo>
                <a:cubicBezTo>
                  <a:pt x="47961" y="1270000"/>
                  <a:pt x="53407" y="1285349"/>
                  <a:pt x="64894" y="1295400"/>
                </a:cubicBezTo>
                <a:cubicBezTo>
                  <a:pt x="87868" y="1315502"/>
                  <a:pt x="141094" y="1346200"/>
                  <a:pt x="141094" y="1346200"/>
                </a:cubicBezTo>
                <a:cubicBezTo>
                  <a:pt x="255394" y="1341967"/>
                  <a:pt x="370085" y="1343855"/>
                  <a:pt x="483994" y="1333500"/>
                </a:cubicBezTo>
                <a:cubicBezTo>
                  <a:pt x="510658" y="1331076"/>
                  <a:pt x="560194" y="1308100"/>
                  <a:pt x="560194" y="1308100"/>
                </a:cubicBezTo>
                <a:cubicBezTo>
                  <a:pt x="566049" y="1267114"/>
                  <a:pt x="572937" y="1181036"/>
                  <a:pt x="598294" y="1143000"/>
                </a:cubicBezTo>
                <a:cubicBezTo>
                  <a:pt x="606761" y="1130300"/>
                  <a:pt x="612901" y="1115693"/>
                  <a:pt x="623694" y="1104900"/>
                </a:cubicBezTo>
                <a:cubicBezTo>
                  <a:pt x="634487" y="1094107"/>
                  <a:pt x="649094" y="1087967"/>
                  <a:pt x="661794" y="1079500"/>
                </a:cubicBezTo>
                <a:cubicBezTo>
                  <a:pt x="690824" y="992409"/>
                  <a:pt x="656543" y="1100503"/>
                  <a:pt x="687194" y="977900"/>
                </a:cubicBezTo>
                <a:cubicBezTo>
                  <a:pt x="690441" y="964913"/>
                  <a:pt x="692468" y="950939"/>
                  <a:pt x="699894" y="939800"/>
                </a:cubicBezTo>
                <a:cubicBezTo>
                  <a:pt x="719451" y="910464"/>
                  <a:pt x="747981" y="895042"/>
                  <a:pt x="776094" y="876300"/>
                </a:cubicBezTo>
                <a:lnTo>
                  <a:pt x="826894" y="800100"/>
                </a:lnTo>
                <a:cubicBezTo>
                  <a:pt x="835361" y="787400"/>
                  <a:pt x="847467" y="776480"/>
                  <a:pt x="852294" y="762000"/>
                </a:cubicBezTo>
                <a:cubicBezTo>
                  <a:pt x="856527" y="749300"/>
                  <a:pt x="854101" y="731681"/>
                  <a:pt x="864994" y="723900"/>
                </a:cubicBezTo>
                <a:cubicBezTo>
                  <a:pt x="886781" y="708338"/>
                  <a:pt x="941194" y="698500"/>
                  <a:pt x="941194" y="698500"/>
                </a:cubicBezTo>
                <a:cubicBezTo>
                  <a:pt x="949661" y="685800"/>
                  <a:pt x="959768" y="674052"/>
                  <a:pt x="966594" y="660400"/>
                </a:cubicBezTo>
                <a:cubicBezTo>
                  <a:pt x="972581" y="648426"/>
                  <a:pt x="971868" y="633439"/>
                  <a:pt x="979294" y="622300"/>
                </a:cubicBezTo>
                <a:cubicBezTo>
                  <a:pt x="989257" y="607356"/>
                  <a:pt x="1006955" y="598815"/>
                  <a:pt x="1017394" y="584200"/>
                </a:cubicBezTo>
                <a:cubicBezTo>
                  <a:pt x="1033437" y="561739"/>
                  <a:pt x="1045339" y="515298"/>
                  <a:pt x="1068194" y="495300"/>
                </a:cubicBezTo>
                <a:cubicBezTo>
                  <a:pt x="1102061" y="465666"/>
                  <a:pt x="1172100" y="422564"/>
                  <a:pt x="1220594" y="419100"/>
                </a:cubicBezTo>
                <a:lnTo>
                  <a:pt x="1398394" y="406400"/>
                </a:lnTo>
                <a:cubicBezTo>
                  <a:pt x="1415327" y="402167"/>
                  <a:pt x="1432411" y="398495"/>
                  <a:pt x="1449194" y="393700"/>
                </a:cubicBezTo>
                <a:cubicBezTo>
                  <a:pt x="1462066" y="390022"/>
                  <a:pt x="1474307" y="384247"/>
                  <a:pt x="1487294" y="381000"/>
                </a:cubicBezTo>
                <a:cubicBezTo>
                  <a:pt x="1508235" y="375765"/>
                  <a:pt x="1529627" y="372533"/>
                  <a:pt x="1550794" y="368300"/>
                </a:cubicBezTo>
                <a:cubicBezTo>
                  <a:pt x="1652394" y="300567"/>
                  <a:pt x="1529627" y="389467"/>
                  <a:pt x="1614294" y="304800"/>
                </a:cubicBezTo>
                <a:cubicBezTo>
                  <a:pt x="1625087" y="294007"/>
                  <a:pt x="1639694" y="287867"/>
                  <a:pt x="1652394" y="279400"/>
                </a:cubicBezTo>
                <a:cubicBezTo>
                  <a:pt x="1660861" y="266700"/>
                  <a:pt x="1667001" y="252093"/>
                  <a:pt x="1677794" y="241300"/>
                </a:cubicBezTo>
                <a:cubicBezTo>
                  <a:pt x="1688587" y="230507"/>
                  <a:pt x="1706359" y="227819"/>
                  <a:pt x="1715894" y="215900"/>
                </a:cubicBezTo>
                <a:cubicBezTo>
                  <a:pt x="1724257" y="205447"/>
                  <a:pt x="1724361" y="190500"/>
                  <a:pt x="1728594" y="177800"/>
                </a:cubicBezTo>
                <a:cubicBezTo>
                  <a:pt x="1699427" y="61133"/>
                  <a:pt x="1741579" y="181332"/>
                  <a:pt x="1677794" y="101600"/>
                </a:cubicBezTo>
                <a:cubicBezTo>
                  <a:pt x="1669431" y="91147"/>
                  <a:pt x="1673457" y="73953"/>
                  <a:pt x="1665094" y="63500"/>
                </a:cubicBezTo>
                <a:cubicBezTo>
                  <a:pt x="1644870" y="38221"/>
                  <a:pt x="1604752" y="30592"/>
                  <a:pt x="1576194" y="25400"/>
                </a:cubicBezTo>
                <a:cubicBezTo>
                  <a:pt x="1546743" y="20045"/>
                  <a:pt x="1516880" y="17252"/>
                  <a:pt x="1487294" y="12700"/>
                </a:cubicBezTo>
                <a:cubicBezTo>
                  <a:pt x="1461843" y="8784"/>
                  <a:pt x="1436494" y="4233"/>
                  <a:pt x="1411094" y="0"/>
                </a:cubicBezTo>
                <a:cubicBezTo>
                  <a:pt x="1356187" y="13727"/>
                  <a:pt x="1377748" y="12700"/>
                  <a:pt x="1347594" y="12700"/>
                </a:cubicBezTo>
              </a:path>
            </a:pathLst>
          </a:custGeom>
          <a:gradFill>
            <a:gsLst>
              <a:gs pos="0">
                <a:schemeClr val="bg2">
                  <a:lumMod val="10000"/>
                </a:schemeClr>
              </a:gs>
              <a:gs pos="77000">
                <a:schemeClr val="tx1">
                  <a:lumMod val="50000"/>
                  <a:lumOff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4994251" y="4295123"/>
            <a:ext cx="2755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Áreas irregulares.</a:t>
            </a:r>
          </a:p>
          <a:p>
            <a:pPr algn="just"/>
            <a:r>
              <a:rPr lang="pt-BR" dirty="0" smtClean="0"/>
              <a:t>Maior dificuldade de atendimento com sistemas convencionais em virtude da precariedade.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54008" y="5179976"/>
            <a:ext cx="245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Imagem palafita acritica.uol.com.br</a:t>
            </a:r>
            <a:endParaRPr lang="pt-BR" dirty="0"/>
          </a:p>
        </p:txBody>
      </p:sp>
      <p:sp>
        <p:nvSpPr>
          <p:cNvPr id="14" name="Elipse 13"/>
          <p:cNvSpPr/>
          <p:nvPr/>
        </p:nvSpPr>
        <p:spPr>
          <a:xfrm>
            <a:off x="4007656" y="1167754"/>
            <a:ext cx="2449487" cy="2621286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262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40" grpId="0" animBg="1"/>
      <p:bldP spid="41" grpId="0" animBg="1"/>
      <p:bldP spid="42" grpId="0" animBg="1"/>
      <p:bldP spid="20" grpId="0" animBg="1"/>
      <p:bldP spid="21" grpId="0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-36512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BACIA HIDROGRÁFICA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C</a:t>
            </a:r>
            <a:r>
              <a:rPr lang="pt-BR" sz="2400" dirty="0" smtClean="0">
                <a:solidFill>
                  <a:schemeClr val="bg1"/>
                </a:solidFill>
              </a:rPr>
              <a:t>oleta de esgoto e drenagem urbana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prof2000.pt/users/elisabethm/geo8/rio3_ficheiros/p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0" t="65433" r="30239" b="3523"/>
          <a:stretch/>
        </p:blipFill>
        <p:spPr bwMode="auto">
          <a:xfrm>
            <a:off x="-36512" y="836711"/>
            <a:ext cx="9308666" cy="520019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14346" name="Picture 10" descr="http://i793.photobucket.com/albums/yy214/gifs-cantinholumad/arvor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785" y="1674128"/>
            <a:ext cx="1084239" cy="10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6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18" descr="data:image/png;base64,iVBORw0KGgoAAAANSUhEUgAAAHMAAABhCAMAAADSg25EAAAB9VBMVEX///9mZjMzmWY1mWkymWU2mWoxmWMqmVoAAAAvmWEgmU4hmU8rmVsomVgtmV7/mQBeXiP2+vgmlWEXmUQOmTscmUkkmVPi7ucUkVkAjk4AkUq9va5paTRXVxHp8+qfzae31cWmzLdKoXTQ5tMNkFXJ39M8PAAAmTHV5t3I4stlrIbv9/De3tgAkjtzc0YAlSb/nwAud1ITXiGBuZtyuX4AjhGy1rfe3uCOxZl4tZQtbE2QwKUAjDKUlHpos4RMq14AaCkrglllm24ZbUD68/ifybB6vYUlUztfnH0Yej6YyaS+3cIjCx6aq56urq4AGA98pZEAXRJRaVR+dnxKqGclQisOhjwAJwoMekoMWDa5q5/ymRBolkBLmWHVmS9xuYN7mRllaWZRHwDjmiolOC5TQE0jKCUAACEADiICMwiYr5mGomNwcFCUlIzJycxFRSZSUiGFhWBUfk+zs7NBP0CJiXliYmbFxbampo5eXkodHQA0NCBAQBo1NQBpaU8ohiykmqEeCQBbckBFfzE/bUQAdAMcKxkhABqpmUWWSADpfQDBp5lnd24fFiL/ypV6gkTyzak9UBbVyZ7/tm4cGxV4ZSm7nECikQUXbhr/7d3vroA5Ykzynj0QPRtXmzCSjigAUAiSejBkhHJdWwCngA56OwBjOAQe94uDAAAMIUlEQVRogeWZ/XvbxB3Az3fSyXq1dXq1mjh+kSPZjitSO/IrSdw0LXEgLasbwkvoupZuBdpCKSsvYzDGNsboXtgG5Z2xwd+5k502gboPuHl59jz7/mLpTtJHd993C4D/ZfHTBwzMNEC2cKDE0wXoqcQ/UKaVYj3bzowBNXbN9B3ZQHazMWKKbnjx7lFLBmVrd0y1yiFSVUfMhHaYD+hvb3CWbrTb0eWNktEoZXbHBKGnk+yoiZpbzbhGI1NQKUxlbLccMVNQV+z7YaqlVKpqWevR+kLz5vsjr6l1LpgYEps4QQhUF0I3+6f3/vjAuyzm78fMM070MANVqL5CfZGfL9+NbDpo0eAhRKaAmpm/vv0XOwv+nHgg8aXIj9DyD8lytSRgRWz97eotevdURebn8nch+4RjRE5EkikhJL2TeO+9GwB8/Fki8W4Q2bg6NR4zR0QTMjx5MvFR9MZVAgXv+0akehBCRvT09Zam6+bVRCLxcTT++ibyot8SmNK0UcZ+LyaUPV4R0dOJT+r5tNr0upB15sPvXuSbMl7nEVRQtLvk7+c/oK81H8i8YwH1bKBXCDLHWGtOZGVMFSV++M/4V90mMS9A567b036R/GMFtq6dgqK7oYTNOR/ME7jUq5VB0WGxY7vhqIffQ3zHkejbCxi5G+tdDhldceQb+79z4ezRvu5VOjoGeRUsSyfWm9Rm846Ws/zxjLcZOpqic1gyIGYgqyN75/3qbd0aGDOKLmL6oy8MRi53eYxyiN6GpNWxkNRXbCcLqjpvyDL/aBdCPti2IbWvW81BkDgLUxvHQVYhiHcGUwUXEs5Essgz5jgbO2RW6S1FTJoLRveI2WIk487mqiWCUqY9ODdacQCefTyreccHc49gI7OkmJ5R6YyNBOXBsiwnbCjdI0u3IFTk21MUSc0LKtRxa8FSHJx65lbTdIZpZ6P1ea0jKvK8f5c//2iprZqIM1idoTH09tukkIaRKEPEYtz9w7omH+kqJDOY0yFzhmCG9O8bGEnG5hQTIaPUOL414jUX38QcgoyiQHn29y5dMtKGyPr6bFczYam5KySNghpCJna3XSVsc1pFlpRPpzRkrq8L2JSV3GDGby22ns1NuZndIUEZ5JC5eGZniE+hIL8+53XnDVaTGAMrGFNmo3/0a3pYKoDemIF2hOT01s2LWzY1EN+M7KPJMAYHOYGhYVLu5w1GvtWCXi61J7Vag3Qv3lQ638tOWVtW5CjQylAWK6CQgrfiX7O9dOPsXjCBWz16q1X5HjO0jYqEPnzqX1lWkWxQPiu1rtX93e/qlsyVctJKA1Rv1ziNQqkGpuasjz+Sngv+fczotgJg5XhMVb5nBak/Rz0DVlx7EO5qLiGKfTycswIEN89fMyG0LatD2O0b2rYzRt4czaxgKMPZ9pBZJbSAcEpt6Ja64su1DGFku8yQ0rZhF1zS2yUS+IaBBXnl8lLEzC8wuiCs9ipuof7YMshnDCyTNtxZ5+Wdzm6RID1H9w/rGxdmr9MQa2gKlpr5uQy4fnOT2pIAOZMgss0s5b5vb/chcyyCOiqVHvr222/AqqKzMIrvwIovmn5AaFHEQ70yZKbDzkaHc9G4iELmu3V/kRDZpEW1b/3ngcRnx6oGo5DIRLT1Wc5GEk9Do8JuVS4VIrU+bTTurkt/AMm42UJ7h6Pp/bZp6iyxlz9JJL5ZO87reooOhwjJHpQMrImsyJSG7WkFGnJueVyPKUAC+wrZTvK9oFYg9PES9ELwxcPPrPOmoasgo+hQUfSLs1DhiR5UhxfT/ZYZYozZHy+nSgqtbSEJZmhFYFk9h+Uqho6gJuuBwx4RDMzzl+h1Jy6+v1y48DivQeQ31GizrfLCScbI94OwbFn+qJ5qtPhKD1QkWvNB+dHiar9jE9Z0VlhTEHSP5RQoIMSI8pdPfGAzEBNiaDJrbK0xdO2Vk4o0t0qI7eYaP36tKrWflMAa7sqGaet0DbL21ecnoMxh3RNZiJSVLkLo/HvnKQvJisGizmqkvloezKHZ+BW/YTo0nefGbT8XMhXO77BI8Uyiw1S9w0Zt0BFCdaozrVldEje/SLyrKZKAP9dIlLvauVRuIR18dQXUW5A3EFwYEzlYrsvqPO7TW6cCn0CqT1LIyfl2RdFpoSLIypNfdrrdR39yOl3JWFRATmFP0prpsccZLWKKP16bdyTnOg02l48KP2RDSIMCJMZCsUQPqX1xgmF2T5xYOXoM9GStE/UIjyxeuNhqsQytvx0aJkhp/N5e8Kt+rkYPajTMEFljeFnAQSXaY8VAiKOWBGG31qs6UicfmoIT//kv4peeLTEM6uSzLubPjhsWoiooLKoLVE+BiGDiycSmJ2DIU1PV6AYi2ktAqGGIeUIbr1IO403aCFo2Y2nQpfpVz7nHf5gxQtJ+P2sz60vYo8/b1AVah/CSRs2JfdyQJN1kNYZjuDbo075B8s4/+cDPZBIAf4H6SM+Ddvs+NAoaKeyYdJNqxtOJp5EmIEamDVMkvGAILDIhr2te6axNfVcI2KcST0xlt2J7lvDz/THr+CK9Po+h3m4SON9Hyk83NVmgsc+kq4QGwwkspKU9VARZWgoUjxPcot1+DtwpTXoyn8uOt06LJ2WLx4ydaei6iKifCApiMK/TnoGqlAZ1jqGi8SJCs49KOisEaiqz4wHL/AUlc4+HjxbB5rk5YkqauxydVglJrQoKu16jGmUMpETtkcabUq5oMlz3mYcqyLbUnX8frXaYE+PV8kXWNjRRJCbMDlRyPJXJ6suBsJSJ0jMreXxqVuc9gRfoJggP1c8ud0rfdYx0mMtVx2JWU9ayguaznD48r1Hjt4CjmaS7yDEGo/OBq2FZxhKtV3SzYI3oFawcGMs/aULIkMoZEWHawlNDGNjCAg1EuJbhoSlARkPUS6levSNdvjr6IaVxiNQtff+RM/EzUJI3bNcdWGI537A5JBtEYvR1W6bphYPI6J6ahbfrg93JKo2eR1prj5iy+PCKRFZpXuzNd7L9piMgYuL+qZRIo7yHIGn1oGlm7r+d3paCy9COrllOEX2D8BAU+0F6mbi1MMyRbNNTMySyWaW7uOpXTEXeiwbF7/glyYTEt32QFhhcQQSvv1WNetq+FBRBPpB1g+F5XMmXbVop3EOfY0l6NZ1LZYumFxaB31uZPXOChe5j8St14PsuH2RoXmXYlTff1GS36UDd3Qsm9Q0nM5XlNpud5Qq80MIrHVe7dTN+vd5wecGzoSwoKw9fjUGyDMJqkJ3fE2baApkUi2g7YOodzGqh5fROx2++Q+OuoGi2lPIvvf5CDInzTdALwZ59dckSXUOQVwSaL2lg85CdtnkaBwyMj9GCOX4N0vnU/SSre4o/J5NZBhkcIm3HcSoCIQGa72PZFLVLl6au/OYalBGp7SUSqM12IT4LBQem1DAMV91mwYPNeVxoQ+gtpZaOXGNMOPI7xG6g4PRJh/WsYXKoWSqwUgTmyrLG6zzSzN+yb+vyXn9XOn2dOh+v72gqLSTwdrZKyaWFyrWYBsK9CEA75SXatvBRjX4nOyz7bYI905bo8iZjseQv95gYid4QUcrYts0iaLv9451BeI2YL+8Dsxw6djld3v5/Mpzzy+qwUI6YD+4DE4R3fdu4I5QZe3CPzXYg+XsX/xFz+q19YN5bLicpM3noQJkXJ/4/mK/GDp55eMC8cfDMiav1A0SqA2ZscubgkPXnB8hY8vLBMQ8lh8zY9IEhZ2J35MWDQk5uM5PnDgR5JRmb2LHQl44dAPJqLParF7ahL7x4et+Z1H6SN05HvkIN6fBhuuhkbJ/j0aHJYcibjk2cm0i+BM49P52MTe4rdG1yC/DGxKQ6PfGGCuprh+jxPkLXXrgd2ClbjU9MDkffmEi+tV/IKBb86kp0dH1iIn7s9YnJY1vj+1MbgfrMocgxhyH2MFUnmElOvH77ZfZjd4+t/XoymZzciuovxSamZ8DM9MThrelDk3tfkJ07PP1aPH55ZiuRvJxMvqIC9ZU7bqLG9z3HPJgcmBLV7/TacGRmep+Za9OxwzNDZnJrT+un9zl/30hODFZVf34ytt/r25L6q5OvDY/UmcnkiweSWm4kt9dWfzU2eRDQl6/sPFt75ZUn9qNx+QGpH2T9d9/yX9iGoGqbMfYy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56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1043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http://img-fotki.yandex.ru/get/4713/104166334.96/0_6bacf_c7d4aa44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8044"/>
            <a:ext cx="667434" cy="9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lh6.ggpht.com/_BJo2sJZzI3g/SpU686F15cI/AAAAAAAAH6A/mh5Uj-H6TRs/s400/arvore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6675" y="310678"/>
            <a:ext cx="1135372" cy="1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lh4.ggpht.com/_6-b0RiUGBU0/S75xXiLX3tI/AAAAAAAABS8/91kfP5wHUEg/lourdesalho-arvore15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2453" y="1358032"/>
            <a:ext cx="1405226" cy="11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lh3.ggpht.com/_BJo2sJZzI3g/StZzLtvuN0I/AAAAAAAAKzc/s3tT5cHexSk/s400/casa10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78084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497" y="1371600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co 15"/>
          <p:cNvSpPr/>
          <p:nvPr/>
        </p:nvSpPr>
        <p:spPr>
          <a:xfrm rot="455337">
            <a:off x="3182898" y="1311527"/>
            <a:ext cx="2767671" cy="976854"/>
          </a:xfrm>
          <a:prstGeom prst="arc">
            <a:avLst>
              <a:gd name="adj1" fmla="val 11695671"/>
              <a:gd name="adj2" fmla="val 0"/>
            </a:avLst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508104" y="1984362"/>
            <a:ext cx="864096" cy="482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</a:t>
            </a:r>
            <a:endParaRPr lang="pt-BR" dirty="0"/>
          </a:p>
        </p:txBody>
      </p:sp>
      <p:sp>
        <p:nvSpPr>
          <p:cNvPr id="18" name="Forma livre 17"/>
          <p:cNvSpPr/>
          <p:nvPr/>
        </p:nvSpPr>
        <p:spPr>
          <a:xfrm>
            <a:off x="5232400" y="2451036"/>
            <a:ext cx="966050" cy="1346264"/>
          </a:xfrm>
          <a:custGeom>
            <a:avLst/>
            <a:gdLst>
              <a:gd name="connsiteX0" fmla="*/ 660400 w 966050"/>
              <a:gd name="connsiteY0" fmla="*/ 12764 h 1346264"/>
              <a:gd name="connsiteX1" fmla="*/ 660400 w 966050"/>
              <a:gd name="connsiteY1" fmla="*/ 12764 h 1346264"/>
              <a:gd name="connsiteX2" fmla="*/ 609600 w 966050"/>
              <a:gd name="connsiteY2" fmla="*/ 114364 h 1346264"/>
              <a:gd name="connsiteX3" fmla="*/ 584200 w 966050"/>
              <a:gd name="connsiteY3" fmla="*/ 190564 h 1346264"/>
              <a:gd name="connsiteX4" fmla="*/ 558800 w 966050"/>
              <a:gd name="connsiteY4" fmla="*/ 241364 h 1346264"/>
              <a:gd name="connsiteX5" fmla="*/ 546100 w 966050"/>
              <a:gd name="connsiteY5" fmla="*/ 279464 h 1346264"/>
              <a:gd name="connsiteX6" fmla="*/ 533400 w 966050"/>
              <a:gd name="connsiteY6" fmla="*/ 355664 h 1346264"/>
              <a:gd name="connsiteX7" fmla="*/ 457200 w 966050"/>
              <a:gd name="connsiteY7" fmla="*/ 381064 h 1346264"/>
              <a:gd name="connsiteX8" fmla="*/ 342900 w 966050"/>
              <a:gd name="connsiteY8" fmla="*/ 482664 h 1346264"/>
              <a:gd name="connsiteX9" fmla="*/ 292100 w 966050"/>
              <a:gd name="connsiteY9" fmla="*/ 533464 h 1346264"/>
              <a:gd name="connsiteX10" fmla="*/ 266700 w 966050"/>
              <a:gd name="connsiteY10" fmla="*/ 571564 h 1346264"/>
              <a:gd name="connsiteX11" fmla="*/ 279400 w 966050"/>
              <a:gd name="connsiteY11" fmla="*/ 762064 h 1346264"/>
              <a:gd name="connsiteX12" fmla="*/ 317500 w 966050"/>
              <a:gd name="connsiteY12" fmla="*/ 787464 h 1346264"/>
              <a:gd name="connsiteX13" fmla="*/ 342900 w 966050"/>
              <a:gd name="connsiteY13" fmla="*/ 825564 h 1346264"/>
              <a:gd name="connsiteX14" fmla="*/ 368300 w 966050"/>
              <a:gd name="connsiteY14" fmla="*/ 901764 h 1346264"/>
              <a:gd name="connsiteX15" fmla="*/ 381000 w 966050"/>
              <a:gd name="connsiteY15" fmla="*/ 939864 h 1346264"/>
              <a:gd name="connsiteX16" fmla="*/ 368300 w 966050"/>
              <a:gd name="connsiteY16" fmla="*/ 977964 h 1346264"/>
              <a:gd name="connsiteX17" fmla="*/ 254000 w 966050"/>
              <a:gd name="connsiteY17" fmla="*/ 1066864 h 1346264"/>
              <a:gd name="connsiteX18" fmla="*/ 215900 w 966050"/>
              <a:gd name="connsiteY18" fmla="*/ 1079564 h 1346264"/>
              <a:gd name="connsiteX19" fmla="*/ 101600 w 966050"/>
              <a:gd name="connsiteY19" fmla="*/ 1143064 h 1346264"/>
              <a:gd name="connsiteX20" fmla="*/ 76200 w 966050"/>
              <a:gd name="connsiteY20" fmla="*/ 1181164 h 1346264"/>
              <a:gd name="connsiteX21" fmla="*/ 0 w 966050"/>
              <a:gd name="connsiteY21" fmla="*/ 1219264 h 1346264"/>
              <a:gd name="connsiteX22" fmla="*/ 12700 w 966050"/>
              <a:gd name="connsiteY22" fmla="*/ 1282764 h 1346264"/>
              <a:gd name="connsiteX23" fmla="*/ 50800 w 966050"/>
              <a:gd name="connsiteY23" fmla="*/ 1308164 h 1346264"/>
              <a:gd name="connsiteX24" fmla="*/ 76200 w 966050"/>
              <a:gd name="connsiteY24" fmla="*/ 1346264 h 1346264"/>
              <a:gd name="connsiteX25" fmla="*/ 393700 w 966050"/>
              <a:gd name="connsiteY25" fmla="*/ 1308164 h 1346264"/>
              <a:gd name="connsiteX26" fmla="*/ 431800 w 966050"/>
              <a:gd name="connsiteY26" fmla="*/ 1295464 h 1346264"/>
              <a:gd name="connsiteX27" fmla="*/ 508000 w 966050"/>
              <a:gd name="connsiteY27" fmla="*/ 1244664 h 1346264"/>
              <a:gd name="connsiteX28" fmla="*/ 546100 w 966050"/>
              <a:gd name="connsiteY28" fmla="*/ 1130364 h 1346264"/>
              <a:gd name="connsiteX29" fmla="*/ 558800 w 966050"/>
              <a:gd name="connsiteY29" fmla="*/ 1092264 h 1346264"/>
              <a:gd name="connsiteX30" fmla="*/ 635000 w 966050"/>
              <a:gd name="connsiteY30" fmla="*/ 1054164 h 1346264"/>
              <a:gd name="connsiteX31" fmla="*/ 673100 w 966050"/>
              <a:gd name="connsiteY31" fmla="*/ 977964 h 1346264"/>
              <a:gd name="connsiteX32" fmla="*/ 698500 w 966050"/>
              <a:gd name="connsiteY32" fmla="*/ 939864 h 1346264"/>
              <a:gd name="connsiteX33" fmla="*/ 723900 w 966050"/>
              <a:gd name="connsiteY33" fmla="*/ 863664 h 1346264"/>
              <a:gd name="connsiteX34" fmla="*/ 774700 w 966050"/>
              <a:gd name="connsiteY34" fmla="*/ 850964 h 1346264"/>
              <a:gd name="connsiteX35" fmla="*/ 812800 w 966050"/>
              <a:gd name="connsiteY35" fmla="*/ 825564 h 1346264"/>
              <a:gd name="connsiteX36" fmla="*/ 863600 w 966050"/>
              <a:gd name="connsiteY36" fmla="*/ 736664 h 1346264"/>
              <a:gd name="connsiteX37" fmla="*/ 914400 w 966050"/>
              <a:gd name="connsiteY37" fmla="*/ 660464 h 1346264"/>
              <a:gd name="connsiteX38" fmla="*/ 952500 w 966050"/>
              <a:gd name="connsiteY38" fmla="*/ 635064 h 1346264"/>
              <a:gd name="connsiteX39" fmla="*/ 952500 w 966050"/>
              <a:gd name="connsiteY39" fmla="*/ 495364 h 1346264"/>
              <a:gd name="connsiteX40" fmla="*/ 939800 w 966050"/>
              <a:gd name="connsiteY40" fmla="*/ 444564 h 1346264"/>
              <a:gd name="connsiteX41" fmla="*/ 901700 w 966050"/>
              <a:gd name="connsiteY41" fmla="*/ 431864 h 1346264"/>
              <a:gd name="connsiteX42" fmla="*/ 863600 w 966050"/>
              <a:gd name="connsiteY42" fmla="*/ 406464 h 1346264"/>
              <a:gd name="connsiteX43" fmla="*/ 838200 w 966050"/>
              <a:gd name="connsiteY43" fmla="*/ 330264 h 1346264"/>
              <a:gd name="connsiteX44" fmla="*/ 825500 w 966050"/>
              <a:gd name="connsiteY44" fmla="*/ 292164 h 1346264"/>
              <a:gd name="connsiteX45" fmla="*/ 812800 w 966050"/>
              <a:gd name="connsiteY45" fmla="*/ 203264 h 1346264"/>
              <a:gd name="connsiteX46" fmla="*/ 800100 w 966050"/>
              <a:gd name="connsiteY46" fmla="*/ 165164 h 1346264"/>
              <a:gd name="connsiteX47" fmla="*/ 762000 w 966050"/>
              <a:gd name="connsiteY47" fmla="*/ 139764 h 1346264"/>
              <a:gd name="connsiteX48" fmla="*/ 749300 w 966050"/>
              <a:gd name="connsiteY48" fmla="*/ 50864 h 1346264"/>
              <a:gd name="connsiteX49" fmla="*/ 673100 w 966050"/>
              <a:gd name="connsiteY49" fmla="*/ 64 h 1346264"/>
              <a:gd name="connsiteX50" fmla="*/ 660400 w 966050"/>
              <a:gd name="connsiteY50" fmla="*/ 12764 h 13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66050" h="1346264">
                <a:moveTo>
                  <a:pt x="660400" y="12764"/>
                </a:moveTo>
                <a:lnTo>
                  <a:pt x="660400" y="12764"/>
                </a:lnTo>
                <a:cubicBezTo>
                  <a:pt x="643467" y="46631"/>
                  <a:pt x="624515" y="79561"/>
                  <a:pt x="609600" y="114364"/>
                </a:cubicBezTo>
                <a:cubicBezTo>
                  <a:pt x="599053" y="138973"/>
                  <a:pt x="596174" y="166617"/>
                  <a:pt x="584200" y="190564"/>
                </a:cubicBezTo>
                <a:cubicBezTo>
                  <a:pt x="575733" y="207497"/>
                  <a:pt x="566258" y="223963"/>
                  <a:pt x="558800" y="241364"/>
                </a:cubicBezTo>
                <a:cubicBezTo>
                  <a:pt x="553527" y="253669"/>
                  <a:pt x="549004" y="266396"/>
                  <a:pt x="546100" y="279464"/>
                </a:cubicBezTo>
                <a:cubicBezTo>
                  <a:pt x="540514" y="304601"/>
                  <a:pt x="550357" y="336285"/>
                  <a:pt x="533400" y="355664"/>
                </a:cubicBezTo>
                <a:cubicBezTo>
                  <a:pt x="515769" y="375813"/>
                  <a:pt x="457200" y="381064"/>
                  <a:pt x="457200" y="381064"/>
                </a:cubicBezTo>
                <a:cubicBezTo>
                  <a:pt x="370207" y="468057"/>
                  <a:pt x="410888" y="437339"/>
                  <a:pt x="342900" y="482664"/>
                </a:cubicBezTo>
                <a:cubicBezTo>
                  <a:pt x="315191" y="565791"/>
                  <a:pt x="353676" y="484203"/>
                  <a:pt x="292100" y="533464"/>
                </a:cubicBezTo>
                <a:cubicBezTo>
                  <a:pt x="280181" y="542999"/>
                  <a:pt x="275167" y="558864"/>
                  <a:pt x="266700" y="571564"/>
                </a:cubicBezTo>
                <a:cubicBezTo>
                  <a:pt x="270933" y="635064"/>
                  <a:pt x="264824" y="700115"/>
                  <a:pt x="279400" y="762064"/>
                </a:cubicBezTo>
                <a:cubicBezTo>
                  <a:pt x="282896" y="776922"/>
                  <a:pt x="306707" y="776671"/>
                  <a:pt x="317500" y="787464"/>
                </a:cubicBezTo>
                <a:cubicBezTo>
                  <a:pt x="328293" y="798257"/>
                  <a:pt x="336701" y="811616"/>
                  <a:pt x="342900" y="825564"/>
                </a:cubicBezTo>
                <a:cubicBezTo>
                  <a:pt x="353774" y="850030"/>
                  <a:pt x="359833" y="876364"/>
                  <a:pt x="368300" y="901764"/>
                </a:cubicBezTo>
                <a:lnTo>
                  <a:pt x="381000" y="939864"/>
                </a:lnTo>
                <a:cubicBezTo>
                  <a:pt x="376767" y="952564"/>
                  <a:pt x="375726" y="966825"/>
                  <a:pt x="368300" y="977964"/>
                </a:cubicBezTo>
                <a:cubicBezTo>
                  <a:pt x="349515" y="1006141"/>
                  <a:pt x="275626" y="1059655"/>
                  <a:pt x="254000" y="1066864"/>
                </a:cubicBezTo>
                <a:cubicBezTo>
                  <a:pt x="241300" y="1071097"/>
                  <a:pt x="227602" y="1073063"/>
                  <a:pt x="215900" y="1079564"/>
                </a:cubicBezTo>
                <a:cubicBezTo>
                  <a:pt x="84892" y="1152346"/>
                  <a:pt x="187811" y="1114327"/>
                  <a:pt x="101600" y="1143064"/>
                </a:cubicBezTo>
                <a:cubicBezTo>
                  <a:pt x="93133" y="1155764"/>
                  <a:pt x="86993" y="1170371"/>
                  <a:pt x="76200" y="1181164"/>
                </a:cubicBezTo>
                <a:cubicBezTo>
                  <a:pt x="51581" y="1205783"/>
                  <a:pt x="30988" y="1208935"/>
                  <a:pt x="0" y="1219264"/>
                </a:cubicBezTo>
                <a:cubicBezTo>
                  <a:pt x="4233" y="1240431"/>
                  <a:pt x="1990" y="1264022"/>
                  <a:pt x="12700" y="1282764"/>
                </a:cubicBezTo>
                <a:cubicBezTo>
                  <a:pt x="20273" y="1296016"/>
                  <a:pt x="40007" y="1297371"/>
                  <a:pt x="50800" y="1308164"/>
                </a:cubicBezTo>
                <a:cubicBezTo>
                  <a:pt x="61593" y="1318957"/>
                  <a:pt x="67733" y="1333564"/>
                  <a:pt x="76200" y="1346264"/>
                </a:cubicBezTo>
                <a:cubicBezTo>
                  <a:pt x="344237" y="1332157"/>
                  <a:pt x="241089" y="1359034"/>
                  <a:pt x="393700" y="1308164"/>
                </a:cubicBezTo>
                <a:cubicBezTo>
                  <a:pt x="406400" y="1303931"/>
                  <a:pt x="420661" y="1302890"/>
                  <a:pt x="431800" y="1295464"/>
                </a:cubicBezTo>
                <a:lnTo>
                  <a:pt x="508000" y="1244664"/>
                </a:lnTo>
                <a:lnTo>
                  <a:pt x="546100" y="1130364"/>
                </a:lnTo>
                <a:cubicBezTo>
                  <a:pt x="550333" y="1117664"/>
                  <a:pt x="546100" y="1096497"/>
                  <a:pt x="558800" y="1092264"/>
                </a:cubicBezTo>
                <a:cubicBezTo>
                  <a:pt x="611380" y="1074737"/>
                  <a:pt x="585761" y="1086990"/>
                  <a:pt x="635000" y="1054164"/>
                </a:cubicBezTo>
                <a:cubicBezTo>
                  <a:pt x="707793" y="944975"/>
                  <a:pt x="620520" y="1083124"/>
                  <a:pt x="673100" y="977964"/>
                </a:cubicBezTo>
                <a:cubicBezTo>
                  <a:pt x="679926" y="964312"/>
                  <a:pt x="692301" y="953812"/>
                  <a:pt x="698500" y="939864"/>
                </a:cubicBezTo>
                <a:cubicBezTo>
                  <a:pt x="709374" y="915398"/>
                  <a:pt x="697925" y="870158"/>
                  <a:pt x="723900" y="863664"/>
                </a:cubicBezTo>
                <a:lnTo>
                  <a:pt x="774700" y="850964"/>
                </a:lnTo>
                <a:cubicBezTo>
                  <a:pt x="787400" y="842497"/>
                  <a:pt x="802007" y="836357"/>
                  <a:pt x="812800" y="825564"/>
                </a:cubicBezTo>
                <a:cubicBezTo>
                  <a:pt x="834766" y="803598"/>
                  <a:pt x="848659" y="761566"/>
                  <a:pt x="863600" y="736664"/>
                </a:cubicBezTo>
                <a:cubicBezTo>
                  <a:pt x="879306" y="710487"/>
                  <a:pt x="889000" y="677397"/>
                  <a:pt x="914400" y="660464"/>
                </a:cubicBezTo>
                <a:lnTo>
                  <a:pt x="952500" y="635064"/>
                </a:lnTo>
                <a:cubicBezTo>
                  <a:pt x="971064" y="560810"/>
                  <a:pt x="970063" y="591963"/>
                  <a:pt x="952500" y="495364"/>
                </a:cubicBezTo>
                <a:cubicBezTo>
                  <a:pt x="949378" y="478191"/>
                  <a:pt x="950704" y="458194"/>
                  <a:pt x="939800" y="444564"/>
                </a:cubicBezTo>
                <a:cubicBezTo>
                  <a:pt x="931437" y="434111"/>
                  <a:pt x="913674" y="437851"/>
                  <a:pt x="901700" y="431864"/>
                </a:cubicBezTo>
                <a:cubicBezTo>
                  <a:pt x="888048" y="425038"/>
                  <a:pt x="876300" y="414931"/>
                  <a:pt x="863600" y="406464"/>
                </a:cubicBezTo>
                <a:lnTo>
                  <a:pt x="838200" y="330264"/>
                </a:lnTo>
                <a:lnTo>
                  <a:pt x="825500" y="292164"/>
                </a:lnTo>
                <a:cubicBezTo>
                  <a:pt x="821267" y="262531"/>
                  <a:pt x="818671" y="232617"/>
                  <a:pt x="812800" y="203264"/>
                </a:cubicBezTo>
                <a:cubicBezTo>
                  <a:pt x="810175" y="190137"/>
                  <a:pt x="808463" y="175617"/>
                  <a:pt x="800100" y="165164"/>
                </a:cubicBezTo>
                <a:cubicBezTo>
                  <a:pt x="790565" y="153245"/>
                  <a:pt x="774700" y="148231"/>
                  <a:pt x="762000" y="139764"/>
                </a:cubicBezTo>
                <a:cubicBezTo>
                  <a:pt x="757767" y="110131"/>
                  <a:pt x="760417" y="78657"/>
                  <a:pt x="749300" y="50864"/>
                </a:cubicBezTo>
                <a:cubicBezTo>
                  <a:pt x="736185" y="18075"/>
                  <a:pt x="702561" y="7429"/>
                  <a:pt x="673100" y="64"/>
                </a:cubicBezTo>
                <a:cubicBezTo>
                  <a:pt x="668993" y="-963"/>
                  <a:pt x="662517" y="10647"/>
                  <a:pt x="660400" y="12764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9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8787" y="2855919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162" y="2321031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803" y="2855919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158" y="3542661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3.gstatic.com/images?q=tbn:ANd9GcQ0Sz12DaKX6M_eHkkGS7JtlotDcXIhfUW6lbtcyW8d8NnU3n4z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533" y="3007773"/>
            <a:ext cx="749351" cy="5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lh5.ggpht.com/_BJo2sJZzI3g/StZyWQhZZkI/AAAAAAAAKzA/e-JH6o4zkEk/s400/casa3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174" y="3542661"/>
            <a:ext cx="832729" cy="6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rco 39"/>
          <p:cNvSpPr/>
          <p:nvPr/>
        </p:nvSpPr>
        <p:spPr>
          <a:xfrm rot="7490524">
            <a:off x="2734600" y="3022092"/>
            <a:ext cx="2767671" cy="836641"/>
          </a:xfrm>
          <a:prstGeom prst="arc">
            <a:avLst>
              <a:gd name="adj1" fmla="val 11695671"/>
              <a:gd name="adj2" fmla="val 20799298"/>
            </a:avLst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2813199" y="4437112"/>
            <a:ext cx="864096" cy="482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</a:t>
            </a:r>
            <a:endParaRPr lang="pt-BR" dirty="0"/>
          </a:p>
        </p:txBody>
      </p:sp>
      <p:sp>
        <p:nvSpPr>
          <p:cNvPr id="42" name="Forma livre 41"/>
          <p:cNvSpPr/>
          <p:nvPr/>
        </p:nvSpPr>
        <p:spPr>
          <a:xfrm>
            <a:off x="2647489" y="4919610"/>
            <a:ext cx="966050" cy="520732"/>
          </a:xfrm>
          <a:custGeom>
            <a:avLst/>
            <a:gdLst>
              <a:gd name="connsiteX0" fmla="*/ 660400 w 966050"/>
              <a:gd name="connsiteY0" fmla="*/ 12764 h 1346264"/>
              <a:gd name="connsiteX1" fmla="*/ 660400 w 966050"/>
              <a:gd name="connsiteY1" fmla="*/ 12764 h 1346264"/>
              <a:gd name="connsiteX2" fmla="*/ 609600 w 966050"/>
              <a:gd name="connsiteY2" fmla="*/ 114364 h 1346264"/>
              <a:gd name="connsiteX3" fmla="*/ 584200 w 966050"/>
              <a:gd name="connsiteY3" fmla="*/ 190564 h 1346264"/>
              <a:gd name="connsiteX4" fmla="*/ 558800 w 966050"/>
              <a:gd name="connsiteY4" fmla="*/ 241364 h 1346264"/>
              <a:gd name="connsiteX5" fmla="*/ 546100 w 966050"/>
              <a:gd name="connsiteY5" fmla="*/ 279464 h 1346264"/>
              <a:gd name="connsiteX6" fmla="*/ 533400 w 966050"/>
              <a:gd name="connsiteY6" fmla="*/ 355664 h 1346264"/>
              <a:gd name="connsiteX7" fmla="*/ 457200 w 966050"/>
              <a:gd name="connsiteY7" fmla="*/ 381064 h 1346264"/>
              <a:gd name="connsiteX8" fmla="*/ 342900 w 966050"/>
              <a:gd name="connsiteY8" fmla="*/ 482664 h 1346264"/>
              <a:gd name="connsiteX9" fmla="*/ 292100 w 966050"/>
              <a:gd name="connsiteY9" fmla="*/ 533464 h 1346264"/>
              <a:gd name="connsiteX10" fmla="*/ 266700 w 966050"/>
              <a:gd name="connsiteY10" fmla="*/ 571564 h 1346264"/>
              <a:gd name="connsiteX11" fmla="*/ 279400 w 966050"/>
              <a:gd name="connsiteY11" fmla="*/ 762064 h 1346264"/>
              <a:gd name="connsiteX12" fmla="*/ 317500 w 966050"/>
              <a:gd name="connsiteY12" fmla="*/ 787464 h 1346264"/>
              <a:gd name="connsiteX13" fmla="*/ 342900 w 966050"/>
              <a:gd name="connsiteY13" fmla="*/ 825564 h 1346264"/>
              <a:gd name="connsiteX14" fmla="*/ 368300 w 966050"/>
              <a:gd name="connsiteY14" fmla="*/ 901764 h 1346264"/>
              <a:gd name="connsiteX15" fmla="*/ 381000 w 966050"/>
              <a:gd name="connsiteY15" fmla="*/ 939864 h 1346264"/>
              <a:gd name="connsiteX16" fmla="*/ 368300 w 966050"/>
              <a:gd name="connsiteY16" fmla="*/ 977964 h 1346264"/>
              <a:gd name="connsiteX17" fmla="*/ 254000 w 966050"/>
              <a:gd name="connsiteY17" fmla="*/ 1066864 h 1346264"/>
              <a:gd name="connsiteX18" fmla="*/ 215900 w 966050"/>
              <a:gd name="connsiteY18" fmla="*/ 1079564 h 1346264"/>
              <a:gd name="connsiteX19" fmla="*/ 101600 w 966050"/>
              <a:gd name="connsiteY19" fmla="*/ 1143064 h 1346264"/>
              <a:gd name="connsiteX20" fmla="*/ 76200 w 966050"/>
              <a:gd name="connsiteY20" fmla="*/ 1181164 h 1346264"/>
              <a:gd name="connsiteX21" fmla="*/ 0 w 966050"/>
              <a:gd name="connsiteY21" fmla="*/ 1219264 h 1346264"/>
              <a:gd name="connsiteX22" fmla="*/ 12700 w 966050"/>
              <a:gd name="connsiteY22" fmla="*/ 1282764 h 1346264"/>
              <a:gd name="connsiteX23" fmla="*/ 50800 w 966050"/>
              <a:gd name="connsiteY23" fmla="*/ 1308164 h 1346264"/>
              <a:gd name="connsiteX24" fmla="*/ 76200 w 966050"/>
              <a:gd name="connsiteY24" fmla="*/ 1346264 h 1346264"/>
              <a:gd name="connsiteX25" fmla="*/ 393700 w 966050"/>
              <a:gd name="connsiteY25" fmla="*/ 1308164 h 1346264"/>
              <a:gd name="connsiteX26" fmla="*/ 431800 w 966050"/>
              <a:gd name="connsiteY26" fmla="*/ 1295464 h 1346264"/>
              <a:gd name="connsiteX27" fmla="*/ 508000 w 966050"/>
              <a:gd name="connsiteY27" fmla="*/ 1244664 h 1346264"/>
              <a:gd name="connsiteX28" fmla="*/ 546100 w 966050"/>
              <a:gd name="connsiteY28" fmla="*/ 1130364 h 1346264"/>
              <a:gd name="connsiteX29" fmla="*/ 558800 w 966050"/>
              <a:gd name="connsiteY29" fmla="*/ 1092264 h 1346264"/>
              <a:gd name="connsiteX30" fmla="*/ 635000 w 966050"/>
              <a:gd name="connsiteY30" fmla="*/ 1054164 h 1346264"/>
              <a:gd name="connsiteX31" fmla="*/ 673100 w 966050"/>
              <a:gd name="connsiteY31" fmla="*/ 977964 h 1346264"/>
              <a:gd name="connsiteX32" fmla="*/ 698500 w 966050"/>
              <a:gd name="connsiteY32" fmla="*/ 939864 h 1346264"/>
              <a:gd name="connsiteX33" fmla="*/ 723900 w 966050"/>
              <a:gd name="connsiteY33" fmla="*/ 863664 h 1346264"/>
              <a:gd name="connsiteX34" fmla="*/ 774700 w 966050"/>
              <a:gd name="connsiteY34" fmla="*/ 850964 h 1346264"/>
              <a:gd name="connsiteX35" fmla="*/ 812800 w 966050"/>
              <a:gd name="connsiteY35" fmla="*/ 825564 h 1346264"/>
              <a:gd name="connsiteX36" fmla="*/ 863600 w 966050"/>
              <a:gd name="connsiteY36" fmla="*/ 736664 h 1346264"/>
              <a:gd name="connsiteX37" fmla="*/ 914400 w 966050"/>
              <a:gd name="connsiteY37" fmla="*/ 660464 h 1346264"/>
              <a:gd name="connsiteX38" fmla="*/ 952500 w 966050"/>
              <a:gd name="connsiteY38" fmla="*/ 635064 h 1346264"/>
              <a:gd name="connsiteX39" fmla="*/ 952500 w 966050"/>
              <a:gd name="connsiteY39" fmla="*/ 495364 h 1346264"/>
              <a:gd name="connsiteX40" fmla="*/ 939800 w 966050"/>
              <a:gd name="connsiteY40" fmla="*/ 444564 h 1346264"/>
              <a:gd name="connsiteX41" fmla="*/ 901700 w 966050"/>
              <a:gd name="connsiteY41" fmla="*/ 431864 h 1346264"/>
              <a:gd name="connsiteX42" fmla="*/ 863600 w 966050"/>
              <a:gd name="connsiteY42" fmla="*/ 406464 h 1346264"/>
              <a:gd name="connsiteX43" fmla="*/ 838200 w 966050"/>
              <a:gd name="connsiteY43" fmla="*/ 330264 h 1346264"/>
              <a:gd name="connsiteX44" fmla="*/ 825500 w 966050"/>
              <a:gd name="connsiteY44" fmla="*/ 292164 h 1346264"/>
              <a:gd name="connsiteX45" fmla="*/ 812800 w 966050"/>
              <a:gd name="connsiteY45" fmla="*/ 203264 h 1346264"/>
              <a:gd name="connsiteX46" fmla="*/ 800100 w 966050"/>
              <a:gd name="connsiteY46" fmla="*/ 165164 h 1346264"/>
              <a:gd name="connsiteX47" fmla="*/ 762000 w 966050"/>
              <a:gd name="connsiteY47" fmla="*/ 139764 h 1346264"/>
              <a:gd name="connsiteX48" fmla="*/ 749300 w 966050"/>
              <a:gd name="connsiteY48" fmla="*/ 50864 h 1346264"/>
              <a:gd name="connsiteX49" fmla="*/ 673100 w 966050"/>
              <a:gd name="connsiteY49" fmla="*/ 64 h 1346264"/>
              <a:gd name="connsiteX50" fmla="*/ 660400 w 966050"/>
              <a:gd name="connsiteY50" fmla="*/ 12764 h 134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66050" h="1346264">
                <a:moveTo>
                  <a:pt x="660400" y="12764"/>
                </a:moveTo>
                <a:lnTo>
                  <a:pt x="660400" y="12764"/>
                </a:lnTo>
                <a:cubicBezTo>
                  <a:pt x="643467" y="46631"/>
                  <a:pt x="624515" y="79561"/>
                  <a:pt x="609600" y="114364"/>
                </a:cubicBezTo>
                <a:cubicBezTo>
                  <a:pt x="599053" y="138973"/>
                  <a:pt x="596174" y="166617"/>
                  <a:pt x="584200" y="190564"/>
                </a:cubicBezTo>
                <a:cubicBezTo>
                  <a:pt x="575733" y="207497"/>
                  <a:pt x="566258" y="223963"/>
                  <a:pt x="558800" y="241364"/>
                </a:cubicBezTo>
                <a:cubicBezTo>
                  <a:pt x="553527" y="253669"/>
                  <a:pt x="549004" y="266396"/>
                  <a:pt x="546100" y="279464"/>
                </a:cubicBezTo>
                <a:cubicBezTo>
                  <a:pt x="540514" y="304601"/>
                  <a:pt x="550357" y="336285"/>
                  <a:pt x="533400" y="355664"/>
                </a:cubicBezTo>
                <a:cubicBezTo>
                  <a:pt x="515769" y="375813"/>
                  <a:pt x="457200" y="381064"/>
                  <a:pt x="457200" y="381064"/>
                </a:cubicBezTo>
                <a:cubicBezTo>
                  <a:pt x="370207" y="468057"/>
                  <a:pt x="410888" y="437339"/>
                  <a:pt x="342900" y="482664"/>
                </a:cubicBezTo>
                <a:cubicBezTo>
                  <a:pt x="315191" y="565791"/>
                  <a:pt x="353676" y="484203"/>
                  <a:pt x="292100" y="533464"/>
                </a:cubicBezTo>
                <a:cubicBezTo>
                  <a:pt x="280181" y="542999"/>
                  <a:pt x="275167" y="558864"/>
                  <a:pt x="266700" y="571564"/>
                </a:cubicBezTo>
                <a:cubicBezTo>
                  <a:pt x="270933" y="635064"/>
                  <a:pt x="264824" y="700115"/>
                  <a:pt x="279400" y="762064"/>
                </a:cubicBezTo>
                <a:cubicBezTo>
                  <a:pt x="282896" y="776922"/>
                  <a:pt x="306707" y="776671"/>
                  <a:pt x="317500" y="787464"/>
                </a:cubicBezTo>
                <a:cubicBezTo>
                  <a:pt x="328293" y="798257"/>
                  <a:pt x="336701" y="811616"/>
                  <a:pt x="342900" y="825564"/>
                </a:cubicBezTo>
                <a:cubicBezTo>
                  <a:pt x="353774" y="850030"/>
                  <a:pt x="359833" y="876364"/>
                  <a:pt x="368300" y="901764"/>
                </a:cubicBezTo>
                <a:lnTo>
                  <a:pt x="381000" y="939864"/>
                </a:lnTo>
                <a:cubicBezTo>
                  <a:pt x="376767" y="952564"/>
                  <a:pt x="375726" y="966825"/>
                  <a:pt x="368300" y="977964"/>
                </a:cubicBezTo>
                <a:cubicBezTo>
                  <a:pt x="349515" y="1006141"/>
                  <a:pt x="275626" y="1059655"/>
                  <a:pt x="254000" y="1066864"/>
                </a:cubicBezTo>
                <a:cubicBezTo>
                  <a:pt x="241300" y="1071097"/>
                  <a:pt x="227602" y="1073063"/>
                  <a:pt x="215900" y="1079564"/>
                </a:cubicBezTo>
                <a:cubicBezTo>
                  <a:pt x="84892" y="1152346"/>
                  <a:pt x="187811" y="1114327"/>
                  <a:pt x="101600" y="1143064"/>
                </a:cubicBezTo>
                <a:cubicBezTo>
                  <a:pt x="93133" y="1155764"/>
                  <a:pt x="86993" y="1170371"/>
                  <a:pt x="76200" y="1181164"/>
                </a:cubicBezTo>
                <a:cubicBezTo>
                  <a:pt x="51581" y="1205783"/>
                  <a:pt x="30988" y="1208935"/>
                  <a:pt x="0" y="1219264"/>
                </a:cubicBezTo>
                <a:cubicBezTo>
                  <a:pt x="4233" y="1240431"/>
                  <a:pt x="1990" y="1264022"/>
                  <a:pt x="12700" y="1282764"/>
                </a:cubicBezTo>
                <a:cubicBezTo>
                  <a:pt x="20273" y="1296016"/>
                  <a:pt x="40007" y="1297371"/>
                  <a:pt x="50800" y="1308164"/>
                </a:cubicBezTo>
                <a:cubicBezTo>
                  <a:pt x="61593" y="1318957"/>
                  <a:pt x="67733" y="1333564"/>
                  <a:pt x="76200" y="1346264"/>
                </a:cubicBezTo>
                <a:cubicBezTo>
                  <a:pt x="344237" y="1332157"/>
                  <a:pt x="241089" y="1359034"/>
                  <a:pt x="393700" y="1308164"/>
                </a:cubicBezTo>
                <a:cubicBezTo>
                  <a:pt x="406400" y="1303931"/>
                  <a:pt x="420661" y="1302890"/>
                  <a:pt x="431800" y="1295464"/>
                </a:cubicBezTo>
                <a:lnTo>
                  <a:pt x="508000" y="1244664"/>
                </a:lnTo>
                <a:lnTo>
                  <a:pt x="546100" y="1130364"/>
                </a:lnTo>
                <a:cubicBezTo>
                  <a:pt x="550333" y="1117664"/>
                  <a:pt x="546100" y="1096497"/>
                  <a:pt x="558800" y="1092264"/>
                </a:cubicBezTo>
                <a:cubicBezTo>
                  <a:pt x="611380" y="1074737"/>
                  <a:pt x="585761" y="1086990"/>
                  <a:pt x="635000" y="1054164"/>
                </a:cubicBezTo>
                <a:cubicBezTo>
                  <a:pt x="707793" y="944975"/>
                  <a:pt x="620520" y="1083124"/>
                  <a:pt x="673100" y="977964"/>
                </a:cubicBezTo>
                <a:cubicBezTo>
                  <a:pt x="679926" y="964312"/>
                  <a:pt x="692301" y="953812"/>
                  <a:pt x="698500" y="939864"/>
                </a:cubicBezTo>
                <a:cubicBezTo>
                  <a:pt x="709374" y="915398"/>
                  <a:pt x="697925" y="870158"/>
                  <a:pt x="723900" y="863664"/>
                </a:cubicBezTo>
                <a:lnTo>
                  <a:pt x="774700" y="850964"/>
                </a:lnTo>
                <a:cubicBezTo>
                  <a:pt x="787400" y="842497"/>
                  <a:pt x="802007" y="836357"/>
                  <a:pt x="812800" y="825564"/>
                </a:cubicBezTo>
                <a:cubicBezTo>
                  <a:pt x="834766" y="803598"/>
                  <a:pt x="848659" y="761566"/>
                  <a:pt x="863600" y="736664"/>
                </a:cubicBezTo>
                <a:cubicBezTo>
                  <a:pt x="879306" y="710487"/>
                  <a:pt x="889000" y="677397"/>
                  <a:pt x="914400" y="660464"/>
                </a:cubicBezTo>
                <a:lnTo>
                  <a:pt x="952500" y="635064"/>
                </a:lnTo>
                <a:cubicBezTo>
                  <a:pt x="971064" y="560810"/>
                  <a:pt x="970063" y="591963"/>
                  <a:pt x="952500" y="495364"/>
                </a:cubicBezTo>
                <a:cubicBezTo>
                  <a:pt x="949378" y="478191"/>
                  <a:pt x="950704" y="458194"/>
                  <a:pt x="939800" y="444564"/>
                </a:cubicBezTo>
                <a:cubicBezTo>
                  <a:pt x="931437" y="434111"/>
                  <a:pt x="913674" y="437851"/>
                  <a:pt x="901700" y="431864"/>
                </a:cubicBezTo>
                <a:cubicBezTo>
                  <a:pt x="888048" y="425038"/>
                  <a:pt x="876300" y="414931"/>
                  <a:pt x="863600" y="406464"/>
                </a:cubicBezTo>
                <a:lnTo>
                  <a:pt x="838200" y="330264"/>
                </a:lnTo>
                <a:lnTo>
                  <a:pt x="825500" y="292164"/>
                </a:lnTo>
                <a:cubicBezTo>
                  <a:pt x="821267" y="262531"/>
                  <a:pt x="818671" y="232617"/>
                  <a:pt x="812800" y="203264"/>
                </a:cubicBezTo>
                <a:cubicBezTo>
                  <a:pt x="810175" y="190137"/>
                  <a:pt x="808463" y="175617"/>
                  <a:pt x="800100" y="165164"/>
                </a:cubicBezTo>
                <a:cubicBezTo>
                  <a:pt x="790565" y="153245"/>
                  <a:pt x="774700" y="148231"/>
                  <a:pt x="762000" y="139764"/>
                </a:cubicBezTo>
                <a:cubicBezTo>
                  <a:pt x="757767" y="110131"/>
                  <a:pt x="760417" y="78657"/>
                  <a:pt x="749300" y="50864"/>
                </a:cubicBezTo>
                <a:cubicBezTo>
                  <a:pt x="736185" y="18075"/>
                  <a:pt x="702561" y="7429"/>
                  <a:pt x="673100" y="64"/>
                </a:cubicBezTo>
                <a:cubicBezTo>
                  <a:pt x="668993" y="-963"/>
                  <a:pt x="662517" y="10647"/>
                  <a:pt x="660400" y="12764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9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4994251" y="4295123"/>
            <a:ext cx="2755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Áreas irregulares.</a:t>
            </a:r>
          </a:p>
          <a:p>
            <a:pPr algn="just"/>
            <a:r>
              <a:rPr lang="pt-BR" dirty="0" smtClean="0"/>
              <a:t>Maior dificuldade de atendimento com sistemas convencionais em virtude da precariedade.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54008" y="5179976"/>
            <a:ext cx="245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Foto da palafita acritica.uol.com.br</a:t>
            </a:r>
            <a:endParaRPr lang="pt-BR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6737299" y="855756"/>
            <a:ext cx="2262489" cy="175432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Esgotamento e drenagem concorrem pelos mesmos espaços urbanos. Incompatibilidades são comuns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3580989" y="1245138"/>
            <a:ext cx="2134436" cy="2560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GAP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http://1.bp.blogspot.com/_Fi1-C_mm7Rc/TMYf3x3XmFI/AAAAAAAALg4/phUkLLt6cgk/s1600/casa8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481" y="1371600"/>
            <a:ext cx="817016" cy="6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87436" y="1143000"/>
            <a:ext cx="3869632" cy="120032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 planejamento dos sistemas de esgotamento sanitário deve ser compatibilizado com o da drenagem de águas pluviais.</a:t>
            </a:r>
            <a:endParaRPr lang="pt-BR" dirty="0"/>
          </a:p>
        </p:txBody>
      </p:sp>
      <p:sp>
        <p:nvSpPr>
          <p:cNvPr id="15" name="Cruz 14"/>
          <p:cNvSpPr/>
          <p:nvPr/>
        </p:nvSpPr>
        <p:spPr>
          <a:xfrm rot="2559153">
            <a:off x="4923024" y="1111961"/>
            <a:ext cx="498462" cy="492142"/>
          </a:xfrm>
          <a:prstGeom prst="plus">
            <a:avLst>
              <a:gd name="adj" fmla="val 3950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252485" y="2717980"/>
            <a:ext cx="2262489" cy="230832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 inexistência de sistemas de drenagem de águas pluviais ou a falta de orientação podem levar a ocorrência de danos no sistema de esgotamento. </a:t>
            </a:r>
            <a:endParaRPr lang="pt-BR" dirty="0"/>
          </a:p>
        </p:txBody>
      </p:sp>
      <p:sp>
        <p:nvSpPr>
          <p:cNvPr id="20" name="Forma livre 19"/>
          <p:cNvSpPr/>
          <p:nvPr/>
        </p:nvSpPr>
        <p:spPr>
          <a:xfrm>
            <a:off x="4457439" y="3086100"/>
            <a:ext cx="609861" cy="1219200"/>
          </a:xfrm>
          <a:custGeom>
            <a:avLst/>
            <a:gdLst>
              <a:gd name="connsiteX0" fmla="*/ 406661 w 609861"/>
              <a:gd name="connsiteY0" fmla="*/ 0 h 1219200"/>
              <a:gd name="connsiteX1" fmla="*/ 406661 w 609861"/>
              <a:gd name="connsiteY1" fmla="*/ 0 h 1219200"/>
              <a:gd name="connsiteX2" fmla="*/ 444761 w 609861"/>
              <a:gd name="connsiteY2" fmla="*/ 101600 h 1219200"/>
              <a:gd name="connsiteX3" fmla="*/ 457461 w 609861"/>
              <a:gd name="connsiteY3" fmla="*/ 139700 h 1219200"/>
              <a:gd name="connsiteX4" fmla="*/ 482861 w 609861"/>
              <a:gd name="connsiteY4" fmla="*/ 177800 h 1219200"/>
              <a:gd name="connsiteX5" fmla="*/ 470161 w 609861"/>
              <a:gd name="connsiteY5" fmla="*/ 342900 h 1219200"/>
              <a:gd name="connsiteX6" fmla="*/ 470161 w 609861"/>
              <a:gd name="connsiteY6" fmla="*/ 444500 h 1219200"/>
              <a:gd name="connsiteX7" fmla="*/ 508261 w 609861"/>
              <a:gd name="connsiteY7" fmla="*/ 469900 h 1219200"/>
              <a:gd name="connsiteX8" fmla="*/ 609861 w 609861"/>
              <a:gd name="connsiteY8" fmla="*/ 520700 h 1219200"/>
              <a:gd name="connsiteX9" fmla="*/ 571761 w 609861"/>
              <a:gd name="connsiteY9" fmla="*/ 736600 h 1219200"/>
              <a:gd name="connsiteX10" fmla="*/ 559061 w 609861"/>
              <a:gd name="connsiteY10" fmla="*/ 774700 h 1219200"/>
              <a:gd name="connsiteX11" fmla="*/ 546361 w 609861"/>
              <a:gd name="connsiteY11" fmla="*/ 825500 h 1219200"/>
              <a:gd name="connsiteX12" fmla="*/ 533661 w 609861"/>
              <a:gd name="connsiteY12" fmla="*/ 901700 h 1219200"/>
              <a:gd name="connsiteX13" fmla="*/ 470161 w 609861"/>
              <a:gd name="connsiteY13" fmla="*/ 1003300 h 1219200"/>
              <a:gd name="connsiteX14" fmla="*/ 419361 w 609861"/>
              <a:gd name="connsiteY14" fmla="*/ 1016000 h 1219200"/>
              <a:gd name="connsiteX15" fmla="*/ 381261 w 609861"/>
              <a:gd name="connsiteY15" fmla="*/ 1041400 h 1219200"/>
              <a:gd name="connsiteX16" fmla="*/ 343161 w 609861"/>
              <a:gd name="connsiteY16" fmla="*/ 1117600 h 1219200"/>
              <a:gd name="connsiteX17" fmla="*/ 241561 w 609861"/>
              <a:gd name="connsiteY17" fmla="*/ 1130300 h 1219200"/>
              <a:gd name="connsiteX18" fmla="*/ 203461 w 609861"/>
              <a:gd name="connsiteY18" fmla="*/ 1155700 h 1219200"/>
              <a:gd name="connsiteX19" fmla="*/ 178061 w 609861"/>
              <a:gd name="connsiteY19" fmla="*/ 1193800 h 1219200"/>
              <a:gd name="connsiteX20" fmla="*/ 101861 w 609861"/>
              <a:gd name="connsiteY20" fmla="*/ 1219200 h 1219200"/>
              <a:gd name="connsiteX21" fmla="*/ 25661 w 609861"/>
              <a:gd name="connsiteY21" fmla="*/ 1206500 h 1219200"/>
              <a:gd name="connsiteX22" fmla="*/ 261 w 609861"/>
              <a:gd name="connsiteY22" fmla="*/ 1168400 h 1219200"/>
              <a:gd name="connsiteX23" fmla="*/ 38361 w 609861"/>
              <a:gd name="connsiteY23" fmla="*/ 1092200 h 1219200"/>
              <a:gd name="connsiteX24" fmla="*/ 38361 w 609861"/>
              <a:gd name="connsiteY24" fmla="*/ 977900 h 1219200"/>
              <a:gd name="connsiteX25" fmla="*/ 114561 w 609861"/>
              <a:gd name="connsiteY25" fmla="*/ 952500 h 1219200"/>
              <a:gd name="connsiteX26" fmla="*/ 152661 w 609861"/>
              <a:gd name="connsiteY26" fmla="*/ 939800 h 1219200"/>
              <a:gd name="connsiteX27" fmla="*/ 190761 w 609861"/>
              <a:gd name="connsiteY27" fmla="*/ 927100 h 1219200"/>
              <a:gd name="connsiteX28" fmla="*/ 254261 w 609861"/>
              <a:gd name="connsiteY28" fmla="*/ 914400 h 1219200"/>
              <a:gd name="connsiteX29" fmla="*/ 317761 w 609861"/>
              <a:gd name="connsiteY29" fmla="*/ 850900 h 1219200"/>
              <a:gd name="connsiteX30" fmla="*/ 305061 w 609861"/>
              <a:gd name="connsiteY30" fmla="*/ 812800 h 1219200"/>
              <a:gd name="connsiteX31" fmla="*/ 343161 w 609861"/>
              <a:gd name="connsiteY31" fmla="*/ 787400 h 1219200"/>
              <a:gd name="connsiteX32" fmla="*/ 381261 w 609861"/>
              <a:gd name="connsiteY32" fmla="*/ 711200 h 1219200"/>
              <a:gd name="connsiteX33" fmla="*/ 368561 w 609861"/>
              <a:gd name="connsiteY33" fmla="*/ 495300 h 1219200"/>
              <a:gd name="connsiteX34" fmla="*/ 381261 w 609861"/>
              <a:gd name="connsiteY34" fmla="*/ 406400 h 1219200"/>
              <a:gd name="connsiteX35" fmla="*/ 406661 w 609861"/>
              <a:gd name="connsiteY35" fmla="*/ 317500 h 1219200"/>
              <a:gd name="connsiteX36" fmla="*/ 381261 w 609861"/>
              <a:gd name="connsiteY36" fmla="*/ 228600 h 1219200"/>
              <a:gd name="connsiteX37" fmla="*/ 393961 w 609861"/>
              <a:gd name="connsiteY37" fmla="*/ 190500 h 1219200"/>
              <a:gd name="connsiteX38" fmla="*/ 381261 w 609861"/>
              <a:gd name="connsiteY38" fmla="*/ 127000 h 1219200"/>
              <a:gd name="connsiteX39" fmla="*/ 355861 w 609861"/>
              <a:gd name="connsiteY39" fmla="*/ 88900 h 1219200"/>
              <a:gd name="connsiteX40" fmla="*/ 381261 w 609861"/>
              <a:gd name="connsiteY40" fmla="*/ 889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9861" h="1219200">
                <a:moveTo>
                  <a:pt x="406661" y="0"/>
                </a:moveTo>
                <a:lnTo>
                  <a:pt x="406661" y="0"/>
                </a:lnTo>
                <a:cubicBezTo>
                  <a:pt x="419361" y="33867"/>
                  <a:pt x="432400" y="67608"/>
                  <a:pt x="444761" y="101600"/>
                </a:cubicBezTo>
                <a:cubicBezTo>
                  <a:pt x="449336" y="114181"/>
                  <a:pt x="451474" y="127726"/>
                  <a:pt x="457461" y="139700"/>
                </a:cubicBezTo>
                <a:cubicBezTo>
                  <a:pt x="464287" y="153352"/>
                  <a:pt x="474394" y="165100"/>
                  <a:pt x="482861" y="177800"/>
                </a:cubicBezTo>
                <a:cubicBezTo>
                  <a:pt x="478628" y="232833"/>
                  <a:pt x="477007" y="288130"/>
                  <a:pt x="470161" y="342900"/>
                </a:cubicBezTo>
                <a:cubicBezTo>
                  <a:pt x="463816" y="393656"/>
                  <a:pt x="433581" y="380485"/>
                  <a:pt x="470161" y="444500"/>
                </a:cubicBezTo>
                <a:cubicBezTo>
                  <a:pt x="477734" y="457752"/>
                  <a:pt x="494609" y="463074"/>
                  <a:pt x="508261" y="469900"/>
                </a:cubicBezTo>
                <a:cubicBezTo>
                  <a:pt x="632536" y="532037"/>
                  <a:pt x="521590" y="461853"/>
                  <a:pt x="609861" y="520700"/>
                </a:cubicBezTo>
                <a:cubicBezTo>
                  <a:pt x="561015" y="667239"/>
                  <a:pt x="602009" y="524864"/>
                  <a:pt x="571761" y="736600"/>
                </a:cubicBezTo>
                <a:cubicBezTo>
                  <a:pt x="569868" y="749852"/>
                  <a:pt x="562739" y="761828"/>
                  <a:pt x="559061" y="774700"/>
                </a:cubicBezTo>
                <a:cubicBezTo>
                  <a:pt x="554266" y="791483"/>
                  <a:pt x="549784" y="808384"/>
                  <a:pt x="546361" y="825500"/>
                </a:cubicBezTo>
                <a:cubicBezTo>
                  <a:pt x="541311" y="850750"/>
                  <a:pt x="539906" y="876718"/>
                  <a:pt x="533661" y="901700"/>
                </a:cubicBezTo>
                <a:cubicBezTo>
                  <a:pt x="518958" y="960511"/>
                  <a:pt x="521688" y="981217"/>
                  <a:pt x="470161" y="1003300"/>
                </a:cubicBezTo>
                <a:cubicBezTo>
                  <a:pt x="454118" y="1010176"/>
                  <a:pt x="436294" y="1011767"/>
                  <a:pt x="419361" y="1016000"/>
                </a:cubicBezTo>
                <a:cubicBezTo>
                  <a:pt x="406661" y="1024467"/>
                  <a:pt x="390796" y="1029481"/>
                  <a:pt x="381261" y="1041400"/>
                </a:cubicBezTo>
                <a:cubicBezTo>
                  <a:pt x="364908" y="1061842"/>
                  <a:pt x="374649" y="1105005"/>
                  <a:pt x="343161" y="1117600"/>
                </a:cubicBezTo>
                <a:cubicBezTo>
                  <a:pt x="311472" y="1130276"/>
                  <a:pt x="275428" y="1126067"/>
                  <a:pt x="241561" y="1130300"/>
                </a:cubicBezTo>
                <a:cubicBezTo>
                  <a:pt x="228861" y="1138767"/>
                  <a:pt x="214254" y="1144907"/>
                  <a:pt x="203461" y="1155700"/>
                </a:cubicBezTo>
                <a:cubicBezTo>
                  <a:pt x="192668" y="1166493"/>
                  <a:pt x="191004" y="1185710"/>
                  <a:pt x="178061" y="1193800"/>
                </a:cubicBezTo>
                <a:cubicBezTo>
                  <a:pt x="155357" y="1207990"/>
                  <a:pt x="101861" y="1219200"/>
                  <a:pt x="101861" y="1219200"/>
                </a:cubicBezTo>
                <a:cubicBezTo>
                  <a:pt x="76461" y="1214967"/>
                  <a:pt x="48693" y="1218016"/>
                  <a:pt x="25661" y="1206500"/>
                </a:cubicBezTo>
                <a:cubicBezTo>
                  <a:pt x="12009" y="1199674"/>
                  <a:pt x="2770" y="1183456"/>
                  <a:pt x="261" y="1168400"/>
                </a:cubicBezTo>
                <a:cubicBezTo>
                  <a:pt x="-3244" y="1147368"/>
                  <a:pt x="29516" y="1105468"/>
                  <a:pt x="38361" y="1092200"/>
                </a:cubicBezTo>
                <a:cubicBezTo>
                  <a:pt x="37109" y="1084686"/>
                  <a:pt x="10423" y="997856"/>
                  <a:pt x="38361" y="977900"/>
                </a:cubicBezTo>
                <a:cubicBezTo>
                  <a:pt x="60148" y="962338"/>
                  <a:pt x="89161" y="960967"/>
                  <a:pt x="114561" y="952500"/>
                </a:cubicBezTo>
                <a:lnTo>
                  <a:pt x="152661" y="939800"/>
                </a:lnTo>
                <a:cubicBezTo>
                  <a:pt x="165361" y="935567"/>
                  <a:pt x="177634" y="929725"/>
                  <a:pt x="190761" y="927100"/>
                </a:cubicBezTo>
                <a:lnTo>
                  <a:pt x="254261" y="914400"/>
                </a:lnTo>
                <a:cubicBezTo>
                  <a:pt x="276486" y="899583"/>
                  <a:pt x="312469" y="882650"/>
                  <a:pt x="317761" y="850900"/>
                </a:cubicBezTo>
                <a:cubicBezTo>
                  <a:pt x="319962" y="837695"/>
                  <a:pt x="309294" y="825500"/>
                  <a:pt x="305061" y="812800"/>
                </a:cubicBezTo>
                <a:cubicBezTo>
                  <a:pt x="317761" y="804333"/>
                  <a:pt x="332368" y="798193"/>
                  <a:pt x="343161" y="787400"/>
                </a:cubicBezTo>
                <a:cubicBezTo>
                  <a:pt x="367780" y="762781"/>
                  <a:pt x="370932" y="742188"/>
                  <a:pt x="381261" y="711200"/>
                </a:cubicBezTo>
                <a:cubicBezTo>
                  <a:pt x="377028" y="639233"/>
                  <a:pt x="368561" y="567391"/>
                  <a:pt x="368561" y="495300"/>
                </a:cubicBezTo>
                <a:cubicBezTo>
                  <a:pt x="368561" y="465366"/>
                  <a:pt x="375906" y="435851"/>
                  <a:pt x="381261" y="406400"/>
                </a:cubicBezTo>
                <a:cubicBezTo>
                  <a:pt x="387640" y="371317"/>
                  <a:pt x="395780" y="350144"/>
                  <a:pt x="406661" y="317500"/>
                </a:cubicBezTo>
                <a:cubicBezTo>
                  <a:pt x="400672" y="299533"/>
                  <a:pt x="381261" y="244547"/>
                  <a:pt x="381261" y="228600"/>
                </a:cubicBezTo>
                <a:cubicBezTo>
                  <a:pt x="381261" y="215213"/>
                  <a:pt x="389728" y="203200"/>
                  <a:pt x="393961" y="190500"/>
                </a:cubicBezTo>
                <a:cubicBezTo>
                  <a:pt x="389728" y="169333"/>
                  <a:pt x="388840" y="147211"/>
                  <a:pt x="381261" y="127000"/>
                </a:cubicBezTo>
                <a:cubicBezTo>
                  <a:pt x="375902" y="112708"/>
                  <a:pt x="355861" y="104164"/>
                  <a:pt x="355861" y="88900"/>
                </a:cubicBezTo>
                <a:cubicBezTo>
                  <a:pt x="355861" y="80433"/>
                  <a:pt x="372794" y="88900"/>
                  <a:pt x="381261" y="88900"/>
                </a:cubicBezTo>
              </a:path>
            </a:pathLst>
          </a:custGeom>
          <a:gradFill>
            <a:gsLst>
              <a:gs pos="0">
                <a:schemeClr val="tx1"/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orma livre 46"/>
          <p:cNvSpPr/>
          <p:nvPr/>
        </p:nvSpPr>
        <p:spPr>
          <a:xfrm>
            <a:off x="3862335" y="3996581"/>
            <a:ext cx="595104" cy="881061"/>
          </a:xfrm>
          <a:custGeom>
            <a:avLst/>
            <a:gdLst>
              <a:gd name="connsiteX0" fmla="*/ 406661 w 609861"/>
              <a:gd name="connsiteY0" fmla="*/ 0 h 1219200"/>
              <a:gd name="connsiteX1" fmla="*/ 406661 w 609861"/>
              <a:gd name="connsiteY1" fmla="*/ 0 h 1219200"/>
              <a:gd name="connsiteX2" fmla="*/ 444761 w 609861"/>
              <a:gd name="connsiteY2" fmla="*/ 101600 h 1219200"/>
              <a:gd name="connsiteX3" fmla="*/ 457461 w 609861"/>
              <a:gd name="connsiteY3" fmla="*/ 139700 h 1219200"/>
              <a:gd name="connsiteX4" fmla="*/ 482861 w 609861"/>
              <a:gd name="connsiteY4" fmla="*/ 177800 h 1219200"/>
              <a:gd name="connsiteX5" fmla="*/ 470161 w 609861"/>
              <a:gd name="connsiteY5" fmla="*/ 342900 h 1219200"/>
              <a:gd name="connsiteX6" fmla="*/ 470161 w 609861"/>
              <a:gd name="connsiteY6" fmla="*/ 444500 h 1219200"/>
              <a:gd name="connsiteX7" fmla="*/ 508261 w 609861"/>
              <a:gd name="connsiteY7" fmla="*/ 469900 h 1219200"/>
              <a:gd name="connsiteX8" fmla="*/ 609861 w 609861"/>
              <a:gd name="connsiteY8" fmla="*/ 520700 h 1219200"/>
              <a:gd name="connsiteX9" fmla="*/ 571761 w 609861"/>
              <a:gd name="connsiteY9" fmla="*/ 736600 h 1219200"/>
              <a:gd name="connsiteX10" fmla="*/ 559061 w 609861"/>
              <a:gd name="connsiteY10" fmla="*/ 774700 h 1219200"/>
              <a:gd name="connsiteX11" fmla="*/ 546361 w 609861"/>
              <a:gd name="connsiteY11" fmla="*/ 825500 h 1219200"/>
              <a:gd name="connsiteX12" fmla="*/ 533661 w 609861"/>
              <a:gd name="connsiteY12" fmla="*/ 901700 h 1219200"/>
              <a:gd name="connsiteX13" fmla="*/ 470161 w 609861"/>
              <a:gd name="connsiteY13" fmla="*/ 1003300 h 1219200"/>
              <a:gd name="connsiteX14" fmla="*/ 419361 w 609861"/>
              <a:gd name="connsiteY14" fmla="*/ 1016000 h 1219200"/>
              <a:gd name="connsiteX15" fmla="*/ 381261 w 609861"/>
              <a:gd name="connsiteY15" fmla="*/ 1041400 h 1219200"/>
              <a:gd name="connsiteX16" fmla="*/ 343161 w 609861"/>
              <a:gd name="connsiteY16" fmla="*/ 1117600 h 1219200"/>
              <a:gd name="connsiteX17" fmla="*/ 241561 w 609861"/>
              <a:gd name="connsiteY17" fmla="*/ 1130300 h 1219200"/>
              <a:gd name="connsiteX18" fmla="*/ 203461 w 609861"/>
              <a:gd name="connsiteY18" fmla="*/ 1155700 h 1219200"/>
              <a:gd name="connsiteX19" fmla="*/ 178061 w 609861"/>
              <a:gd name="connsiteY19" fmla="*/ 1193800 h 1219200"/>
              <a:gd name="connsiteX20" fmla="*/ 101861 w 609861"/>
              <a:gd name="connsiteY20" fmla="*/ 1219200 h 1219200"/>
              <a:gd name="connsiteX21" fmla="*/ 25661 w 609861"/>
              <a:gd name="connsiteY21" fmla="*/ 1206500 h 1219200"/>
              <a:gd name="connsiteX22" fmla="*/ 261 w 609861"/>
              <a:gd name="connsiteY22" fmla="*/ 1168400 h 1219200"/>
              <a:gd name="connsiteX23" fmla="*/ 38361 w 609861"/>
              <a:gd name="connsiteY23" fmla="*/ 1092200 h 1219200"/>
              <a:gd name="connsiteX24" fmla="*/ 38361 w 609861"/>
              <a:gd name="connsiteY24" fmla="*/ 977900 h 1219200"/>
              <a:gd name="connsiteX25" fmla="*/ 114561 w 609861"/>
              <a:gd name="connsiteY25" fmla="*/ 952500 h 1219200"/>
              <a:gd name="connsiteX26" fmla="*/ 152661 w 609861"/>
              <a:gd name="connsiteY26" fmla="*/ 939800 h 1219200"/>
              <a:gd name="connsiteX27" fmla="*/ 190761 w 609861"/>
              <a:gd name="connsiteY27" fmla="*/ 927100 h 1219200"/>
              <a:gd name="connsiteX28" fmla="*/ 254261 w 609861"/>
              <a:gd name="connsiteY28" fmla="*/ 914400 h 1219200"/>
              <a:gd name="connsiteX29" fmla="*/ 317761 w 609861"/>
              <a:gd name="connsiteY29" fmla="*/ 850900 h 1219200"/>
              <a:gd name="connsiteX30" fmla="*/ 305061 w 609861"/>
              <a:gd name="connsiteY30" fmla="*/ 812800 h 1219200"/>
              <a:gd name="connsiteX31" fmla="*/ 343161 w 609861"/>
              <a:gd name="connsiteY31" fmla="*/ 787400 h 1219200"/>
              <a:gd name="connsiteX32" fmla="*/ 381261 w 609861"/>
              <a:gd name="connsiteY32" fmla="*/ 711200 h 1219200"/>
              <a:gd name="connsiteX33" fmla="*/ 368561 w 609861"/>
              <a:gd name="connsiteY33" fmla="*/ 495300 h 1219200"/>
              <a:gd name="connsiteX34" fmla="*/ 381261 w 609861"/>
              <a:gd name="connsiteY34" fmla="*/ 406400 h 1219200"/>
              <a:gd name="connsiteX35" fmla="*/ 406661 w 609861"/>
              <a:gd name="connsiteY35" fmla="*/ 317500 h 1219200"/>
              <a:gd name="connsiteX36" fmla="*/ 381261 w 609861"/>
              <a:gd name="connsiteY36" fmla="*/ 228600 h 1219200"/>
              <a:gd name="connsiteX37" fmla="*/ 393961 w 609861"/>
              <a:gd name="connsiteY37" fmla="*/ 190500 h 1219200"/>
              <a:gd name="connsiteX38" fmla="*/ 381261 w 609861"/>
              <a:gd name="connsiteY38" fmla="*/ 127000 h 1219200"/>
              <a:gd name="connsiteX39" fmla="*/ 355861 w 609861"/>
              <a:gd name="connsiteY39" fmla="*/ 88900 h 1219200"/>
              <a:gd name="connsiteX40" fmla="*/ 381261 w 609861"/>
              <a:gd name="connsiteY40" fmla="*/ 889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9861" h="1219200">
                <a:moveTo>
                  <a:pt x="406661" y="0"/>
                </a:moveTo>
                <a:lnTo>
                  <a:pt x="406661" y="0"/>
                </a:lnTo>
                <a:cubicBezTo>
                  <a:pt x="419361" y="33867"/>
                  <a:pt x="432400" y="67608"/>
                  <a:pt x="444761" y="101600"/>
                </a:cubicBezTo>
                <a:cubicBezTo>
                  <a:pt x="449336" y="114181"/>
                  <a:pt x="451474" y="127726"/>
                  <a:pt x="457461" y="139700"/>
                </a:cubicBezTo>
                <a:cubicBezTo>
                  <a:pt x="464287" y="153352"/>
                  <a:pt x="474394" y="165100"/>
                  <a:pt x="482861" y="177800"/>
                </a:cubicBezTo>
                <a:cubicBezTo>
                  <a:pt x="478628" y="232833"/>
                  <a:pt x="477007" y="288130"/>
                  <a:pt x="470161" y="342900"/>
                </a:cubicBezTo>
                <a:cubicBezTo>
                  <a:pt x="463816" y="393656"/>
                  <a:pt x="433581" y="380485"/>
                  <a:pt x="470161" y="444500"/>
                </a:cubicBezTo>
                <a:cubicBezTo>
                  <a:pt x="477734" y="457752"/>
                  <a:pt x="494609" y="463074"/>
                  <a:pt x="508261" y="469900"/>
                </a:cubicBezTo>
                <a:cubicBezTo>
                  <a:pt x="632536" y="532037"/>
                  <a:pt x="521590" y="461853"/>
                  <a:pt x="609861" y="520700"/>
                </a:cubicBezTo>
                <a:cubicBezTo>
                  <a:pt x="561015" y="667239"/>
                  <a:pt x="602009" y="524864"/>
                  <a:pt x="571761" y="736600"/>
                </a:cubicBezTo>
                <a:cubicBezTo>
                  <a:pt x="569868" y="749852"/>
                  <a:pt x="562739" y="761828"/>
                  <a:pt x="559061" y="774700"/>
                </a:cubicBezTo>
                <a:cubicBezTo>
                  <a:pt x="554266" y="791483"/>
                  <a:pt x="549784" y="808384"/>
                  <a:pt x="546361" y="825500"/>
                </a:cubicBezTo>
                <a:cubicBezTo>
                  <a:pt x="541311" y="850750"/>
                  <a:pt x="539906" y="876718"/>
                  <a:pt x="533661" y="901700"/>
                </a:cubicBezTo>
                <a:cubicBezTo>
                  <a:pt x="518958" y="960511"/>
                  <a:pt x="521688" y="981217"/>
                  <a:pt x="470161" y="1003300"/>
                </a:cubicBezTo>
                <a:cubicBezTo>
                  <a:pt x="454118" y="1010176"/>
                  <a:pt x="436294" y="1011767"/>
                  <a:pt x="419361" y="1016000"/>
                </a:cubicBezTo>
                <a:cubicBezTo>
                  <a:pt x="406661" y="1024467"/>
                  <a:pt x="390796" y="1029481"/>
                  <a:pt x="381261" y="1041400"/>
                </a:cubicBezTo>
                <a:cubicBezTo>
                  <a:pt x="364908" y="1061842"/>
                  <a:pt x="374649" y="1105005"/>
                  <a:pt x="343161" y="1117600"/>
                </a:cubicBezTo>
                <a:cubicBezTo>
                  <a:pt x="311472" y="1130276"/>
                  <a:pt x="275428" y="1126067"/>
                  <a:pt x="241561" y="1130300"/>
                </a:cubicBezTo>
                <a:cubicBezTo>
                  <a:pt x="228861" y="1138767"/>
                  <a:pt x="214254" y="1144907"/>
                  <a:pt x="203461" y="1155700"/>
                </a:cubicBezTo>
                <a:cubicBezTo>
                  <a:pt x="192668" y="1166493"/>
                  <a:pt x="191004" y="1185710"/>
                  <a:pt x="178061" y="1193800"/>
                </a:cubicBezTo>
                <a:cubicBezTo>
                  <a:pt x="155357" y="1207990"/>
                  <a:pt x="101861" y="1219200"/>
                  <a:pt x="101861" y="1219200"/>
                </a:cubicBezTo>
                <a:cubicBezTo>
                  <a:pt x="76461" y="1214967"/>
                  <a:pt x="48693" y="1218016"/>
                  <a:pt x="25661" y="1206500"/>
                </a:cubicBezTo>
                <a:cubicBezTo>
                  <a:pt x="12009" y="1199674"/>
                  <a:pt x="2770" y="1183456"/>
                  <a:pt x="261" y="1168400"/>
                </a:cubicBezTo>
                <a:cubicBezTo>
                  <a:pt x="-3244" y="1147368"/>
                  <a:pt x="29516" y="1105468"/>
                  <a:pt x="38361" y="1092200"/>
                </a:cubicBezTo>
                <a:cubicBezTo>
                  <a:pt x="37109" y="1084686"/>
                  <a:pt x="10423" y="997856"/>
                  <a:pt x="38361" y="977900"/>
                </a:cubicBezTo>
                <a:cubicBezTo>
                  <a:pt x="60148" y="962338"/>
                  <a:pt x="89161" y="960967"/>
                  <a:pt x="114561" y="952500"/>
                </a:cubicBezTo>
                <a:lnTo>
                  <a:pt x="152661" y="939800"/>
                </a:lnTo>
                <a:cubicBezTo>
                  <a:pt x="165361" y="935567"/>
                  <a:pt x="177634" y="929725"/>
                  <a:pt x="190761" y="927100"/>
                </a:cubicBezTo>
                <a:lnTo>
                  <a:pt x="254261" y="914400"/>
                </a:lnTo>
                <a:cubicBezTo>
                  <a:pt x="276486" y="899583"/>
                  <a:pt x="312469" y="882650"/>
                  <a:pt x="317761" y="850900"/>
                </a:cubicBezTo>
                <a:cubicBezTo>
                  <a:pt x="319962" y="837695"/>
                  <a:pt x="309294" y="825500"/>
                  <a:pt x="305061" y="812800"/>
                </a:cubicBezTo>
                <a:cubicBezTo>
                  <a:pt x="317761" y="804333"/>
                  <a:pt x="332368" y="798193"/>
                  <a:pt x="343161" y="787400"/>
                </a:cubicBezTo>
                <a:cubicBezTo>
                  <a:pt x="367780" y="762781"/>
                  <a:pt x="370932" y="742188"/>
                  <a:pt x="381261" y="711200"/>
                </a:cubicBezTo>
                <a:cubicBezTo>
                  <a:pt x="377028" y="639233"/>
                  <a:pt x="368561" y="567391"/>
                  <a:pt x="368561" y="495300"/>
                </a:cubicBezTo>
                <a:cubicBezTo>
                  <a:pt x="368561" y="465366"/>
                  <a:pt x="375906" y="435851"/>
                  <a:pt x="381261" y="406400"/>
                </a:cubicBezTo>
                <a:cubicBezTo>
                  <a:pt x="387640" y="371317"/>
                  <a:pt x="395780" y="350144"/>
                  <a:pt x="406661" y="317500"/>
                </a:cubicBezTo>
                <a:cubicBezTo>
                  <a:pt x="400672" y="299533"/>
                  <a:pt x="381261" y="244547"/>
                  <a:pt x="381261" y="228600"/>
                </a:cubicBezTo>
                <a:cubicBezTo>
                  <a:pt x="381261" y="215213"/>
                  <a:pt x="389728" y="203200"/>
                  <a:pt x="393961" y="190500"/>
                </a:cubicBezTo>
                <a:cubicBezTo>
                  <a:pt x="389728" y="169333"/>
                  <a:pt x="388840" y="147211"/>
                  <a:pt x="381261" y="127000"/>
                </a:cubicBezTo>
                <a:cubicBezTo>
                  <a:pt x="375902" y="112708"/>
                  <a:pt x="355861" y="104164"/>
                  <a:pt x="355861" y="88900"/>
                </a:cubicBezTo>
                <a:cubicBezTo>
                  <a:pt x="355861" y="80433"/>
                  <a:pt x="372794" y="88900"/>
                  <a:pt x="381261" y="88900"/>
                </a:cubicBezTo>
              </a:path>
            </a:pathLst>
          </a:custGeom>
          <a:gradFill>
            <a:gsLst>
              <a:gs pos="0">
                <a:schemeClr val="tx1"/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0736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14" grpId="0" animBg="1"/>
      <p:bldP spid="14" grpId="1" animBg="1"/>
      <p:bldP spid="13" grpId="0" animBg="1"/>
      <p:bldP spid="13" grpId="1" animBg="1"/>
      <p:bldP spid="15" grpId="0" animBg="1"/>
      <p:bldP spid="15" grpId="1" animBg="1"/>
      <p:bldP spid="45" grpId="0" animBg="1"/>
      <p:bldP spid="20" grpId="0" animBg="1"/>
      <p:bldP spid="4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2545" y="980728"/>
            <a:ext cx="8679586" cy="489654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6416" y="0"/>
            <a:ext cx="591263" cy="83671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Ecossistema manguezal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Características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95536" y="1333501"/>
            <a:ext cx="4171197" cy="1159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800" dirty="0" smtClean="0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545826" y="1330381"/>
            <a:ext cx="8223684" cy="3299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/>
              <a:t>Ecossistema </a:t>
            </a:r>
            <a:r>
              <a:rPr lang="pt-BR" sz="2400" dirty="0" smtClean="0"/>
              <a:t>costeiro de </a:t>
            </a:r>
            <a:r>
              <a:rPr lang="pt-BR" sz="2400" dirty="0"/>
              <a:t>transição entre os ambientes terrestre e </a:t>
            </a:r>
            <a:r>
              <a:rPr lang="pt-BR" sz="2400" dirty="0" smtClean="0"/>
              <a:t>marinho que oferece serviços para </a:t>
            </a:r>
            <a:r>
              <a:rPr lang="pt-BR" sz="2400" dirty="0"/>
              <a:t>a </a:t>
            </a:r>
            <a:r>
              <a:rPr lang="pt-BR" sz="2400" dirty="0" smtClean="0"/>
              <a:t>sociedade como:</a:t>
            </a:r>
            <a:endParaRPr lang="pt-BR" sz="2400" dirty="0"/>
          </a:p>
          <a:p>
            <a:pPr algn="just"/>
            <a:r>
              <a:rPr lang="pt-BR" sz="2400" dirty="0" smtClean="0"/>
              <a:t>na </a:t>
            </a:r>
            <a:r>
              <a:rPr lang="pt-BR" sz="2400" dirty="0"/>
              <a:t>proteção da linha de </a:t>
            </a:r>
            <a:r>
              <a:rPr lang="pt-BR" sz="2400" dirty="0" smtClean="0"/>
              <a:t>costa,</a:t>
            </a:r>
          </a:p>
          <a:p>
            <a:r>
              <a:rPr lang="pt-BR" sz="2400" dirty="0" smtClean="0"/>
              <a:t>na </a:t>
            </a:r>
            <a:r>
              <a:rPr lang="pt-BR" sz="2400" dirty="0"/>
              <a:t>retenção </a:t>
            </a:r>
            <a:r>
              <a:rPr lang="pt-BR" sz="2400" dirty="0" smtClean="0"/>
              <a:t>e decomposição de </a:t>
            </a:r>
            <a:r>
              <a:rPr lang="pt-BR" sz="2400" dirty="0"/>
              <a:t>sedimentos, </a:t>
            </a:r>
            <a:endParaRPr lang="pt-BR" sz="2400" dirty="0" smtClean="0"/>
          </a:p>
          <a:p>
            <a:r>
              <a:rPr lang="pt-BR" sz="2400" dirty="0" smtClean="0"/>
              <a:t>minimizando a ação </a:t>
            </a:r>
            <a:r>
              <a:rPr lang="pt-BR" sz="2400" dirty="0"/>
              <a:t>erosiva nas margens dos cursos </a:t>
            </a:r>
            <a:r>
              <a:rPr lang="pt-BR" sz="2400" dirty="0" smtClean="0"/>
              <a:t>d’água, </a:t>
            </a:r>
          </a:p>
          <a:p>
            <a:r>
              <a:rPr lang="pt-BR" sz="2400" dirty="0" smtClean="0"/>
              <a:t>reduzindo </a:t>
            </a:r>
            <a:r>
              <a:rPr lang="pt-BR" sz="2400" dirty="0"/>
              <a:t>o assoreamento dos canais de navegação. </a:t>
            </a:r>
            <a:endParaRPr lang="pt-BR" sz="2400" dirty="0" smtClean="0"/>
          </a:p>
          <a:p>
            <a:r>
              <a:rPr lang="pt-BR" sz="2400" dirty="0" smtClean="0"/>
              <a:t>Promovendo condições para manutenção </a:t>
            </a:r>
            <a:r>
              <a:rPr lang="pt-BR" sz="2400" dirty="0"/>
              <a:t>da </a:t>
            </a:r>
            <a:r>
              <a:rPr lang="pt-BR" sz="2400" dirty="0" smtClean="0"/>
              <a:t>biodiversidade (berçário de formas de vida </a:t>
            </a:r>
            <a:r>
              <a:rPr lang="pt-BR" sz="2400" dirty="0"/>
              <a:t>estuarinas e </a:t>
            </a:r>
            <a:r>
              <a:rPr lang="pt-BR" sz="2400" dirty="0" smtClean="0"/>
              <a:t>marinhas), </a:t>
            </a:r>
          </a:p>
          <a:p>
            <a:r>
              <a:rPr lang="pt-BR" sz="2400" dirty="0" smtClean="0"/>
              <a:t>auxilio </a:t>
            </a:r>
            <a:r>
              <a:rPr lang="pt-BR" sz="2400" dirty="0"/>
              <a:t>na manutenção do estoque </a:t>
            </a:r>
            <a:r>
              <a:rPr lang="pt-BR" sz="2400" dirty="0" smtClean="0"/>
              <a:t>pesqueiro e de toda </a:t>
            </a:r>
            <a:r>
              <a:rPr lang="pt-BR" sz="2400" smtClean="0"/>
              <a:t>a cade.</a:t>
            </a:r>
            <a:endParaRPr lang="pt-BR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" r="549"/>
          <a:stretch/>
        </p:blipFill>
        <p:spPr>
          <a:xfrm>
            <a:off x="0" y="5524500"/>
            <a:ext cx="9162921" cy="13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8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Baixada santista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 Impactos ambientais no manguezal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19" r="1830" b="10676"/>
          <a:stretch/>
        </p:blipFill>
        <p:spPr bwMode="auto">
          <a:xfrm>
            <a:off x="-2343472" y="836712"/>
            <a:ext cx="1417433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8" t="32292" r="51757" b="23438"/>
          <a:stretch/>
        </p:blipFill>
        <p:spPr bwMode="auto">
          <a:xfrm>
            <a:off x="-5266" y="914400"/>
            <a:ext cx="2417026" cy="297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40152" y="5524500"/>
            <a:ext cx="322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</a:t>
            </a:r>
            <a:r>
              <a:rPr lang="pt-BR" b="1" dirty="0" smtClean="0">
                <a:solidFill>
                  <a:schemeClr val="bg1"/>
                </a:solidFill>
              </a:rPr>
              <a:t>santoswebatlas.com.br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67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Baixada santista 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Aumento do número de favelas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40152" y="5524500"/>
            <a:ext cx="322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http://</a:t>
            </a:r>
            <a:r>
              <a:rPr lang="pt-BR" b="1" dirty="0" smtClean="0">
                <a:solidFill>
                  <a:schemeClr val="bg1"/>
                </a:solidFill>
              </a:rPr>
              <a:t>santoswebatlas.com.br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www.sindservsantos.org.br/imagens/upload/imagem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3" y="836712"/>
            <a:ext cx="915407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-21899" y="6449500"/>
            <a:ext cx="409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Fonte: http</a:t>
            </a:r>
            <a:r>
              <a:rPr lang="pt-BR" b="1" dirty="0">
                <a:solidFill>
                  <a:schemeClr val="bg1"/>
                </a:solidFill>
              </a:rPr>
              <a:t>://</a:t>
            </a:r>
            <a:r>
              <a:rPr lang="pt-BR" b="1" dirty="0" smtClean="0">
                <a:solidFill>
                  <a:schemeClr val="bg1"/>
                </a:solidFill>
              </a:rPr>
              <a:t>www.sindservsantos.org.br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98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" y="187524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>
                <a:solidFill>
                  <a:schemeClr val="bg1"/>
                </a:solidFill>
              </a:rPr>
              <a:t>Toalete </a:t>
            </a:r>
            <a:r>
              <a:rPr lang="pt-BR" sz="2400" b="1" cap="all" dirty="0" smtClean="0">
                <a:solidFill>
                  <a:schemeClr val="bg1"/>
                </a:solidFill>
              </a:rPr>
              <a:t>SEPARADOR e </a:t>
            </a:r>
            <a:r>
              <a:rPr lang="pt-BR" sz="2400" b="1" cap="all" dirty="0">
                <a:solidFill>
                  <a:schemeClr val="bg1"/>
                </a:solidFill>
              </a:rPr>
              <a:t>BANHEIRO  </a:t>
            </a:r>
            <a:r>
              <a:rPr lang="pt-BR" sz="2400" b="1" cap="all" dirty="0" smtClean="0">
                <a:solidFill>
                  <a:schemeClr val="bg1"/>
                </a:solidFill>
              </a:rPr>
              <a:t>SECO  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Soluções alternativas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Resultado de imagem para toalete se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012" y="1000200"/>
            <a:ext cx="4218024" cy="3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47803" y="3573016"/>
            <a:ext cx="26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vidasaudavel.net</a:t>
            </a:r>
            <a:endParaRPr lang="pt-BR" dirty="0"/>
          </a:p>
        </p:txBody>
      </p:sp>
      <p:pic>
        <p:nvPicPr>
          <p:cNvPr id="22532" name="Picture 4" descr="http://docplayer.com.br/docs-images/17/128181/images/32-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318" y="1000200"/>
            <a:ext cx="4401177" cy="48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565990" y="5483448"/>
            <a:ext cx="26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docplayer.com.br</a:t>
            </a:r>
            <a:endParaRPr lang="pt-BR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3222" y="4163210"/>
            <a:ext cx="4222813" cy="1656184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Necessário  o estabelecimento de formas seguras e permanentes de manejo e disposição dos efluentes sólidos </a:t>
            </a:r>
            <a:r>
              <a:rPr lang="pt-BR" smtClean="0">
                <a:solidFill>
                  <a:schemeClr val="tx1"/>
                </a:solidFill>
              </a:rPr>
              <a:t>e líquidos. </a:t>
            </a:r>
            <a:r>
              <a:rPr lang="pt-BR" dirty="0" smtClean="0">
                <a:solidFill>
                  <a:schemeClr val="tx1"/>
                </a:solidFill>
              </a:rPr>
              <a:t>Operação necessária.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70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4251199" y="1341022"/>
            <a:ext cx="4640688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>
                <a:solidFill>
                  <a:schemeClr val="bg1"/>
                </a:solidFill>
              </a:rPr>
              <a:t>Os </a:t>
            </a:r>
            <a:r>
              <a:rPr lang="pt-BR" sz="2400" b="1" cap="all" dirty="0" err="1">
                <a:solidFill>
                  <a:schemeClr val="bg1"/>
                </a:solidFill>
              </a:rPr>
              <a:t>Foruns</a:t>
            </a:r>
            <a:r>
              <a:rPr lang="pt-BR" sz="2400" b="1" cap="all" dirty="0">
                <a:solidFill>
                  <a:schemeClr val="bg1"/>
                </a:solidFill>
              </a:rPr>
              <a:t> da Paz</a:t>
            </a:r>
            <a:r>
              <a:rPr lang="pt-BR" sz="2400" b="1" dirty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Guerra fria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525753" y="1322766"/>
            <a:ext cx="3960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 smtClean="0"/>
              <a:t>A I Guerra Mundial motivou a criação da </a:t>
            </a:r>
            <a:r>
              <a:rPr lang="pt-BR" b="1" dirty="0" smtClean="0">
                <a:solidFill>
                  <a:srgbClr val="0070C0"/>
                </a:solidFill>
              </a:rPr>
              <a:t>Liga das Nações</a:t>
            </a:r>
            <a:r>
              <a:rPr lang="pt-BR" dirty="0" smtClean="0"/>
              <a:t> em 1920.</a:t>
            </a:r>
          </a:p>
          <a:p>
            <a:pPr algn="just"/>
            <a:r>
              <a:rPr lang="pt-BR" dirty="0" smtClean="0"/>
              <a:t>O incidente de Hiroshima na II Guerra induziu à formação da </a:t>
            </a:r>
            <a:r>
              <a:rPr lang="pt-BR" b="1" dirty="0">
                <a:solidFill>
                  <a:srgbClr val="0070C0"/>
                </a:solidFill>
              </a:rPr>
              <a:t>ONU</a:t>
            </a:r>
            <a:r>
              <a:rPr lang="pt-BR" dirty="0" smtClean="0"/>
              <a:t> em 1945.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2766"/>
            <a:ext cx="3960440" cy="412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556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0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7" y="1484784"/>
            <a:ext cx="4674334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Primavera Silenciosa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Rachel Carson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257706" y="1124745"/>
            <a:ext cx="4530318" cy="462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3600" dirty="0" smtClean="0"/>
              <a:t>Rachel, uma bióloga americana, em 1962 avaliou eventos de contaminação cujos efeitos progressivamente poderiam “silenciar a primavera”. </a:t>
            </a:r>
            <a:endParaRPr lang="pt-BR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448"/>
          <a:stretch/>
        </p:blipFill>
        <p:spPr bwMode="auto">
          <a:xfrm>
            <a:off x="6724409" y="2734777"/>
            <a:ext cx="1856305" cy="26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76" r="14678" b="25294"/>
          <a:stretch/>
        </p:blipFill>
        <p:spPr bwMode="auto">
          <a:xfrm>
            <a:off x="5364088" y="1484784"/>
            <a:ext cx="1944153" cy="249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194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40843"/>
            <a:ext cx="9144000" cy="64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-5267" y="3197026"/>
            <a:ext cx="8992203" cy="3168352"/>
          </a:xfrm>
          <a:prstGeom prst="roundRect">
            <a:avLst>
              <a:gd name="adj" fmla="val 11660"/>
            </a:avLst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107504" y="18752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ONU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Evolução do conceito de sustentabilidade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3305" y="3287123"/>
            <a:ext cx="8928990" cy="2988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/>
              <a:t>Estocolmo (1972</a:t>
            </a:r>
            <a:r>
              <a:rPr lang="pt-BR" sz="2400" dirty="0" smtClean="0"/>
              <a:t>)</a:t>
            </a:r>
            <a:r>
              <a:rPr lang="pt-BR" sz="2400" dirty="0"/>
              <a:t> </a:t>
            </a:r>
            <a:r>
              <a:rPr lang="pt-BR" sz="2400" dirty="0" smtClean="0"/>
              <a:t>– discutiu os </a:t>
            </a:r>
            <a:r>
              <a:rPr lang="pt-BR" sz="2400" dirty="0"/>
              <a:t>impactos negativos do processo de desenvolvimento no meio ambiente e no tecido social</a:t>
            </a:r>
            <a:r>
              <a:rPr lang="pt-BR" sz="2400" dirty="0" smtClean="0"/>
              <a:t>.</a:t>
            </a:r>
          </a:p>
          <a:p>
            <a:pPr algn="just"/>
            <a:r>
              <a:rPr lang="pt-BR" sz="2400" dirty="0"/>
              <a:t>Relatório </a:t>
            </a:r>
            <a:r>
              <a:rPr lang="pt-BR" sz="2400" dirty="0" err="1" smtClean="0"/>
              <a:t>Brundtland</a:t>
            </a:r>
            <a:r>
              <a:rPr lang="pt-BR" sz="2400" dirty="0" smtClean="0"/>
              <a:t> (</a:t>
            </a:r>
            <a:r>
              <a:rPr lang="pt-BR" sz="2400" dirty="0"/>
              <a:t>“Nosso Futuro </a:t>
            </a:r>
            <a:r>
              <a:rPr lang="pt-BR" sz="2400" dirty="0" smtClean="0"/>
              <a:t>Comum” - 1984) – </a:t>
            </a:r>
            <a:r>
              <a:rPr lang="pt-BR" sz="2400" dirty="0" smtClean="0">
                <a:solidFill>
                  <a:srgbClr val="0070C0"/>
                </a:solidFill>
              </a:rPr>
              <a:t>SUSTENTABILIDADE</a:t>
            </a:r>
            <a:r>
              <a:rPr lang="pt-BR" sz="2400" dirty="0" smtClean="0"/>
              <a:t> = “atender </a:t>
            </a:r>
            <a:r>
              <a:rPr lang="pt-BR" sz="2400" dirty="0"/>
              <a:t>às necessidades do presente sem comprometer a capacidade das gerações futuras de satisfazer suas próprias necessidades</a:t>
            </a:r>
            <a:r>
              <a:rPr lang="pt-BR" sz="2400" dirty="0" smtClean="0"/>
              <a:t>”.</a:t>
            </a:r>
          </a:p>
          <a:p>
            <a:pPr algn="just"/>
            <a:r>
              <a:rPr lang="pt-BR" sz="2400" dirty="0" smtClean="0"/>
              <a:t>ECO 92 – divulgação do conceito de sustentabilidade. Agenda 21.</a:t>
            </a:r>
          </a:p>
          <a:p>
            <a:pPr algn="just"/>
            <a:r>
              <a:rPr lang="pt-BR" sz="2400" dirty="0" smtClean="0"/>
              <a:t>ECO + 10 </a:t>
            </a:r>
            <a:r>
              <a:rPr lang="pt-BR" sz="2400" dirty="0"/>
              <a:t>– </a:t>
            </a:r>
            <a:r>
              <a:rPr lang="pt-BR" sz="2400" dirty="0" smtClean="0"/>
              <a:t> objetivos do milênio.</a:t>
            </a:r>
          </a:p>
          <a:p>
            <a:pPr algn="just"/>
            <a:r>
              <a:rPr lang="pt-BR" sz="2400" dirty="0" smtClean="0"/>
              <a:t>ECO + 20 </a:t>
            </a:r>
            <a:r>
              <a:rPr lang="pt-BR" sz="2400" dirty="0"/>
              <a:t>– </a:t>
            </a:r>
            <a:r>
              <a:rPr lang="pt-BR" sz="2400" dirty="0" smtClean="0"/>
              <a:t>indicadores</a:t>
            </a:r>
            <a:r>
              <a:rPr lang="pt-BR" sz="2400" dirty="0"/>
              <a:t>.</a:t>
            </a:r>
            <a:endParaRPr lang="pt-BR" sz="2800" dirty="0"/>
          </a:p>
        </p:txBody>
      </p:sp>
      <p:pic>
        <p:nvPicPr>
          <p:cNvPr id="14" name="Picture 2" descr="http://www.colegioweb.com.br/wp-content/uploads/2013/10/Confer%C3%AAncia-de-Estocolmo-%E2%80%93-1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7" y="844460"/>
            <a:ext cx="9144001" cy="2224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89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57706" y="1484784"/>
            <a:ext cx="8618055" cy="4608512"/>
          </a:xfrm>
          <a:prstGeom prst="roundRect">
            <a:avLst>
              <a:gd name="adj" fmla="val 11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5266" y="0"/>
            <a:ext cx="9168187" cy="836712"/>
            <a:chOff x="-5266" y="0"/>
            <a:chExt cx="9168187" cy="836712"/>
          </a:xfrm>
        </p:grpSpPr>
        <p:sp>
          <p:nvSpPr>
            <p:cNvPr id="6" name="Retângulo 5"/>
            <p:cNvSpPr/>
            <p:nvPr/>
          </p:nvSpPr>
          <p:spPr>
            <a:xfrm>
              <a:off x="-5266" y="0"/>
              <a:ext cx="9144000" cy="8367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036495" y="0"/>
              <a:ext cx="126426" cy="8367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B050"/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82544" y="187524"/>
            <a:ext cx="79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cap="all" dirty="0" smtClean="0">
                <a:solidFill>
                  <a:schemeClr val="bg1"/>
                </a:solidFill>
              </a:rPr>
              <a:t>CONTROLE AMBIENTAL</a:t>
            </a:r>
            <a:r>
              <a:rPr lang="pt-BR" sz="2400" b="1" dirty="0" smtClean="0">
                <a:solidFill>
                  <a:schemeClr val="bg1"/>
                </a:solidFill>
              </a:rPr>
              <a:t>| </a:t>
            </a:r>
            <a:r>
              <a:rPr lang="pt-BR" sz="2400" dirty="0" smtClean="0">
                <a:solidFill>
                  <a:schemeClr val="bg1"/>
                </a:solidFill>
              </a:rPr>
              <a:t>Medidas 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01271" y="1620023"/>
            <a:ext cx="8247193" cy="43533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dirty="0" smtClean="0"/>
              <a:t>Corretivas</a:t>
            </a:r>
          </a:p>
          <a:p>
            <a:pPr algn="r"/>
            <a:endParaRPr lang="pt-BR" sz="3600" dirty="0" smtClean="0"/>
          </a:p>
          <a:p>
            <a:pPr algn="r"/>
            <a:endParaRPr lang="pt-BR" sz="3600" dirty="0" smtClean="0"/>
          </a:p>
          <a:p>
            <a:pPr algn="r"/>
            <a:endParaRPr lang="pt-BR" sz="3600" dirty="0"/>
          </a:p>
          <a:p>
            <a:pPr algn="r"/>
            <a:endParaRPr lang="pt-BR" sz="3600" dirty="0" smtClean="0"/>
          </a:p>
          <a:p>
            <a:pPr algn="r"/>
            <a:endParaRPr lang="pt-BR" sz="3600" dirty="0"/>
          </a:p>
          <a:p>
            <a:r>
              <a:rPr lang="pt-BR" sz="3600" dirty="0" smtClean="0"/>
              <a:t>Preventivas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3985" y="1621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jogar cigarro na rede de esgoto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427984" y="5723964"/>
            <a:ext cx="411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Consertar a obstrução na rede de esgotos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300" y="2464725"/>
            <a:ext cx="4284154" cy="320897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71" y="2084938"/>
            <a:ext cx="327864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855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1198</Words>
  <Application>Microsoft Office PowerPoint</Application>
  <PresentationFormat>Apresentação na tela (4:3)</PresentationFormat>
  <Paragraphs>363</Paragraphs>
  <Slides>55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Manager>Claudia Bittencourt</Manager>
  <Company>Sabesp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Tratamento de Esgotos Domésticos</dc:title>
  <dc:subject>Capacitação de agentes comunitários</dc:subject>
  <dc:creator>Claudia Bittencourt</dc:creator>
  <dc:description>Módulo do curso para agentes comunitários da Baixada Santista</dc:description>
  <cp:lastModifiedBy>DESIBAS</cp:lastModifiedBy>
  <cp:revision>76</cp:revision>
  <dcterms:created xsi:type="dcterms:W3CDTF">2016-04-08T17:13:12Z</dcterms:created>
  <dcterms:modified xsi:type="dcterms:W3CDTF">2016-06-07T17:46:21Z</dcterms:modified>
</cp:coreProperties>
</file>