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1" r:id="rId3"/>
    <p:sldId id="256" r:id="rId4"/>
    <p:sldId id="258" r:id="rId5"/>
    <p:sldId id="257" r:id="rId6"/>
    <p:sldId id="259" r:id="rId7"/>
    <p:sldId id="260" r:id="rId8"/>
    <p:sldId id="262" r:id="rId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80" d="100"/>
          <a:sy n="80" d="100"/>
        </p:scale>
        <p:origin x="-84" y="-7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8AB5B5B-5B82-45F9-A8F5-E7E0E3C788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EDE63FE8-D4B6-428C-9FF0-8FEB12498E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29600B8C-79E6-4A1B-9433-9F91ECA2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2C9AB-9FD3-4076-B1F1-86922EBE1F26}" type="datetimeFigureOut">
              <a:rPr lang="pt-BR" smtClean="0"/>
              <a:t>12/08/2019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939AC107-0F36-44A5-8F4F-5B789B9AA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86904970-AC36-4699-AA79-6DAD9C2E0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C278A-0F76-439F-8575-58E660D69D7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238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FEC75F9-9D4A-40F6-B4EC-046D812E6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42C45418-04FD-453B-B56E-F986CB4253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7F7EAB14-11DD-4FE6-BAAF-6F48DB09C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2C9AB-9FD3-4076-B1F1-86922EBE1F26}" type="datetimeFigureOut">
              <a:rPr lang="pt-BR" smtClean="0"/>
              <a:t>12/08/2019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746D9E54-268A-4058-95B7-DD77DE81B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77CB5B9C-5A3D-40DF-A403-816F81422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C278A-0F76-439F-8575-58E660D69D7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1535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37692EAA-9D01-4BF5-A67E-8CD61AE1A5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AA38C9DD-997E-4596-B24F-BD9F00A157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C1AB1FF5-072A-44EE-B1A1-22FE9D24F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2C9AB-9FD3-4076-B1F1-86922EBE1F26}" type="datetimeFigureOut">
              <a:rPr lang="pt-BR" smtClean="0"/>
              <a:t>12/08/2019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B4033023-1E0A-4EAD-91A8-A3FF2E99C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FE0935B1-75C2-47ED-BD7D-E0D51A29D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C278A-0F76-439F-8575-58E660D69D7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9123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50E8B5B-E8E6-4588-88A3-CE0819064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A94B3417-A0FF-435F-9F9F-271BAE2189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F19B5915-75B8-4B48-B6BD-72A3C90C0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2C9AB-9FD3-4076-B1F1-86922EBE1F26}" type="datetimeFigureOut">
              <a:rPr lang="pt-BR" smtClean="0"/>
              <a:t>12/08/2019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49B006CD-4E54-4C3C-ACF4-CCB504F48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767CAB10-F7F0-4A0D-B0B2-D3E60BFDA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C278A-0F76-439F-8575-58E660D69D7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678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BCA1D26-529F-4581-B400-8B5E0C835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802FC753-CBB9-4864-920A-9BE5A481ED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2D549DA3-F87F-4BEE-A7D8-735225A1B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2C9AB-9FD3-4076-B1F1-86922EBE1F26}" type="datetimeFigureOut">
              <a:rPr lang="pt-BR" smtClean="0"/>
              <a:t>12/08/2019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0F1C51B4-FD40-4161-9010-8305FDAC5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BBDEB8F5-84AC-45C0-B8AA-525AA76F9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C278A-0F76-439F-8575-58E660D69D7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9219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D6781C4-64EC-48C1-AC13-AC488D442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EAD50DA6-4BD1-4365-9E61-0131DBB9E6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E4F55C65-54CC-472C-A687-B9C55AE5A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6463C3E3-8067-4EA9-A8B0-A90EDE10F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2C9AB-9FD3-4076-B1F1-86922EBE1F26}" type="datetimeFigureOut">
              <a:rPr lang="pt-BR" smtClean="0"/>
              <a:t>12/08/2019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C939A939-64D6-4D91-BB9E-4F3D338EC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DBE3DFB5-71B6-4BB0-8BA5-1B4232E70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C278A-0F76-439F-8575-58E660D69D7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4034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081A8F4-A6DE-4715-B704-E246A05BE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BF2B71D5-2DAA-4B35-AFCA-D7236E9F10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C08F4581-01D9-407D-9261-71DBA903F0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xmlns="" id="{3FB59D6E-3B7F-4A7F-BFDF-02286CA475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xmlns="" id="{8EDF8E69-A472-493B-9F1B-7BD6A69C7F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xmlns="" id="{C4E91BE3-3153-493F-A965-CC8BFAAD7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2C9AB-9FD3-4076-B1F1-86922EBE1F26}" type="datetimeFigureOut">
              <a:rPr lang="pt-BR" smtClean="0"/>
              <a:t>12/08/2019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xmlns="" id="{A04C08CD-D5C2-49BB-8CFE-5B1CFFA11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xmlns="" id="{95468997-B2CC-4D52-BBB1-CB02215DD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C278A-0F76-439F-8575-58E660D69D7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7051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37A41B4-0071-4AB8-8541-2D24FD81E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xmlns="" id="{36541CBC-9A24-4C6B-A15C-A7AC85C2C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2C9AB-9FD3-4076-B1F1-86922EBE1F26}" type="datetimeFigureOut">
              <a:rPr lang="pt-BR" smtClean="0"/>
              <a:t>12/08/2019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xmlns="" id="{D7021C55-A896-426C-ADC0-AD6AF71AE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xmlns="" id="{652AB88D-D425-4571-A27E-D3F2F87FA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C278A-0F76-439F-8575-58E660D69D7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1152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xmlns="" id="{C59211F6-81DA-4972-B9A0-B93BBC9F6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2C9AB-9FD3-4076-B1F1-86922EBE1F26}" type="datetimeFigureOut">
              <a:rPr lang="pt-BR" smtClean="0"/>
              <a:t>12/08/2019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xmlns="" id="{DC93D36A-5467-4EF2-8FD5-4CE6A10F4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23305445-A7C2-476D-BC2C-46A67B6BF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C278A-0F76-439F-8575-58E660D69D7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3668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6EC4A4F-E71C-41DB-B5CE-35AAE54AA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481C75D4-DD24-43FF-88B1-BF5809639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3E000580-E542-45B3-93E2-CDC07F58DE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49B3E4CC-8333-404D-B9C9-E53EFDE2A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2C9AB-9FD3-4076-B1F1-86922EBE1F26}" type="datetimeFigureOut">
              <a:rPr lang="pt-BR" smtClean="0"/>
              <a:t>12/08/2019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296DB657-142C-46F0-86F0-C95FD0D05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94E9BDAB-2FAA-4B2D-9AC2-E0B55EAC8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C278A-0F76-439F-8575-58E660D69D7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010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C07CB42-285B-477A-A41E-8AA272C7A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xmlns="" id="{66B801FA-38B6-4474-B225-7E200D2FB0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14ADEF43-B6A3-4701-88A4-06417643C7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BA852A54-14D3-463A-BDB2-64A7FC790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2C9AB-9FD3-4076-B1F1-86922EBE1F26}" type="datetimeFigureOut">
              <a:rPr lang="pt-BR" smtClean="0"/>
              <a:t>12/08/2019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E8DE2C76-869F-4E24-95F2-42DAC675B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9B7F22E9-627D-4117-85BE-DE888F14E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C278A-0F76-439F-8575-58E660D69D7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9091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xmlns="" id="{8B74595D-DA05-423E-8675-1FDBBD9ED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69FDEE07-2B68-4942-9A63-3EFAB46CFA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BB597510-5294-4FA2-94A7-2BCC5CB6C2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22C9AB-9FD3-4076-B1F1-86922EBE1F26}" type="datetimeFigureOut">
              <a:rPr lang="pt-BR" smtClean="0"/>
              <a:t>12/08/2019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F2818196-E874-4552-B0B4-AD1FFF0D5B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B093D007-094D-458D-AD12-512F2628ED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3C278A-0F76-439F-8575-58E660D69D7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9875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03C80FA7-5462-49DC-A5AE-C80FF695CF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7F511BC5-DCAD-4D20-AE2F-1181A9BEF859}"/>
              </a:ext>
            </a:extLst>
          </p:cNvPr>
          <p:cNvSpPr/>
          <p:nvPr/>
        </p:nvSpPr>
        <p:spPr>
          <a:xfrm>
            <a:off x="7835585" y="6279081"/>
            <a:ext cx="40242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Gotham" panose="02000504050000020004" pitchFamily="2" charset="0"/>
              </a:rPr>
              <a:t>Diretora Milena Braga Romano</a:t>
            </a:r>
            <a:endParaRPr lang="pt-BR" sz="2800" dirty="0">
              <a:solidFill>
                <a:schemeClr val="bg1"/>
              </a:solidFill>
              <a:latin typeface="Gotham" panose="0200050405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6993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5FD956C-EF92-4E2D-A8A2-5FAAB9C4D6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BF2CE717-B007-4A24-9640-868102103D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 descr="Uma imagem contendo edifício, ao ar livre, estrada&#10;&#10;Descrição gerada automaticamente">
            <a:extLst>
              <a:ext uri="{FF2B5EF4-FFF2-40B4-BE49-F238E27FC236}">
                <a16:creationId xmlns:a16="http://schemas.microsoft.com/office/drawing/2014/main" xmlns="" id="{847D7114-F205-4DEA-AE8B-F1E09F0253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3584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5FD956C-EF92-4E2D-A8A2-5FAAB9C4D6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BF2CE717-B007-4A24-9640-868102103D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 descr="Uma imagem contendo texto, captura de tela&#10;&#10;Descrição gerada automaticamente">
            <a:extLst>
              <a:ext uri="{FF2B5EF4-FFF2-40B4-BE49-F238E27FC236}">
                <a16:creationId xmlns:a16="http://schemas.microsoft.com/office/drawing/2014/main" xmlns="" id="{891FDB34-2CE3-4B41-949F-FD15576EFB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4358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5EFAFF1E-624E-4A0B-8D11-B27BB77D8B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0554195F-3B38-491A-A741-6AA00D18D0A7}"/>
              </a:ext>
            </a:extLst>
          </p:cNvPr>
          <p:cNvSpPr/>
          <p:nvPr/>
        </p:nvSpPr>
        <p:spPr>
          <a:xfrm>
            <a:off x="4328920" y="2032347"/>
            <a:ext cx="7531776" cy="2899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3600" dirty="0">
                <a:solidFill>
                  <a:schemeClr val="bg1"/>
                </a:solidFill>
                <a:latin typeface="Gotham" panose="02000504050000020004" pitchFamily="2" charset="0"/>
              </a:rPr>
              <a:t>Comemoração 20 anos SBCTrans;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3600" dirty="0">
                <a:solidFill>
                  <a:schemeClr val="bg1"/>
                </a:solidFill>
                <a:latin typeface="Gotham" panose="02000504050000020004" pitchFamily="2" charset="0"/>
              </a:rPr>
              <a:t>Ação cultural, social e ambiental;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3600" dirty="0">
                <a:solidFill>
                  <a:schemeClr val="bg1"/>
                </a:solidFill>
                <a:latin typeface="Gotham" panose="02000504050000020004" pitchFamily="2" charset="0"/>
              </a:rPr>
              <a:t>Obras doadas a entidades carentes.</a:t>
            </a:r>
          </a:p>
        </p:txBody>
      </p:sp>
    </p:spTree>
    <p:extLst>
      <p:ext uri="{BB962C8B-B14F-4D97-AF65-F5344CB8AC3E}">
        <p14:creationId xmlns:p14="http://schemas.microsoft.com/office/powerpoint/2010/main" val="25016887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56D306B9-F907-4D0B-AB34-67E236E10B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79BDF69D-C6E1-4D74-BE12-801EABD4E4FF}"/>
              </a:ext>
            </a:extLst>
          </p:cNvPr>
          <p:cNvSpPr txBox="1"/>
          <p:nvPr/>
        </p:nvSpPr>
        <p:spPr>
          <a:xfrm>
            <a:off x="172279" y="2200621"/>
            <a:ext cx="36652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>
                <a:latin typeface="Gotham" panose="02000504050000020004"/>
              </a:rPr>
              <a:t>Ação</a:t>
            </a:r>
            <a:r>
              <a:rPr lang="en-US" sz="2400" dirty="0">
                <a:latin typeface="Gotham" panose="02000504050000020004"/>
              </a:rPr>
              <a:t> de </a:t>
            </a:r>
            <a:r>
              <a:rPr lang="pt-BR" sz="2400" dirty="0">
                <a:latin typeface="Gotham" panose="02000504050000020004"/>
              </a:rPr>
              <a:t>conscientização;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>
                <a:latin typeface="Gotham" panose="02000504050000020004"/>
              </a:rPr>
              <a:t>5 mil passagens gratuitas.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Gotham" panose="02000504050000020004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14EFCF67-D233-40FB-8A15-AAFC3FB94386}"/>
              </a:ext>
            </a:extLst>
          </p:cNvPr>
          <p:cNvSpPr txBox="1"/>
          <p:nvPr/>
        </p:nvSpPr>
        <p:spPr>
          <a:xfrm>
            <a:off x="4301822" y="2200621"/>
            <a:ext cx="35883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>
                <a:latin typeface="Gotham" panose="02000504050000020004"/>
              </a:rPr>
              <a:t>Incentivo ao segmento;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>
                <a:latin typeface="Gotham" panose="02000504050000020004"/>
              </a:rPr>
              <a:t>Vantagens e benefícios.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Gotham" panose="02000504050000020004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9DED3954-85E3-42E8-85C3-135AE12BA8C5}"/>
              </a:ext>
            </a:extLst>
          </p:cNvPr>
          <p:cNvSpPr txBox="1"/>
          <p:nvPr/>
        </p:nvSpPr>
        <p:spPr>
          <a:xfrm>
            <a:off x="8189844" y="2223399"/>
            <a:ext cx="38563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>
                <a:latin typeface="Gotham" panose="02000504050000020004"/>
              </a:rPr>
              <a:t>Valorização dos motoristas;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>
                <a:latin typeface="Gotham" panose="02000504050000020004"/>
              </a:rPr>
              <a:t>Exibição ao vivo (TV Globo)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Gotham" panose="02000504050000020004"/>
            </a:endParaRPr>
          </a:p>
        </p:txBody>
      </p:sp>
    </p:spTree>
    <p:extLst>
      <p:ext uri="{BB962C8B-B14F-4D97-AF65-F5344CB8AC3E}">
        <p14:creationId xmlns:p14="http://schemas.microsoft.com/office/powerpoint/2010/main" val="6599120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5FD956C-EF92-4E2D-A8A2-5FAAB9C4D6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BF2CE717-B007-4A24-9640-868102103D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7C2FF0D6-B443-4700-9837-179F0F7474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121892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7880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5FD956C-EF92-4E2D-A8A2-5FAAB9C4D6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BF2CE717-B007-4A24-9640-868102103D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 descr="Uma imagem contendo edifício, pessoa, homem&#10;&#10;Descrição gerada automaticamente">
            <a:extLst>
              <a:ext uri="{FF2B5EF4-FFF2-40B4-BE49-F238E27FC236}">
                <a16:creationId xmlns:a16="http://schemas.microsoft.com/office/drawing/2014/main" xmlns="" id="{32AB873B-B6BF-4645-8307-63BBB4546C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1837E76D-65C7-42C1-8375-7DD550E7E215}"/>
              </a:ext>
            </a:extLst>
          </p:cNvPr>
          <p:cNvSpPr/>
          <p:nvPr/>
        </p:nvSpPr>
        <p:spPr>
          <a:xfrm>
            <a:off x="7827492" y="2316163"/>
            <a:ext cx="3821170" cy="2899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4000" b="1" dirty="0">
                <a:solidFill>
                  <a:schemeClr val="tx1"/>
                </a:solidFill>
                <a:latin typeface="Gotham" panose="02000504050000020004" pitchFamily="2" charset="0"/>
              </a:rPr>
              <a:t>Qualidade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4000" b="1" dirty="0">
                <a:solidFill>
                  <a:schemeClr val="tx1"/>
                </a:solidFill>
                <a:latin typeface="Gotham" panose="02000504050000020004" pitchFamily="2" charset="0"/>
              </a:rPr>
              <a:t>Comodidade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4000" b="1" dirty="0">
                <a:solidFill>
                  <a:schemeClr val="tx1"/>
                </a:solidFill>
                <a:latin typeface="Gotham" panose="02000504050000020004" pitchFamily="2" charset="0"/>
              </a:rPr>
              <a:t>Proximidade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4000" b="1" dirty="0">
                <a:solidFill>
                  <a:schemeClr val="tx1"/>
                </a:solidFill>
                <a:latin typeface="Gotham" panose="02000504050000020004" pitchFamily="2" charset="0"/>
              </a:rPr>
              <a:t>Excelência</a:t>
            </a:r>
            <a:br>
              <a:rPr lang="pt-BR" sz="4000" b="1" dirty="0">
                <a:solidFill>
                  <a:schemeClr val="tx1"/>
                </a:solidFill>
                <a:latin typeface="Gotham" panose="02000504050000020004" pitchFamily="2" charset="0"/>
              </a:rPr>
            </a:br>
            <a:endParaRPr lang="pt-BR" sz="4000" b="1" dirty="0">
              <a:solidFill>
                <a:schemeClr val="tx1"/>
              </a:solidFill>
              <a:latin typeface="Gotham" panose="0200050405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16417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499DB16D-B66D-41E3-90F9-11C183060C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14747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54</Words>
  <Application>Microsoft Office PowerPoint</Application>
  <PresentationFormat>Personalizar</PresentationFormat>
  <Paragraphs>14</Paragraphs>
  <Slides>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8</vt:i4>
      </vt:variant>
    </vt:vector>
  </HeadingPairs>
  <TitlesOfParts>
    <vt:vector size="9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SBCDMKT01 Julio</dc:creator>
  <cp:lastModifiedBy>Soraya</cp:lastModifiedBy>
  <cp:revision>7</cp:revision>
  <dcterms:created xsi:type="dcterms:W3CDTF">2019-08-09T18:18:33Z</dcterms:created>
  <dcterms:modified xsi:type="dcterms:W3CDTF">2019-08-12T21:19:41Z</dcterms:modified>
</cp:coreProperties>
</file>