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74" r:id="rId3"/>
    <p:sldId id="261" r:id="rId4"/>
    <p:sldId id="260" r:id="rId5"/>
    <p:sldId id="259" r:id="rId6"/>
    <p:sldId id="264" r:id="rId7"/>
    <p:sldId id="262" r:id="rId8"/>
    <p:sldId id="263" r:id="rId9"/>
    <p:sldId id="257" r:id="rId10"/>
    <p:sldId id="256" r:id="rId11"/>
    <p:sldId id="265" r:id="rId12"/>
    <p:sldId id="272" r:id="rId13"/>
    <p:sldId id="268" r:id="rId14"/>
    <p:sldId id="267" r:id="rId15"/>
    <p:sldId id="269" r:id="rId16"/>
    <p:sldId id="271" r:id="rId17"/>
    <p:sldId id="275" r:id="rId18"/>
    <p:sldId id="276" r:id="rId19"/>
    <p:sldId id="277" r:id="rId20"/>
    <p:sldId id="26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98113-4991-460A-A589-EB7590422318}" type="doc">
      <dgm:prSet loTypeId="urn:diagrams.loki3.com/TabbedArc+Icon" loCatId="relationship" qsTypeId="urn:microsoft.com/office/officeart/2005/8/quickstyle/3d3" qsCatId="3D" csTypeId="urn:microsoft.com/office/officeart/2005/8/colors/accent0_3" csCatId="mainScheme" phldr="1"/>
      <dgm:spPr/>
    </dgm:pt>
    <dgm:pt modelId="{71494602-A6D6-41DA-BE1E-8EF328DF86DF}">
      <dgm:prSet phldrT="[Texto]" custT="1"/>
      <dgm:spPr/>
      <dgm:t>
        <a:bodyPr/>
        <a:lstStyle/>
        <a:p>
          <a:r>
            <a:rPr lang="pt-BR" sz="2600" b="1" dirty="0" smtClean="0"/>
            <a:t>Paradoxo</a:t>
          </a:r>
        </a:p>
        <a:p>
          <a:r>
            <a:rPr lang="pt-BR" sz="2600" b="1" dirty="0" smtClean="0"/>
            <a:t>MAIS</a:t>
          </a:r>
        </a:p>
      </dgm:t>
    </dgm:pt>
    <dgm:pt modelId="{768FC4CD-F573-4CEB-803E-3F5084E2A65B}" type="parTrans" cxnId="{6F584A72-8DB6-43F8-BDA1-CFBAACEEB1E3}">
      <dgm:prSet/>
      <dgm:spPr/>
      <dgm:t>
        <a:bodyPr/>
        <a:lstStyle/>
        <a:p>
          <a:endParaRPr lang="pt-BR"/>
        </a:p>
      </dgm:t>
    </dgm:pt>
    <dgm:pt modelId="{9C23D559-FA3E-42CB-A36E-4871D20E63F5}" type="sibTrans" cxnId="{6F584A72-8DB6-43F8-BDA1-CFBAACEEB1E3}">
      <dgm:prSet/>
      <dgm:spPr/>
      <dgm:t>
        <a:bodyPr/>
        <a:lstStyle/>
        <a:p>
          <a:endParaRPr lang="pt-BR"/>
        </a:p>
      </dgm:t>
    </dgm:pt>
    <dgm:pt modelId="{C7BC3DC3-19B8-41C8-8EC9-316887D3B2FE}">
      <dgm:prSet phldrT="[Texto]" custT="1"/>
      <dgm:spPr/>
      <dgm:t>
        <a:bodyPr/>
        <a:lstStyle/>
        <a:p>
          <a:r>
            <a:rPr lang="pt-BR" sz="2600" b="1" dirty="0" smtClean="0"/>
            <a:t>Paradoxos</a:t>
          </a:r>
        </a:p>
        <a:p>
          <a:r>
            <a:rPr lang="pt-BR" sz="2600" b="1" dirty="0" smtClean="0"/>
            <a:t>Nacionais</a:t>
          </a:r>
          <a:endParaRPr lang="pt-BR" sz="2600" b="1" dirty="0"/>
        </a:p>
      </dgm:t>
    </dgm:pt>
    <dgm:pt modelId="{F9D8BC05-F609-4BFF-A672-EB43EDD1976D}" type="parTrans" cxnId="{318D6C42-E6B0-42FA-940C-CC37F448DA0D}">
      <dgm:prSet/>
      <dgm:spPr/>
      <dgm:t>
        <a:bodyPr/>
        <a:lstStyle/>
        <a:p>
          <a:endParaRPr lang="pt-BR"/>
        </a:p>
      </dgm:t>
    </dgm:pt>
    <dgm:pt modelId="{923C3D40-9DEE-4F16-8600-E23B46A30F1B}" type="sibTrans" cxnId="{318D6C42-E6B0-42FA-940C-CC37F448DA0D}">
      <dgm:prSet/>
      <dgm:spPr/>
      <dgm:t>
        <a:bodyPr/>
        <a:lstStyle/>
        <a:p>
          <a:endParaRPr lang="pt-BR"/>
        </a:p>
      </dgm:t>
    </dgm:pt>
    <dgm:pt modelId="{1C48AD6D-33B9-4BC7-A248-1AC8B639C96A}">
      <dgm:prSet phldrT="[Texto]" custT="1"/>
      <dgm:spPr/>
      <dgm:t>
        <a:bodyPr/>
        <a:lstStyle/>
        <a:p>
          <a:r>
            <a:rPr lang="pt-BR" sz="2600" b="1" dirty="0" smtClean="0"/>
            <a:t>Paradoxo</a:t>
          </a:r>
        </a:p>
        <a:p>
          <a:r>
            <a:rPr lang="pt-BR" sz="2600" b="1" dirty="0" smtClean="0"/>
            <a:t>MENOS</a:t>
          </a:r>
          <a:endParaRPr lang="pt-BR" sz="2600" b="1" dirty="0"/>
        </a:p>
      </dgm:t>
    </dgm:pt>
    <dgm:pt modelId="{9F6A3AD5-5405-4AF4-9D20-C9F019FD4F8F}" type="parTrans" cxnId="{51F90E55-C5C1-4ABC-8C61-727400CFDBE6}">
      <dgm:prSet/>
      <dgm:spPr/>
      <dgm:t>
        <a:bodyPr/>
        <a:lstStyle/>
        <a:p>
          <a:endParaRPr lang="pt-BR"/>
        </a:p>
      </dgm:t>
    </dgm:pt>
    <dgm:pt modelId="{01257260-278F-4340-9093-F9E68BB11B3B}" type="sibTrans" cxnId="{51F90E55-C5C1-4ABC-8C61-727400CFDBE6}">
      <dgm:prSet/>
      <dgm:spPr/>
      <dgm:t>
        <a:bodyPr/>
        <a:lstStyle/>
        <a:p>
          <a:endParaRPr lang="pt-BR"/>
        </a:p>
      </dgm:t>
    </dgm:pt>
    <dgm:pt modelId="{992BA991-6418-44B5-B57D-EEEAFB0BD8E0}" type="pres">
      <dgm:prSet presAssocID="{E7C98113-4991-460A-A589-EB7590422318}" presName="Name0" presStyleCnt="0">
        <dgm:presLayoutVars>
          <dgm:dir/>
          <dgm:resizeHandles val="exact"/>
        </dgm:presLayoutVars>
      </dgm:prSet>
      <dgm:spPr/>
    </dgm:pt>
    <dgm:pt modelId="{2BE6D5A3-B02A-4AC7-B514-5991422B10FC}" type="pres">
      <dgm:prSet presAssocID="{71494602-A6D6-41DA-BE1E-8EF328DF86DF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90138-B0D4-48BE-9CEE-7D16E49C9636}" type="pres">
      <dgm:prSet presAssocID="{C7BC3DC3-19B8-41C8-8EC9-316887D3B2F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4EBF02-D9D9-4D55-9FDD-4DA7BF1C24D0}" type="pres">
      <dgm:prSet presAssocID="{1C48AD6D-33B9-4BC7-A248-1AC8B639C96A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9B755C-F523-494A-9DD6-4F27E998F6FC}" type="presOf" srcId="{C7BC3DC3-19B8-41C8-8EC9-316887D3B2FE}" destId="{88690138-B0D4-48BE-9CEE-7D16E49C9636}" srcOrd="0" destOrd="0" presId="urn:diagrams.loki3.com/TabbedArc+Icon"/>
    <dgm:cxn modelId="{60839AE7-850C-4EC2-B2FF-DA4D39EF7B46}" type="presOf" srcId="{1C48AD6D-33B9-4BC7-A248-1AC8B639C96A}" destId="{964EBF02-D9D9-4D55-9FDD-4DA7BF1C24D0}" srcOrd="0" destOrd="0" presId="urn:diagrams.loki3.com/TabbedArc+Icon"/>
    <dgm:cxn modelId="{0F93DDCA-34D1-4D90-81EA-07E5694A82BD}" type="presOf" srcId="{E7C98113-4991-460A-A589-EB7590422318}" destId="{992BA991-6418-44B5-B57D-EEEAFB0BD8E0}" srcOrd="0" destOrd="0" presId="urn:diagrams.loki3.com/TabbedArc+Icon"/>
    <dgm:cxn modelId="{318D6C42-E6B0-42FA-940C-CC37F448DA0D}" srcId="{E7C98113-4991-460A-A589-EB7590422318}" destId="{C7BC3DC3-19B8-41C8-8EC9-316887D3B2FE}" srcOrd="1" destOrd="0" parTransId="{F9D8BC05-F609-4BFF-A672-EB43EDD1976D}" sibTransId="{923C3D40-9DEE-4F16-8600-E23B46A30F1B}"/>
    <dgm:cxn modelId="{6F584A72-8DB6-43F8-BDA1-CFBAACEEB1E3}" srcId="{E7C98113-4991-460A-A589-EB7590422318}" destId="{71494602-A6D6-41DA-BE1E-8EF328DF86DF}" srcOrd="0" destOrd="0" parTransId="{768FC4CD-F573-4CEB-803E-3F5084E2A65B}" sibTransId="{9C23D559-FA3E-42CB-A36E-4871D20E63F5}"/>
    <dgm:cxn modelId="{B6E6DFDC-F5F1-4AC0-98E4-78E5707D69C0}" type="presOf" srcId="{71494602-A6D6-41DA-BE1E-8EF328DF86DF}" destId="{2BE6D5A3-B02A-4AC7-B514-5991422B10FC}" srcOrd="0" destOrd="0" presId="urn:diagrams.loki3.com/TabbedArc+Icon"/>
    <dgm:cxn modelId="{51F90E55-C5C1-4ABC-8C61-727400CFDBE6}" srcId="{E7C98113-4991-460A-A589-EB7590422318}" destId="{1C48AD6D-33B9-4BC7-A248-1AC8B639C96A}" srcOrd="2" destOrd="0" parTransId="{9F6A3AD5-5405-4AF4-9D20-C9F019FD4F8F}" sibTransId="{01257260-278F-4340-9093-F9E68BB11B3B}"/>
    <dgm:cxn modelId="{A26D6E5A-85F0-41C0-AECE-D770FA04A4EF}" type="presParOf" srcId="{992BA991-6418-44B5-B57D-EEEAFB0BD8E0}" destId="{2BE6D5A3-B02A-4AC7-B514-5991422B10FC}" srcOrd="0" destOrd="0" presId="urn:diagrams.loki3.com/TabbedArc+Icon"/>
    <dgm:cxn modelId="{8C379F0A-84F5-4459-9398-FA388BBAB4AC}" type="presParOf" srcId="{992BA991-6418-44B5-B57D-EEEAFB0BD8E0}" destId="{88690138-B0D4-48BE-9CEE-7D16E49C9636}" srcOrd="1" destOrd="0" presId="urn:diagrams.loki3.com/TabbedArc+Icon"/>
    <dgm:cxn modelId="{B237CB80-68C5-45FE-B12E-C8D5E94192D9}" type="presParOf" srcId="{992BA991-6418-44B5-B57D-EEEAFB0BD8E0}" destId="{964EBF02-D9D9-4D55-9FDD-4DA7BF1C24D0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98113-4991-460A-A589-EB7590422318}" type="doc">
      <dgm:prSet loTypeId="urn:diagrams.loki3.com/TabbedArc+Icon" loCatId="relationship" qsTypeId="urn:microsoft.com/office/officeart/2005/8/quickstyle/3d3" qsCatId="3D" csTypeId="urn:microsoft.com/office/officeart/2005/8/colors/colorful1" csCatId="colorful" phldr="1"/>
      <dgm:spPr/>
    </dgm:pt>
    <dgm:pt modelId="{71494602-A6D6-41DA-BE1E-8EF328DF86DF}">
      <dgm:prSet phldrT="[Texto]" custT="1"/>
      <dgm:spPr/>
      <dgm:t>
        <a:bodyPr/>
        <a:lstStyle/>
        <a:p>
          <a:r>
            <a:rPr lang="pt-BR" sz="2600" b="1" dirty="0" smtClean="0"/>
            <a:t>Paradoxo</a:t>
          </a:r>
        </a:p>
        <a:p>
          <a:r>
            <a:rPr lang="pt-BR" sz="2600" b="1" dirty="0" smtClean="0"/>
            <a:t>George Clooney</a:t>
          </a:r>
        </a:p>
      </dgm:t>
    </dgm:pt>
    <dgm:pt modelId="{768FC4CD-F573-4CEB-803E-3F5084E2A65B}" type="parTrans" cxnId="{6F584A72-8DB6-43F8-BDA1-CFBAACEEB1E3}">
      <dgm:prSet/>
      <dgm:spPr/>
      <dgm:t>
        <a:bodyPr/>
        <a:lstStyle/>
        <a:p>
          <a:endParaRPr lang="pt-BR"/>
        </a:p>
      </dgm:t>
    </dgm:pt>
    <dgm:pt modelId="{9C23D559-FA3E-42CB-A36E-4871D20E63F5}" type="sibTrans" cxnId="{6F584A72-8DB6-43F8-BDA1-CFBAACEEB1E3}">
      <dgm:prSet/>
      <dgm:spPr/>
      <dgm:t>
        <a:bodyPr/>
        <a:lstStyle/>
        <a:p>
          <a:endParaRPr lang="pt-BR"/>
        </a:p>
      </dgm:t>
    </dgm:pt>
    <dgm:pt modelId="{C7BC3DC3-19B8-41C8-8EC9-316887D3B2FE}">
      <dgm:prSet phldrT="[Texto]" custT="1"/>
      <dgm:spPr/>
      <dgm:t>
        <a:bodyPr/>
        <a:lstStyle/>
        <a:p>
          <a:r>
            <a:rPr lang="pt-BR" sz="2600" b="1" dirty="0" smtClean="0"/>
            <a:t>Por que Inovar?</a:t>
          </a:r>
          <a:endParaRPr lang="pt-BR" sz="2600" b="1" dirty="0"/>
        </a:p>
      </dgm:t>
    </dgm:pt>
    <dgm:pt modelId="{F9D8BC05-F609-4BFF-A672-EB43EDD1976D}" type="parTrans" cxnId="{318D6C42-E6B0-42FA-940C-CC37F448DA0D}">
      <dgm:prSet/>
      <dgm:spPr/>
      <dgm:t>
        <a:bodyPr/>
        <a:lstStyle/>
        <a:p>
          <a:endParaRPr lang="pt-BR"/>
        </a:p>
      </dgm:t>
    </dgm:pt>
    <dgm:pt modelId="{923C3D40-9DEE-4F16-8600-E23B46A30F1B}" type="sibTrans" cxnId="{318D6C42-E6B0-42FA-940C-CC37F448DA0D}">
      <dgm:prSet/>
      <dgm:spPr/>
      <dgm:t>
        <a:bodyPr/>
        <a:lstStyle/>
        <a:p>
          <a:endParaRPr lang="pt-BR"/>
        </a:p>
      </dgm:t>
    </dgm:pt>
    <dgm:pt modelId="{1C48AD6D-33B9-4BC7-A248-1AC8B639C96A}">
      <dgm:prSet phldrT="[Texto]" custT="1"/>
      <dgm:spPr/>
      <dgm:t>
        <a:bodyPr/>
        <a:lstStyle/>
        <a:p>
          <a:r>
            <a:rPr lang="pt-BR" sz="2600" b="1" dirty="0" smtClean="0"/>
            <a:t>Paradoxo</a:t>
          </a:r>
        </a:p>
        <a:p>
          <a:r>
            <a:rPr lang="pt-BR" sz="2600" b="1" dirty="0" smtClean="0"/>
            <a:t>KitKat</a:t>
          </a:r>
          <a:endParaRPr lang="pt-BR" sz="2600" b="1" dirty="0"/>
        </a:p>
      </dgm:t>
    </dgm:pt>
    <dgm:pt modelId="{9F6A3AD5-5405-4AF4-9D20-C9F019FD4F8F}" type="parTrans" cxnId="{51F90E55-C5C1-4ABC-8C61-727400CFDBE6}">
      <dgm:prSet/>
      <dgm:spPr/>
      <dgm:t>
        <a:bodyPr/>
        <a:lstStyle/>
        <a:p>
          <a:endParaRPr lang="pt-BR"/>
        </a:p>
      </dgm:t>
    </dgm:pt>
    <dgm:pt modelId="{01257260-278F-4340-9093-F9E68BB11B3B}" type="sibTrans" cxnId="{51F90E55-C5C1-4ABC-8C61-727400CFDBE6}">
      <dgm:prSet/>
      <dgm:spPr/>
      <dgm:t>
        <a:bodyPr/>
        <a:lstStyle/>
        <a:p>
          <a:endParaRPr lang="pt-BR"/>
        </a:p>
      </dgm:t>
    </dgm:pt>
    <dgm:pt modelId="{992BA991-6418-44B5-B57D-EEEAFB0BD8E0}" type="pres">
      <dgm:prSet presAssocID="{E7C98113-4991-460A-A589-EB7590422318}" presName="Name0" presStyleCnt="0">
        <dgm:presLayoutVars>
          <dgm:dir/>
          <dgm:resizeHandles val="exact"/>
        </dgm:presLayoutVars>
      </dgm:prSet>
      <dgm:spPr/>
    </dgm:pt>
    <dgm:pt modelId="{2BE6D5A3-B02A-4AC7-B514-5991422B10FC}" type="pres">
      <dgm:prSet presAssocID="{71494602-A6D6-41DA-BE1E-8EF328DF86DF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90138-B0D4-48BE-9CEE-7D16E49C9636}" type="pres">
      <dgm:prSet presAssocID="{C7BC3DC3-19B8-41C8-8EC9-316887D3B2F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4EBF02-D9D9-4D55-9FDD-4DA7BF1C24D0}" type="pres">
      <dgm:prSet presAssocID="{1C48AD6D-33B9-4BC7-A248-1AC8B639C96A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4D80C0-22D2-476B-A6CF-3CE56706AD7B}" type="presOf" srcId="{71494602-A6D6-41DA-BE1E-8EF328DF86DF}" destId="{2BE6D5A3-B02A-4AC7-B514-5991422B10FC}" srcOrd="0" destOrd="0" presId="urn:diagrams.loki3.com/TabbedArc+Icon"/>
    <dgm:cxn modelId="{96F414B4-213D-468A-A5B8-1D4A59A26E6C}" type="presOf" srcId="{E7C98113-4991-460A-A589-EB7590422318}" destId="{992BA991-6418-44B5-B57D-EEEAFB0BD8E0}" srcOrd="0" destOrd="0" presId="urn:diagrams.loki3.com/TabbedArc+Icon"/>
    <dgm:cxn modelId="{318D6C42-E6B0-42FA-940C-CC37F448DA0D}" srcId="{E7C98113-4991-460A-A589-EB7590422318}" destId="{C7BC3DC3-19B8-41C8-8EC9-316887D3B2FE}" srcOrd="1" destOrd="0" parTransId="{F9D8BC05-F609-4BFF-A672-EB43EDD1976D}" sibTransId="{923C3D40-9DEE-4F16-8600-E23B46A30F1B}"/>
    <dgm:cxn modelId="{6F584A72-8DB6-43F8-BDA1-CFBAACEEB1E3}" srcId="{E7C98113-4991-460A-A589-EB7590422318}" destId="{71494602-A6D6-41DA-BE1E-8EF328DF86DF}" srcOrd="0" destOrd="0" parTransId="{768FC4CD-F573-4CEB-803E-3F5084E2A65B}" sibTransId="{9C23D559-FA3E-42CB-A36E-4871D20E63F5}"/>
    <dgm:cxn modelId="{AB023985-E0A9-46BD-A9CA-1E35611D6B9C}" type="presOf" srcId="{C7BC3DC3-19B8-41C8-8EC9-316887D3B2FE}" destId="{88690138-B0D4-48BE-9CEE-7D16E49C9636}" srcOrd="0" destOrd="0" presId="urn:diagrams.loki3.com/TabbedArc+Icon"/>
    <dgm:cxn modelId="{47A09807-F89C-4245-9F0C-046413D75006}" type="presOf" srcId="{1C48AD6D-33B9-4BC7-A248-1AC8B639C96A}" destId="{964EBF02-D9D9-4D55-9FDD-4DA7BF1C24D0}" srcOrd="0" destOrd="0" presId="urn:diagrams.loki3.com/TabbedArc+Icon"/>
    <dgm:cxn modelId="{51F90E55-C5C1-4ABC-8C61-727400CFDBE6}" srcId="{E7C98113-4991-460A-A589-EB7590422318}" destId="{1C48AD6D-33B9-4BC7-A248-1AC8B639C96A}" srcOrd="2" destOrd="0" parTransId="{9F6A3AD5-5405-4AF4-9D20-C9F019FD4F8F}" sibTransId="{01257260-278F-4340-9093-F9E68BB11B3B}"/>
    <dgm:cxn modelId="{D094C33E-7F4E-47C4-A027-1CF7869FEC3A}" type="presParOf" srcId="{992BA991-6418-44B5-B57D-EEEAFB0BD8E0}" destId="{2BE6D5A3-B02A-4AC7-B514-5991422B10FC}" srcOrd="0" destOrd="0" presId="urn:diagrams.loki3.com/TabbedArc+Icon"/>
    <dgm:cxn modelId="{82E85814-FC95-464D-8E36-EB962C3510AF}" type="presParOf" srcId="{992BA991-6418-44B5-B57D-EEEAFB0BD8E0}" destId="{88690138-B0D4-48BE-9CEE-7D16E49C9636}" srcOrd="1" destOrd="0" presId="urn:diagrams.loki3.com/TabbedArc+Icon"/>
    <dgm:cxn modelId="{A2D75AF6-E318-4A71-8021-79AFBE1B7711}" type="presParOf" srcId="{992BA991-6418-44B5-B57D-EEEAFB0BD8E0}" destId="{964EBF02-D9D9-4D55-9FDD-4DA7BF1C24D0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98113-4991-460A-A589-EB7590422318}" type="doc">
      <dgm:prSet loTypeId="urn:diagrams.loki3.com/TabbedArc+Icon" loCatId="relationship" qsTypeId="urn:microsoft.com/office/officeart/2005/8/quickstyle/3d3" qsCatId="3D" csTypeId="urn:microsoft.com/office/officeart/2005/8/colors/colorful1" csCatId="colorful" phldr="1"/>
      <dgm:spPr/>
    </dgm:pt>
    <dgm:pt modelId="{71494602-A6D6-41DA-BE1E-8EF328DF86DF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bg1"/>
              </a:solidFill>
            </a:rPr>
            <a:t>60 mi café = 20 + 40</a:t>
          </a:r>
        </a:p>
        <a:p>
          <a:r>
            <a:rPr lang="pt-BR" sz="1600" b="1" dirty="0" smtClean="0">
              <a:solidFill>
                <a:schemeClr val="bg1"/>
              </a:solidFill>
            </a:rPr>
            <a:t>60 kg= R$ 400,00</a:t>
          </a:r>
        </a:p>
        <a:p>
          <a:r>
            <a:rPr lang="pt-BR" sz="1600" b="1" dirty="0" smtClean="0">
              <a:solidFill>
                <a:schemeClr val="bg1"/>
              </a:solidFill>
            </a:rPr>
            <a:t>1 kg Café= R$ 6,60</a:t>
          </a:r>
        </a:p>
        <a:p>
          <a:r>
            <a:rPr lang="pt-BR" sz="1600" b="1" dirty="0" smtClean="0">
              <a:solidFill>
                <a:schemeClr val="bg1"/>
              </a:solidFill>
            </a:rPr>
            <a:t>1 kg NE = R$ 440,00</a:t>
          </a:r>
          <a:endParaRPr lang="pt-BR" sz="1600" b="1" dirty="0" smtClean="0"/>
        </a:p>
      </dgm:t>
    </dgm:pt>
    <dgm:pt modelId="{768FC4CD-F573-4CEB-803E-3F5084E2A65B}" type="parTrans" cxnId="{6F584A72-8DB6-43F8-BDA1-CFBAACEEB1E3}">
      <dgm:prSet/>
      <dgm:spPr/>
      <dgm:t>
        <a:bodyPr/>
        <a:lstStyle/>
        <a:p>
          <a:endParaRPr lang="pt-BR"/>
        </a:p>
      </dgm:t>
    </dgm:pt>
    <dgm:pt modelId="{9C23D559-FA3E-42CB-A36E-4871D20E63F5}" type="sibTrans" cxnId="{6F584A72-8DB6-43F8-BDA1-CFBAACEEB1E3}">
      <dgm:prSet/>
      <dgm:spPr/>
      <dgm:t>
        <a:bodyPr/>
        <a:lstStyle/>
        <a:p>
          <a:endParaRPr lang="pt-BR"/>
        </a:p>
      </dgm:t>
    </dgm:pt>
    <dgm:pt modelId="{C7BC3DC3-19B8-41C8-8EC9-316887D3B2FE}">
      <dgm:prSet phldrT="[Texto]" custT="1"/>
      <dgm:spPr/>
      <dgm:t>
        <a:bodyPr/>
        <a:lstStyle/>
        <a:p>
          <a:r>
            <a:rPr lang="pt-BR" sz="2600" b="1" dirty="0" smtClean="0"/>
            <a:t>Por que </a:t>
          </a:r>
          <a:br>
            <a:rPr lang="pt-BR" sz="2600" b="1" dirty="0" smtClean="0"/>
          </a:br>
          <a:r>
            <a:rPr lang="pt-BR" sz="2600" b="1" dirty="0" smtClean="0"/>
            <a:t>Inovar?</a:t>
          </a:r>
          <a:endParaRPr lang="pt-BR" sz="2600" b="1" dirty="0"/>
        </a:p>
      </dgm:t>
    </dgm:pt>
    <dgm:pt modelId="{F9D8BC05-F609-4BFF-A672-EB43EDD1976D}" type="parTrans" cxnId="{318D6C42-E6B0-42FA-940C-CC37F448DA0D}">
      <dgm:prSet/>
      <dgm:spPr/>
      <dgm:t>
        <a:bodyPr/>
        <a:lstStyle/>
        <a:p>
          <a:endParaRPr lang="pt-BR"/>
        </a:p>
      </dgm:t>
    </dgm:pt>
    <dgm:pt modelId="{923C3D40-9DEE-4F16-8600-E23B46A30F1B}" type="sibTrans" cxnId="{318D6C42-E6B0-42FA-940C-CC37F448DA0D}">
      <dgm:prSet/>
      <dgm:spPr/>
      <dgm:t>
        <a:bodyPr/>
        <a:lstStyle/>
        <a:p>
          <a:endParaRPr lang="pt-BR"/>
        </a:p>
      </dgm:t>
    </dgm:pt>
    <dgm:pt modelId="{1C48AD6D-33B9-4BC7-A248-1AC8B639C96A}">
      <dgm:prSet phldrT="[Texto]" custT="1"/>
      <dgm:spPr/>
      <dgm:t>
        <a:bodyPr/>
        <a:lstStyle/>
        <a:p>
          <a:r>
            <a:rPr lang="pt-BR" sz="1600" b="1" dirty="0" smtClean="0"/>
            <a:t>Gana, Costa do Marfim e Nigéria, têm</a:t>
          </a:r>
        </a:p>
        <a:p>
          <a:r>
            <a:rPr lang="pt-BR" sz="1600" b="1" dirty="0" smtClean="0"/>
            <a:t>75% do Cacau</a:t>
          </a:r>
          <a:endParaRPr lang="pt-BR" sz="1600" b="1" dirty="0"/>
        </a:p>
      </dgm:t>
    </dgm:pt>
    <dgm:pt modelId="{9F6A3AD5-5405-4AF4-9D20-C9F019FD4F8F}" type="parTrans" cxnId="{51F90E55-C5C1-4ABC-8C61-727400CFDBE6}">
      <dgm:prSet/>
      <dgm:spPr/>
      <dgm:t>
        <a:bodyPr/>
        <a:lstStyle/>
        <a:p>
          <a:endParaRPr lang="pt-BR"/>
        </a:p>
      </dgm:t>
    </dgm:pt>
    <dgm:pt modelId="{01257260-278F-4340-9093-F9E68BB11B3B}" type="sibTrans" cxnId="{51F90E55-C5C1-4ABC-8C61-727400CFDBE6}">
      <dgm:prSet/>
      <dgm:spPr/>
      <dgm:t>
        <a:bodyPr/>
        <a:lstStyle/>
        <a:p>
          <a:endParaRPr lang="pt-BR"/>
        </a:p>
      </dgm:t>
    </dgm:pt>
    <dgm:pt modelId="{992BA991-6418-44B5-B57D-EEEAFB0BD8E0}" type="pres">
      <dgm:prSet presAssocID="{E7C98113-4991-460A-A589-EB7590422318}" presName="Name0" presStyleCnt="0">
        <dgm:presLayoutVars>
          <dgm:dir/>
          <dgm:resizeHandles val="exact"/>
        </dgm:presLayoutVars>
      </dgm:prSet>
      <dgm:spPr/>
    </dgm:pt>
    <dgm:pt modelId="{2BE6D5A3-B02A-4AC7-B514-5991422B10FC}" type="pres">
      <dgm:prSet presAssocID="{71494602-A6D6-41DA-BE1E-8EF328DF86DF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90138-B0D4-48BE-9CEE-7D16E49C9636}" type="pres">
      <dgm:prSet presAssocID="{C7BC3DC3-19B8-41C8-8EC9-316887D3B2F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4EBF02-D9D9-4D55-9FDD-4DA7BF1C24D0}" type="pres">
      <dgm:prSet presAssocID="{1C48AD6D-33B9-4BC7-A248-1AC8B639C96A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0073724-E785-4449-A79D-249651FF1617}" type="presOf" srcId="{C7BC3DC3-19B8-41C8-8EC9-316887D3B2FE}" destId="{88690138-B0D4-48BE-9CEE-7D16E49C9636}" srcOrd="0" destOrd="0" presId="urn:diagrams.loki3.com/TabbedArc+Icon"/>
    <dgm:cxn modelId="{9F58918F-043D-43AD-BD1B-D92EE17F2B1A}" type="presOf" srcId="{1C48AD6D-33B9-4BC7-A248-1AC8B639C96A}" destId="{964EBF02-D9D9-4D55-9FDD-4DA7BF1C24D0}" srcOrd="0" destOrd="0" presId="urn:diagrams.loki3.com/TabbedArc+Icon"/>
    <dgm:cxn modelId="{318D6C42-E6B0-42FA-940C-CC37F448DA0D}" srcId="{E7C98113-4991-460A-A589-EB7590422318}" destId="{C7BC3DC3-19B8-41C8-8EC9-316887D3B2FE}" srcOrd="1" destOrd="0" parTransId="{F9D8BC05-F609-4BFF-A672-EB43EDD1976D}" sibTransId="{923C3D40-9DEE-4F16-8600-E23B46A30F1B}"/>
    <dgm:cxn modelId="{6F584A72-8DB6-43F8-BDA1-CFBAACEEB1E3}" srcId="{E7C98113-4991-460A-A589-EB7590422318}" destId="{71494602-A6D6-41DA-BE1E-8EF328DF86DF}" srcOrd="0" destOrd="0" parTransId="{768FC4CD-F573-4CEB-803E-3F5084E2A65B}" sibTransId="{9C23D559-FA3E-42CB-A36E-4871D20E63F5}"/>
    <dgm:cxn modelId="{8E6C941B-3280-4429-AC84-23112131F9C2}" type="presOf" srcId="{71494602-A6D6-41DA-BE1E-8EF328DF86DF}" destId="{2BE6D5A3-B02A-4AC7-B514-5991422B10FC}" srcOrd="0" destOrd="0" presId="urn:diagrams.loki3.com/TabbedArc+Icon"/>
    <dgm:cxn modelId="{E849F2B2-05EB-42F9-89AE-8EB94A07C4C6}" type="presOf" srcId="{E7C98113-4991-460A-A589-EB7590422318}" destId="{992BA991-6418-44B5-B57D-EEEAFB0BD8E0}" srcOrd="0" destOrd="0" presId="urn:diagrams.loki3.com/TabbedArc+Icon"/>
    <dgm:cxn modelId="{51F90E55-C5C1-4ABC-8C61-727400CFDBE6}" srcId="{E7C98113-4991-460A-A589-EB7590422318}" destId="{1C48AD6D-33B9-4BC7-A248-1AC8B639C96A}" srcOrd="2" destOrd="0" parTransId="{9F6A3AD5-5405-4AF4-9D20-C9F019FD4F8F}" sibTransId="{01257260-278F-4340-9093-F9E68BB11B3B}"/>
    <dgm:cxn modelId="{0CCB469E-18AF-4A48-BC29-BE55764FC5BB}" type="presParOf" srcId="{992BA991-6418-44B5-B57D-EEEAFB0BD8E0}" destId="{2BE6D5A3-B02A-4AC7-B514-5991422B10FC}" srcOrd="0" destOrd="0" presId="urn:diagrams.loki3.com/TabbedArc+Icon"/>
    <dgm:cxn modelId="{CD78D4FB-8D94-47F3-B420-3029FB3BAE02}" type="presParOf" srcId="{992BA991-6418-44B5-B57D-EEEAFB0BD8E0}" destId="{88690138-B0D4-48BE-9CEE-7D16E49C9636}" srcOrd="1" destOrd="0" presId="urn:diagrams.loki3.com/TabbedArc+Icon"/>
    <dgm:cxn modelId="{DC32B1D4-25B5-42D6-834B-B97E63FAD595}" type="presParOf" srcId="{992BA991-6418-44B5-B57D-EEEAFB0BD8E0}" destId="{964EBF02-D9D9-4D55-9FDD-4DA7BF1C24D0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AD98C8-FF46-43D8-A0AD-A18FF8986257}" type="doc">
      <dgm:prSet loTypeId="urn:microsoft.com/office/officeart/2005/8/layout/equation2" loCatId="relationship" qsTypeId="urn:microsoft.com/office/officeart/2005/8/quickstyle/simple2" qsCatId="simple" csTypeId="urn:microsoft.com/office/officeart/2005/8/colors/colorful1" csCatId="colorful" phldr="1"/>
      <dgm:spPr/>
    </dgm:pt>
    <dgm:pt modelId="{D0522C2C-B874-47BB-8E96-DC8DCC753B40}">
      <dgm:prSet phldrT="[Texto]"/>
      <dgm:spPr/>
      <dgm:t>
        <a:bodyPr/>
        <a:lstStyle/>
        <a:p>
          <a:r>
            <a:rPr lang="pt-BR" b="1" dirty="0" smtClean="0"/>
            <a:t>Tradicional</a:t>
          </a:r>
          <a:endParaRPr lang="pt-BR" b="1" dirty="0"/>
        </a:p>
      </dgm:t>
    </dgm:pt>
    <dgm:pt modelId="{1CF45693-291E-4CBC-BF67-ED5E1AD7FEFD}" type="parTrans" cxnId="{0C021BD6-B86B-4227-913C-34502A9368B4}">
      <dgm:prSet/>
      <dgm:spPr/>
      <dgm:t>
        <a:bodyPr/>
        <a:lstStyle/>
        <a:p>
          <a:endParaRPr lang="pt-BR"/>
        </a:p>
      </dgm:t>
    </dgm:pt>
    <dgm:pt modelId="{802E9732-B5F6-46B8-8274-87B9997200C5}" type="sibTrans" cxnId="{0C021BD6-B86B-4227-913C-34502A9368B4}">
      <dgm:prSet/>
      <dgm:spPr/>
      <dgm:t>
        <a:bodyPr/>
        <a:lstStyle/>
        <a:p>
          <a:endParaRPr lang="pt-BR"/>
        </a:p>
      </dgm:t>
    </dgm:pt>
    <dgm:pt modelId="{F65BEF03-34A1-4788-8F22-205969412FC9}">
      <dgm:prSet phldrT="[Texto]"/>
      <dgm:spPr/>
      <dgm:t>
        <a:bodyPr/>
        <a:lstStyle/>
        <a:p>
          <a:r>
            <a:rPr lang="pt-BR" b="1" dirty="0" smtClean="0"/>
            <a:t>42</a:t>
          </a:r>
          <a:endParaRPr lang="pt-BR" b="1" dirty="0"/>
        </a:p>
      </dgm:t>
    </dgm:pt>
    <dgm:pt modelId="{609C8F54-14E4-4756-92D7-C128DEA440BD}" type="parTrans" cxnId="{77614647-9926-49A0-96CB-AF29D46B64A4}">
      <dgm:prSet/>
      <dgm:spPr/>
      <dgm:t>
        <a:bodyPr/>
        <a:lstStyle/>
        <a:p>
          <a:endParaRPr lang="pt-BR"/>
        </a:p>
      </dgm:t>
    </dgm:pt>
    <dgm:pt modelId="{3CB1D2DE-89E7-4DB8-BFCE-B9FCEE8CE0F0}" type="sibTrans" cxnId="{77614647-9926-49A0-96CB-AF29D46B64A4}">
      <dgm:prSet/>
      <dgm:spPr/>
      <dgm:t>
        <a:bodyPr/>
        <a:lstStyle/>
        <a:p>
          <a:endParaRPr lang="pt-BR"/>
        </a:p>
      </dgm:t>
    </dgm:pt>
    <dgm:pt modelId="{88B73BE7-475C-4CEC-86C5-5211FE2C050B}">
      <dgm:prSet phldrT="[Texto]"/>
      <dgm:spPr/>
      <dgm:t>
        <a:bodyPr/>
        <a:lstStyle/>
        <a:p>
          <a:r>
            <a:rPr lang="pt-BR" dirty="0" smtClean="0"/>
            <a:t>Arranjo Educacional</a:t>
          </a:r>
          <a:endParaRPr lang="pt-BR" dirty="0"/>
        </a:p>
      </dgm:t>
    </dgm:pt>
    <dgm:pt modelId="{93DAB681-85D4-4710-8068-0CE17F7E55E5}" type="parTrans" cxnId="{A2B015B9-3B99-4746-9336-9BAF013D8F42}">
      <dgm:prSet/>
      <dgm:spPr/>
      <dgm:t>
        <a:bodyPr/>
        <a:lstStyle/>
        <a:p>
          <a:endParaRPr lang="pt-BR"/>
        </a:p>
      </dgm:t>
    </dgm:pt>
    <dgm:pt modelId="{DB47226A-2BF7-4449-904A-68852856400E}" type="sibTrans" cxnId="{A2B015B9-3B99-4746-9336-9BAF013D8F42}">
      <dgm:prSet/>
      <dgm:spPr/>
      <dgm:t>
        <a:bodyPr/>
        <a:lstStyle/>
        <a:p>
          <a:endParaRPr lang="pt-BR"/>
        </a:p>
      </dgm:t>
    </dgm:pt>
    <dgm:pt modelId="{10D86E25-1381-4F44-832B-6AB25F820350}">
      <dgm:prSet phldrT="[Texto]"/>
      <dgm:spPr/>
      <dgm:t>
        <a:bodyPr/>
        <a:lstStyle/>
        <a:p>
          <a:r>
            <a:rPr lang="pt-BR" b="1" dirty="0" smtClean="0"/>
            <a:t>EAD</a:t>
          </a:r>
          <a:endParaRPr lang="pt-BR" b="1" dirty="0"/>
        </a:p>
      </dgm:t>
    </dgm:pt>
    <dgm:pt modelId="{51B131FB-5E25-4522-A851-5ADC4043BDE1}" type="parTrans" cxnId="{09A345B2-BAE1-42FD-A491-434F320137C0}">
      <dgm:prSet/>
      <dgm:spPr/>
      <dgm:t>
        <a:bodyPr/>
        <a:lstStyle/>
        <a:p>
          <a:endParaRPr lang="pt-BR"/>
        </a:p>
      </dgm:t>
    </dgm:pt>
    <dgm:pt modelId="{9C6AA486-7417-4555-9DFA-A95668AE631F}" type="sibTrans" cxnId="{09A345B2-BAE1-42FD-A491-434F320137C0}">
      <dgm:prSet/>
      <dgm:spPr/>
      <dgm:t>
        <a:bodyPr/>
        <a:lstStyle/>
        <a:p>
          <a:endParaRPr lang="pt-BR"/>
        </a:p>
      </dgm:t>
    </dgm:pt>
    <dgm:pt modelId="{37569487-0696-4C76-8BFC-4A446D85F7EC}">
      <dgm:prSet phldrT="[Texto]"/>
      <dgm:spPr/>
      <dgm:t>
        <a:bodyPr/>
        <a:lstStyle/>
        <a:p>
          <a:r>
            <a:rPr lang="pt-BR" b="1" dirty="0" smtClean="0"/>
            <a:t>Cluster</a:t>
          </a:r>
          <a:endParaRPr lang="pt-BR" b="1" dirty="0"/>
        </a:p>
      </dgm:t>
    </dgm:pt>
    <dgm:pt modelId="{F72CE730-00EE-4943-AEE6-ED38384E4A91}" type="parTrans" cxnId="{F5426AF5-5D7E-47F9-8058-EECAFE37BD27}">
      <dgm:prSet/>
      <dgm:spPr/>
      <dgm:t>
        <a:bodyPr/>
        <a:lstStyle/>
        <a:p>
          <a:endParaRPr lang="pt-BR"/>
        </a:p>
      </dgm:t>
    </dgm:pt>
    <dgm:pt modelId="{FFF493F2-581B-4707-B451-FCEE46A6BCD2}" type="sibTrans" cxnId="{F5426AF5-5D7E-47F9-8058-EECAFE37BD27}">
      <dgm:prSet/>
      <dgm:spPr/>
      <dgm:t>
        <a:bodyPr/>
        <a:lstStyle/>
        <a:p>
          <a:endParaRPr lang="pt-BR"/>
        </a:p>
      </dgm:t>
    </dgm:pt>
    <dgm:pt modelId="{26A03C4A-9952-41B7-959F-E405BA0E05B5}" type="pres">
      <dgm:prSet presAssocID="{1CAD98C8-FF46-43D8-A0AD-A18FF8986257}" presName="Name0" presStyleCnt="0">
        <dgm:presLayoutVars>
          <dgm:dir/>
          <dgm:resizeHandles val="exact"/>
        </dgm:presLayoutVars>
      </dgm:prSet>
      <dgm:spPr/>
    </dgm:pt>
    <dgm:pt modelId="{CCDBA86B-7857-4D11-97D8-142BB7B8BA79}" type="pres">
      <dgm:prSet presAssocID="{1CAD98C8-FF46-43D8-A0AD-A18FF8986257}" presName="vNodes" presStyleCnt="0"/>
      <dgm:spPr/>
    </dgm:pt>
    <dgm:pt modelId="{4F046EFA-9BE2-4B96-90C6-798035F5B7F3}" type="pres">
      <dgm:prSet presAssocID="{D0522C2C-B874-47BB-8E96-DC8DCC753B40}" presName="node" presStyleLbl="node1" presStyleIdx="0" presStyleCnt="5" custScaleX="1637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D15DDA-C0EA-4A8C-BC7C-8B61D2261C42}" type="pres">
      <dgm:prSet presAssocID="{802E9732-B5F6-46B8-8274-87B9997200C5}" presName="spacerT" presStyleCnt="0"/>
      <dgm:spPr/>
    </dgm:pt>
    <dgm:pt modelId="{D7BDC986-AFF9-49B3-9D9B-843E0CAA12A2}" type="pres">
      <dgm:prSet presAssocID="{802E9732-B5F6-46B8-8274-87B9997200C5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48BC33F-3114-442F-B339-7BF30A99A946}" type="pres">
      <dgm:prSet presAssocID="{802E9732-B5F6-46B8-8274-87B9997200C5}" presName="spacerB" presStyleCnt="0"/>
      <dgm:spPr/>
    </dgm:pt>
    <dgm:pt modelId="{6FD12436-AA16-45B4-B5A6-2DCDD2D89D7A}" type="pres">
      <dgm:prSet presAssocID="{10D86E25-1381-4F44-832B-6AB25F820350}" presName="node" presStyleLbl="node1" presStyleIdx="1" presStyleCnt="5" custScaleX="1637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CA1AAA-6483-4A13-B900-1F253C78BB8E}" type="pres">
      <dgm:prSet presAssocID="{9C6AA486-7417-4555-9DFA-A95668AE631F}" presName="spacerT" presStyleCnt="0"/>
      <dgm:spPr/>
    </dgm:pt>
    <dgm:pt modelId="{73DF873A-C12B-447D-8612-949A4C32D327}" type="pres">
      <dgm:prSet presAssocID="{9C6AA486-7417-4555-9DFA-A95668AE631F}" presName="sibTrans" presStyleLbl="sibTrans2D1" presStyleIdx="1" presStyleCnt="4"/>
      <dgm:spPr/>
      <dgm:t>
        <a:bodyPr/>
        <a:lstStyle/>
        <a:p>
          <a:endParaRPr lang="pt-BR"/>
        </a:p>
      </dgm:t>
    </dgm:pt>
    <dgm:pt modelId="{9E012C2C-BF43-44BE-AF0B-4587216C417F}" type="pres">
      <dgm:prSet presAssocID="{9C6AA486-7417-4555-9DFA-A95668AE631F}" presName="spacerB" presStyleCnt="0"/>
      <dgm:spPr/>
    </dgm:pt>
    <dgm:pt modelId="{D0B7AD1E-9BD3-4E52-A4A0-1F4EC86C91E3}" type="pres">
      <dgm:prSet presAssocID="{F65BEF03-34A1-4788-8F22-205969412FC9}" presName="node" presStyleLbl="node1" presStyleIdx="2" presStyleCnt="5" custScaleX="1637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19FBA-F480-45AC-94B5-1FA40FBE2AA8}" type="pres">
      <dgm:prSet presAssocID="{3CB1D2DE-89E7-4DB8-BFCE-B9FCEE8CE0F0}" presName="spacerT" presStyleCnt="0"/>
      <dgm:spPr/>
    </dgm:pt>
    <dgm:pt modelId="{BEAE90B3-DD70-420B-A014-527C2323331D}" type="pres">
      <dgm:prSet presAssocID="{3CB1D2DE-89E7-4DB8-BFCE-B9FCEE8CE0F0}" presName="sibTrans" presStyleLbl="sibTrans2D1" presStyleIdx="2" presStyleCnt="4"/>
      <dgm:spPr/>
      <dgm:t>
        <a:bodyPr/>
        <a:lstStyle/>
        <a:p>
          <a:endParaRPr lang="pt-BR"/>
        </a:p>
      </dgm:t>
    </dgm:pt>
    <dgm:pt modelId="{99FABB44-E742-40B5-88D2-5CF99485EDD5}" type="pres">
      <dgm:prSet presAssocID="{3CB1D2DE-89E7-4DB8-BFCE-B9FCEE8CE0F0}" presName="spacerB" presStyleCnt="0"/>
      <dgm:spPr/>
    </dgm:pt>
    <dgm:pt modelId="{1343A69A-1EFA-4298-80EC-475C142DA44D}" type="pres">
      <dgm:prSet presAssocID="{37569487-0696-4C76-8BFC-4A446D85F7EC}" presName="node" presStyleLbl="node1" presStyleIdx="3" presStyleCnt="5" custScaleX="1470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33EB8E-CB4F-45DF-9FDC-756BD2E2DA50}" type="pres">
      <dgm:prSet presAssocID="{1CAD98C8-FF46-43D8-A0AD-A18FF8986257}" presName="sibTransLast" presStyleLbl="sibTrans2D1" presStyleIdx="3" presStyleCnt="4"/>
      <dgm:spPr/>
      <dgm:t>
        <a:bodyPr/>
        <a:lstStyle/>
        <a:p>
          <a:endParaRPr lang="pt-BR"/>
        </a:p>
      </dgm:t>
    </dgm:pt>
    <dgm:pt modelId="{4483777C-25B8-488A-AB6E-9F351C242026}" type="pres">
      <dgm:prSet presAssocID="{1CAD98C8-FF46-43D8-A0AD-A18FF8986257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6FB5903D-63C3-48EE-9801-3F6D1927A0C7}" type="pres">
      <dgm:prSet presAssocID="{1CAD98C8-FF46-43D8-A0AD-A18FF8986257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2E1825-BC3E-49DF-B21D-61074CBC92D7}" type="presOf" srcId="{9C6AA486-7417-4555-9DFA-A95668AE631F}" destId="{73DF873A-C12B-447D-8612-949A4C32D327}" srcOrd="0" destOrd="0" presId="urn:microsoft.com/office/officeart/2005/8/layout/equation2"/>
    <dgm:cxn modelId="{D3F12BA8-FDF2-4925-8F2B-71D70C56C520}" type="presOf" srcId="{3CB1D2DE-89E7-4DB8-BFCE-B9FCEE8CE0F0}" destId="{BEAE90B3-DD70-420B-A014-527C2323331D}" srcOrd="0" destOrd="0" presId="urn:microsoft.com/office/officeart/2005/8/layout/equation2"/>
    <dgm:cxn modelId="{2B67D2B9-F5B4-4FEA-974E-5241704F2E2B}" type="presOf" srcId="{88B73BE7-475C-4CEC-86C5-5211FE2C050B}" destId="{6FB5903D-63C3-48EE-9801-3F6D1927A0C7}" srcOrd="0" destOrd="0" presId="urn:microsoft.com/office/officeart/2005/8/layout/equation2"/>
    <dgm:cxn modelId="{89D9B9DD-8642-43DB-8159-6FB654AAFD72}" type="presOf" srcId="{D0522C2C-B874-47BB-8E96-DC8DCC753B40}" destId="{4F046EFA-9BE2-4B96-90C6-798035F5B7F3}" srcOrd="0" destOrd="0" presId="urn:microsoft.com/office/officeart/2005/8/layout/equation2"/>
    <dgm:cxn modelId="{77614647-9926-49A0-96CB-AF29D46B64A4}" srcId="{1CAD98C8-FF46-43D8-A0AD-A18FF8986257}" destId="{F65BEF03-34A1-4788-8F22-205969412FC9}" srcOrd="2" destOrd="0" parTransId="{609C8F54-14E4-4756-92D7-C128DEA440BD}" sibTransId="{3CB1D2DE-89E7-4DB8-BFCE-B9FCEE8CE0F0}"/>
    <dgm:cxn modelId="{F5426AF5-5D7E-47F9-8058-EECAFE37BD27}" srcId="{1CAD98C8-FF46-43D8-A0AD-A18FF8986257}" destId="{37569487-0696-4C76-8BFC-4A446D85F7EC}" srcOrd="3" destOrd="0" parTransId="{F72CE730-00EE-4943-AEE6-ED38384E4A91}" sibTransId="{FFF493F2-581B-4707-B451-FCEE46A6BCD2}"/>
    <dgm:cxn modelId="{88A58976-F1B7-47CC-90EE-4514D52C8741}" type="presOf" srcId="{802E9732-B5F6-46B8-8274-87B9997200C5}" destId="{D7BDC986-AFF9-49B3-9D9B-843E0CAA12A2}" srcOrd="0" destOrd="0" presId="urn:microsoft.com/office/officeart/2005/8/layout/equation2"/>
    <dgm:cxn modelId="{09A345B2-BAE1-42FD-A491-434F320137C0}" srcId="{1CAD98C8-FF46-43D8-A0AD-A18FF8986257}" destId="{10D86E25-1381-4F44-832B-6AB25F820350}" srcOrd="1" destOrd="0" parTransId="{51B131FB-5E25-4522-A851-5ADC4043BDE1}" sibTransId="{9C6AA486-7417-4555-9DFA-A95668AE631F}"/>
    <dgm:cxn modelId="{10359E24-150C-4647-A081-C8B89B8B9F2C}" type="presOf" srcId="{FFF493F2-581B-4707-B451-FCEE46A6BCD2}" destId="{B533EB8E-CB4F-45DF-9FDC-756BD2E2DA50}" srcOrd="0" destOrd="0" presId="urn:microsoft.com/office/officeart/2005/8/layout/equation2"/>
    <dgm:cxn modelId="{A2B015B9-3B99-4746-9336-9BAF013D8F42}" srcId="{1CAD98C8-FF46-43D8-A0AD-A18FF8986257}" destId="{88B73BE7-475C-4CEC-86C5-5211FE2C050B}" srcOrd="4" destOrd="0" parTransId="{93DAB681-85D4-4710-8068-0CE17F7E55E5}" sibTransId="{DB47226A-2BF7-4449-904A-68852856400E}"/>
    <dgm:cxn modelId="{E4F3BD8B-5CA6-40B8-A8A1-BCB263E4E272}" type="presOf" srcId="{37569487-0696-4C76-8BFC-4A446D85F7EC}" destId="{1343A69A-1EFA-4298-80EC-475C142DA44D}" srcOrd="0" destOrd="0" presId="urn:microsoft.com/office/officeart/2005/8/layout/equation2"/>
    <dgm:cxn modelId="{0C021BD6-B86B-4227-913C-34502A9368B4}" srcId="{1CAD98C8-FF46-43D8-A0AD-A18FF8986257}" destId="{D0522C2C-B874-47BB-8E96-DC8DCC753B40}" srcOrd="0" destOrd="0" parTransId="{1CF45693-291E-4CBC-BF67-ED5E1AD7FEFD}" sibTransId="{802E9732-B5F6-46B8-8274-87B9997200C5}"/>
    <dgm:cxn modelId="{BEF65258-1C56-4E48-80B8-FD4E1731E977}" type="presOf" srcId="{F65BEF03-34A1-4788-8F22-205969412FC9}" destId="{D0B7AD1E-9BD3-4E52-A4A0-1F4EC86C91E3}" srcOrd="0" destOrd="0" presId="urn:microsoft.com/office/officeart/2005/8/layout/equation2"/>
    <dgm:cxn modelId="{EA49F930-3539-4092-9A79-EFFFC3C43F29}" type="presOf" srcId="{1CAD98C8-FF46-43D8-A0AD-A18FF8986257}" destId="{26A03C4A-9952-41B7-959F-E405BA0E05B5}" srcOrd="0" destOrd="0" presId="urn:microsoft.com/office/officeart/2005/8/layout/equation2"/>
    <dgm:cxn modelId="{E2896752-0EA7-4814-B895-DC1385FFB246}" type="presOf" srcId="{10D86E25-1381-4F44-832B-6AB25F820350}" destId="{6FD12436-AA16-45B4-B5A6-2DCDD2D89D7A}" srcOrd="0" destOrd="0" presId="urn:microsoft.com/office/officeart/2005/8/layout/equation2"/>
    <dgm:cxn modelId="{673E9154-F17D-410A-9B27-27A42CD20063}" type="presOf" srcId="{FFF493F2-581B-4707-B451-FCEE46A6BCD2}" destId="{4483777C-25B8-488A-AB6E-9F351C242026}" srcOrd="1" destOrd="0" presId="urn:microsoft.com/office/officeart/2005/8/layout/equation2"/>
    <dgm:cxn modelId="{EAC67057-C753-4601-BA4D-33CC9EE13025}" type="presParOf" srcId="{26A03C4A-9952-41B7-959F-E405BA0E05B5}" destId="{CCDBA86B-7857-4D11-97D8-142BB7B8BA79}" srcOrd="0" destOrd="0" presId="urn:microsoft.com/office/officeart/2005/8/layout/equation2"/>
    <dgm:cxn modelId="{B2C7FB15-0619-43B9-9DC6-4D907C51FB2C}" type="presParOf" srcId="{CCDBA86B-7857-4D11-97D8-142BB7B8BA79}" destId="{4F046EFA-9BE2-4B96-90C6-798035F5B7F3}" srcOrd="0" destOrd="0" presId="urn:microsoft.com/office/officeart/2005/8/layout/equation2"/>
    <dgm:cxn modelId="{545C25B4-AB6A-48DF-B9CD-2A97A1D8839B}" type="presParOf" srcId="{CCDBA86B-7857-4D11-97D8-142BB7B8BA79}" destId="{B2D15DDA-C0EA-4A8C-BC7C-8B61D2261C42}" srcOrd="1" destOrd="0" presId="urn:microsoft.com/office/officeart/2005/8/layout/equation2"/>
    <dgm:cxn modelId="{8D2C2637-6900-496C-A5E6-2ED0D537DAAC}" type="presParOf" srcId="{CCDBA86B-7857-4D11-97D8-142BB7B8BA79}" destId="{D7BDC986-AFF9-49B3-9D9B-843E0CAA12A2}" srcOrd="2" destOrd="0" presId="urn:microsoft.com/office/officeart/2005/8/layout/equation2"/>
    <dgm:cxn modelId="{498A588F-6EE8-434F-B663-9DA2D7351DB2}" type="presParOf" srcId="{CCDBA86B-7857-4D11-97D8-142BB7B8BA79}" destId="{148BC33F-3114-442F-B339-7BF30A99A946}" srcOrd="3" destOrd="0" presId="urn:microsoft.com/office/officeart/2005/8/layout/equation2"/>
    <dgm:cxn modelId="{CE6C468E-FB62-49A2-A845-BE749228BDF5}" type="presParOf" srcId="{CCDBA86B-7857-4D11-97D8-142BB7B8BA79}" destId="{6FD12436-AA16-45B4-B5A6-2DCDD2D89D7A}" srcOrd="4" destOrd="0" presId="urn:microsoft.com/office/officeart/2005/8/layout/equation2"/>
    <dgm:cxn modelId="{ADC5D213-9CB0-4BF0-A902-747539F6CE61}" type="presParOf" srcId="{CCDBA86B-7857-4D11-97D8-142BB7B8BA79}" destId="{BDCA1AAA-6483-4A13-B900-1F253C78BB8E}" srcOrd="5" destOrd="0" presId="urn:microsoft.com/office/officeart/2005/8/layout/equation2"/>
    <dgm:cxn modelId="{77E3EFD3-1495-4148-BAD3-86B5F4F2B974}" type="presParOf" srcId="{CCDBA86B-7857-4D11-97D8-142BB7B8BA79}" destId="{73DF873A-C12B-447D-8612-949A4C32D327}" srcOrd="6" destOrd="0" presId="urn:microsoft.com/office/officeart/2005/8/layout/equation2"/>
    <dgm:cxn modelId="{1A47FF21-8BD8-4640-A5D0-122D637A4210}" type="presParOf" srcId="{CCDBA86B-7857-4D11-97D8-142BB7B8BA79}" destId="{9E012C2C-BF43-44BE-AF0B-4587216C417F}" srcOrd="7" destOrd="0" presId="urn:microsoft.com/office/officeart/2005/8/layout/equation2"/>
    <dgm:cxn modelId="{2EDB61A2-2F25-4997-8DF0-D2EE7377A4CD}" type="presParOf" srcId="{CCDBA86B-7857-4D11-97D8-142BB7B8BA79}" destId="{D0B7AD1E-9BD3-4E52-A4A0-1F4EC86C91E3}" srcOrd="8" destOrd="0" presId="urn:microsoft.com/office/officeart/2005/8/layout/equation2"/>
    <dgm:cxn modelId="{FF2157D6-6F50-449C-B5AE-2E902FCBB187}" type="presParOf" srcId="{CCDBA86B-7857-4D11-97D8-142BB7B8BA79}" destId="{0B219FBA-F480-45AC-94B5-1FA40FBE2AA8}" srcOrd="9" destOrd="0" presId="urn:microsoft.com/office/officeart/2005/8/layout/equation2"/>
    <dgm:cxn modelId="{5EF06853-4708-4749-B8D7-603FBFF15B20}" type="presParOf" srcId="{CCDBA86B-7857-4D11-97D8-142BB7B8BA79}" destId="{BEAE90B3-DD70-420B-A014-527C2323331D}" srcOrd="10" destOrd="0" presId="urn:microsoft.com/office/officeart/2005/8/layout/equation2"/>
    <dgm:cxn modelId="{CF3EEFE1-5686-49FF-A8AC-6D90A61CF99C}" type="presParOf" srcId="{CCDBA86B-7857-4D11-97D8-142BB7B8BA79}" destId="{99FABB44-E742-40B5-88D2-5CF99485EDD5}" srcOrd="11" destOrd="0" presId="urn:microsoft.com/office/officeart/2005/8/layout/equation2"/>
    <dgm:cxn modelId="{1D28F073-BEF6-48C8-8A43-EC4548F3874A}" type="presParOf" srcId="{CCDBA86B-7857-4D11-97D8-142BB7B8BA79}" destId="{1343A69A-1EFA-4298-80EC-475C142DA44D}" srcOrd="12" destOrd="0" presId="urn:microsoft.com/office/officeart/2005/8/layout/equation2"/>
    <dgm:cxn modelId="{72A2A95B-759C-4122-BE7D-A0022D7DEECF}" type="presParOf" srcId="{26A03C4A-9952-41B7-959F-E405BA0E05B5}" destId="{B533EB8E-CB4F-45DF-9FDC-756BD2E2DA50}" srcOrd="1" destOrd="0" presId="urn:microsoft.com/office/officeart/2005/8/layout/equation2"/>
    <dgm:cxn modelId="{550F6695-B6DB-4AC9-A1F6-926F3D718B5A}" type="presParOf" srcId="{B533EB8E-CB4F-45DF-9FDC-756BD2E2DA50}" destId="{4483777C-25B8-488A-AB6E-9F351C242026}" srcOrd="0" destOrd="0" presId="urn:microsoft.com/office/officeart/2005/8/layout/equation2"/>
    <dgm:cxn modelId="{144DF875-19E7-42C0-92FD-0B494B584F43}" type="presParOf" srcId="{26A03C4A-9952-41B7-959F-E405BA0E05B5}" destId="{6FB5903D-63C3-48EE-9801-3F6D1927A0C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632188-E78F-4AB1-AB2E-67A373A68B6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7DEC69B-6764-4F61-A428-7C2E55D136E5}">
      <dgm:prSet phldrT="[Texto]"/>
      <dgm:spPr/>
      <dgm:t>
        <a:bodyPr/>
        <a:lstStyle/>
        <a:p>
          <a:r>
            <a:rPr lang="pt-BR" b="1" dirty="0" smtClean="0"/>
            <a:t>Tradicional EAD</a:t>
          </a:r>
          <a:endParaRPr lang="pt-BR" b="1" dirty="0"/>
        </a:p>
      </dgm:t>
    </dgm:pt>
    <dgm:pt modelId="{1F8C4044-31E3-4016-9335-4661470E93ED}" type="parTrans" cxnId="{C3F04907-A2B7-4D6E-9484-83EFFF15D244}">
      <dgm:prSet/>
      <dgm:spPr/>
      <dgm:t>
        <a:bodyPr/>
        <a:lstStyle/>
        <a:p>
          <a:endParaRPr lang="pt-BR"/>
        </a:p>
      </dgm:t>
    </dgm:pt>
    <dgm:pt modelId="{B2F5C024-C444-41B9-BC1C-B131529A5FB4}" type="sibTrans" cxnId="{C3F04907-A2B7-4D6E-9484-83EFFF15D244}">
      <dgm:prSet/>
      <dgm:spPr/>
      <dgm:t>
        <a:bodyPr/>
        <a:lstStyle/>
        <a:p>
          <a:endParaRPr lang="pt-BR"/>
        </a:p>
      </dgm:t>
    </dgm:pt>
    <dgm:pt modelId="{1AF7BB7E-9E23-4B6D-84FC-88AEC384516C}">
      <dgm:prSet phldrT="[Texto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Tradicional 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Focado na Aprendizagem</a:t>
          </a:r>
          <a:endParaRPr lang="pt-BR" b="1" dirty="0">
            <a:solidFill>
              <a:schemeClr val="tx2">
                <a:lumMod val="75000"/>
              </a:schemeClr>
            </a:solidFill>
          </a:endParaRPr>
        </a:p>
      </dgm:t>
    </dgm:pt>
    <dgm:pt modelId="{E65CED2B-8A04-4D1D-8B9A-25CB3FB0EE1A}" type="parTrans" cxnId="{616E2FE9-E8AE-4DF5-9F61-6D3AF67EBD3E}">
      <dgm:prSet/>
      <dgm:spPr/>
      <dgm:t>
        <a:bodyPr/>
        <a:lstStyle/>
        <a:p>
          <a:endParaRPr lang="pt-BR"/>
        </a:p>
      </dgm:t>
    </dgm:pt>
    <dgm:pt modelId="{BA514BBF-FFE9-443F-B516-848FAEA59A58}" type="sibTrans" cxnId="{616E2FE9-E8AE-4DF5-9F61-6D3AF67EBD3E}">
      <dgm:prSet/>
      <dgm:spPr/>
      <dgm:t>
        <a:bodyPr/>
        <a:lstStyle/>
        <a:p>
          <a:endParaRPr lang="pt-BR"/>
        </a:p>
      </dgm:t>
    </dgm:pt>
    <dgm:pt modelId="{0ABEC295-7376-4B03-90F8-D5001D2E5D2F}">
      <dgm:prSet phldrT="[Texto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EAD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Predominante 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(UNIVESP e Privadas)</a:t>
          </a:r>
          <a:endParaRPr lang="pt-BR" b="1" dirty="0">
            <a:solidFill>
              <a:schemeClr val="tx2">
                <a:lumMod val="75000"/>
              </a:schemeClr>
            </a:solidFill>
          </a:endParaRPr>
        </a:p>
      </dgm:t>
    </dgm:pt>
    <dgm:pt modelId="{77F9623C-9B31-4CAC-9205-A90D7214FBC5}" type="parTrans" cxnId="{948A02D5-0F50-437A-840A-23F45C44B3B6}">
      <dgm:prSet/>
      <dgm:spPr/>
      <dgm:t>
        <a:bodyPr/>
        <a:lstStyle/>
        <a:p>
          <a:endParaRPr lang="pt-BR"/>
        </a:p>
      </dgm:t>
    </dgm:pt>
    <dgm:pt modelId="{13BA4190-AC5F-4C4E-9F1E-8316A8990D91}" type="sibTrans" cxnId="{948A02D5-0F50-437A-840A-23F45C44B3B6}">
      <dgm:prSet/>
      <dgm:spPr/>
      <dgm:t>
        <a:bodyPr/>
        <a:lstStyle/>
        <a:p>
          <a:endParaRPr lang="pt-BR"/>
        </a:p>
      </dgm:t>
    </dgm:pt>
    <dgm:pt modelId="{0BB62E42-A585-4833-8CCF-B6FD623033E5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b="1" dirty="0" smtClean="0"/>
            <a:t>42 </a:t>
          </a:r>
        </a:p>
        <a:p>
          <a:r>
            <a:rPr lang="pt-BR" b="1" dirty="0" smtClean="0"/>
            <a:t>Cluster</a:t>
          </a:r>
          <a:endParaRPr lang="pt-BR" b="1" dirty="0"/>
        </a:p>
      </dgm:t>
    </dgm:pt>
    <dgm:pt modelId="{B5A0D0B2-363D-4FAF-B5DB-56FB28154192}" type="parTrans" cxnId="{1FDF27CC-0EFC-4324-A189-E4FAC4CB52B8}">
      <dgm:prSet/>
      <dgm:spPr/>
      <dgm:t>
        <a:bodyPr/>
        <a:lstStyle/>
        <a:p>
          <a:endParaRPr lang="pt-BR"/>
        </a:p>
      </dgm:t>
    </dgm:pt>
    <dgm:pt modelId="{81E7806D-FFB6-403B-ADBA-88FA1920278F}" type="sibTrans" cxnId="{1FDF27CC-0EFC-4324-A189-E4FAC4CB52B8}">
      <dgm:prSet/>
      <dgm:spPr/>
      <dgm:t>
        <a:bodyPr/>
        <a:lstStyle/>
        <a:p>
          <a:endParaRPr lang="pt-BR"/>
        </a:p>
      </dgm:t>
    </dgm:pt>
    <dgm:pt modelId="{A4D6FA00-FA4C-4B85-A6AC-7952EAA192CC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/>
            <a:t>França </a:t>
          </a:r>
        </a:p>
        <a:p>
          <a:r>
            <a:rPr lang="pt-BR" b="1" dirty="0" smtClean="0"/>
            <a:t>Palo Alto</a:t>
          </a:r>
          <a:endParaRPr lang="pt-BR" b="1" dirty="0"/>
        </a:p>
      </dgm:t>
    </dgm:pt>
    <dgm:pt modelId="{AADC488D-971B-4B1D-B91D-E27F3580FD6A}" type="parTrans" cxnId="{AFA31B9D-4AE5-4763-8F5E-4C22A770A3E1}">
      <dgm:prSet/>
      <dgm:spPr/>
      <dgm:t>
        <a:bodyPr/>
        <a:lstStyle/>
        <a:p>
          <a:endParaRPr lang="pt-BR"/>
        </a:p>
      </dgm:t>
    </dgm:pt>
    <dgm:pt modelId="{83FF6769-C78E-4E92-9631-7D1AF7823A1B}" type="sibTrans" cxnId="{AFA31B9D-4AE5-4763-8F5E-4C22A770A3E1}">
      <dgm:prSet/>
      <dgm:spPr/>
      <dgm:t>
        <a:bodyPr/>
        <a:lstStyle/>
        <a:p>
          <a:endParaRPr lang="pt-BR"/>
        </a:p>
      </dgm:t>
    </dgm:pt>
    <dgm:pt modelId="{F0E1CE1F-95EF-4499-9420-83A8E5F9DADA}">
      <dgm:prSet phldrT="[Texto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FTT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Embraer </a:t>
          </a:r>
        </a:p>
        <a:p>
          <a:r>
            <a:rPr lang="pt-BR" b="1" dirty="0" smtClean="0">
              <a:solidFill>
                <a:schemeClr val="tx2">
                  <a:lumMod val="75000"/>
                </a:schemeClr>
              </a:solidFill>
            </a:rPr>
            <a:t>EINSTEIN</a:t>
          </a:r>
          <a:endParaRPr lang="pt-BR" b="1" dirty="0">
            <a:solidFill>
              <a:schemeClr val="tx2">
                <a:lumMod val="75000"/>
              </a:schemeClr>
            </a:solidFill>
          </a:endParaRPr>
        </a:p>
      </dgm:t>
    </dgm:pt>
    <dgm:pt modelId="{9055893A-D029-4EFF-915D-B11A7428DADE}" type="parTrans" cxnId="{2EB75394-22E7-4474-9551-C4FCC96089C6}">
      <dgm:prSet/>
      <dgm:spPr/>
      <dgm:t>
        <a:bodyPr/>
        <a:lstStyle/>
        <a:p>
          <a:endParaRPr lang="pt-BR"/>
        </a:p>
      </dgm:t>
    </dgm:pt>
    <dgm:pt modelId="{EED45E03-A50C-4B91-A2DF-00010AE21809}" type="sibTrans" cxnId="{2EB75394-22E7-4474-9551-C4FCC96089C6}">
      <dgm:prSet/>
      <dgm:spPr/>
      <dgm:t>
        <a:bodyPr/>
        <a:lstStyle/>
        <a:p>
          <a:endParaRPr lang="pt-BR"/>
        </a:p>
      </dgm:t>
    </dgm:pt>
    <dgm:pt modelId="{C6D736DE-B729-43DB-B6C7-00E7CB438FFA}" type="pres">
      <dgm:prSet presAssocID="{BB632188-E78F-4AB1-AB2E-67A373A68B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C6EBD41-58B2-4371-AE5C-9CC1CB0D0D18}" type="pres">
      <dgm:prSet presAssocID="{87DEC69B-6764-4F61-A428-7C2E55D136E5}" presName="root" presStyleCnt="0"/>
      <dgm:spPr/>
    </dgm:pt>
    <dgm:pt modelId="{C20A45D2-74B7-4F3B-A0C4-6DC4B840680A}" type="pres">
      <dgm:prSet presAssocID="{87DEC69B-6764-4F61-A428-7C2E55D136E5}" presName="rootComposite" presStyleCnt="0"/>
      <dgm:spPr/>
    </dgm:pt>
    <dgm:pt modelId="{CBBE4754-05A8-4883-9A7C-4334EA4D0D94}" type="pres">
      <dgm:prSet presAssocID="{87DEC69B-6764-4F61-A428-7C2E55D136E5}" presName="rootText" presStyleLbl="node1" presStyleIdx="0" presStyleCnt="2"/>
      <dgm:spPr/>
      <dgm:t>
        <a:bodyPr/>
        <a:lstStyle/>
        <a:p>
          <a:endParaRPr lang="pt-BR"/>
        </a:p>
      </dgm:t>
    </dgm:pt>
    <dgm:pt modelId="{4997AE98-2D5E-4F98-8EC0-25F2CEA17829}" type="pres">
      <dgm:prSet presAssocID="{87DEC69B-6764-4F61-A428-7C2E55D136E5}" presName="rootConnector" presStyleLbl="node1" presStyleIdx="0" presStyleCnt="2"/>
      <dgm:spPr/>
      <dgm:t>
        <a:bodyPr/>
        <a:lstStyle/>
        <a:p>
          <a:endParaRPr lang="pt-BR"/>
        </a:p>
      </dgm:t>
    </dgm:pt>
    <dgm:pt modelId="{B2A2DC5A-15A4-4E77-8FF8-DEF6716549DA}" type="pres">
      <dgm:prSet presAssocID="{87DEC69B-6764-4F61-A428-7C2E55D136E5}" presName="childShape" presStyleCnt="0"/>
      <dgm:spPr/>
    </dgm:pt>
    <dgm:pt modelId="{9E8A4750-11E0-4E0E-88C6-FEE6FEE7B0C4}" type="pres">
      <dgm:prSet presAssocID="{E65CED2B-8A04-4D1D-8B9A-25CB3FB0EE1A}" presName="Name13" presStyleLbl="parChTrans1D2" presStyleIdx="0" presStyleCnt="4"/>
      <dgm:spPr/>
      <dgm:t>
        <a:bodyPr/>
        <a:lstStyle/>
        <a:p>
          <a:endParaRPr lang="pt-BR"/>
        </a:p>
      </dgm:t>
    </dgm:pt>
    <dgm:pt modelId="{5F8C60CE-8659-4B09-A184-565E0EE0A364}" type="pres">
      <dgm:prSet presAssocID="{1AF7BB7E-9E23-4B6D-84FC-88AEC384516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55B37F-522D-4784-A336-21F6CFE54CC0}" type="pres">
      <dgm:prSet presAssocID="{77F9623C-9B31-4CAC-9205-A90D7214FBC5}" presName="Name13" presStyleLbl="parChTrans1D2" presStyleIdx="1" presStyleCnt="4"/>
      <dgm:spPr/>
      <dgm:t>
        <a:bodyPr/>
        <a:lstStyle/>
        <a:p>
          <a:endParaRPr lang="pt-BR"/>
        </a:p>
      </dgm:t>
    </dgm:pt>
    <dgm:pt modelId="{39D688B4-4D96-41CC-89E9-B55901AF1C47}" type="pres">
      <dgm:prSet presAssocID="{0ABEC295-7376-4B03-90F8-D5001D2E5D2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03387E-C806-4035-B1E1-DC1B0B1185B6}" type="pres">
      <dgm:prSet presAssocID="{0BB62E42-A585-4833-8CCF-B6FD623033E5}" presName="root" presStyleCnt="0"/>
      <dgm:spPr/>
    </dgm:pt>
    <dgm:pt modelId="{749B1C97-D485-495C-9546-E3553CEFF700}" type="pres">
      <dgm:prSet presAssocID="{0BB62E42-A585-4833-8CCF-B6FD623033E5}" presName="rootComposite" presStyleCnt="0"/>
      <dgm:spPr/>
    </dgm:pt>
    <dgm:pt modelId="{4D4BD499-3AF4-410A-9A07-2C131842DFBB}" type="pres">
      <dgm:prSet presAssocID="{0BB62E42-A585-4833-8CCF-B6FD623033E5}" presName="rootText" presStyleLbl="node1" presStyleIdx="1" presStyleCnt="2"/>
      <dgm:spPr/>
      <dgm:t>
        <a:bodyPr/>
        <a:lstStyle/>
        <a:p>
          <a:endParaRPr lang="pt-BR"/>
        </a:p>
      </dgm:t>
    </dgm:pt>
    <dgm:pt modelId="{37BD290A-A020-418D-8AAD-4C3DF7D9913B}" type="pres">
      <dgm:prSet presAssocID="{0BB62E42-A585-4833-8CCF-B6FD623033E5}" presName="rootConnector" presStyleLbl="node1" presStyleIdx="1" presStyleCnt="2"/>
      <dgm:spPr/>
      <dgm:t>
        <a:bodyPr/>
        <a:lstStyle/>
        <a:p>
          <a:endParaRPr lang="pt-BR"/>
        </a:p>
      </dgm:t>
    </dgm:pt>
    <dgm:pt modelId="{6978614A-1AEB-4B3B-81D7-5FA95EB4C85D}" type="pres">
      <dgm:prSet presAssocID="{0BB62E42-A585-4833-8CCF-B6FD623033E5}" presName="childShape" presStyleCnt="0"/>
      <dgm:spPr/>
    </dgm:pt>
    <dgm:pt modelId="{9580B3ED-C509-403A-BB3E-820EB75FCB11}" type="pres">
      <dgm:prSet presAssocID="{AADC488D-971B-4B1D-B91D-E27F3580FD6A}" presName="Name13" presStyleLbl="parChTrans1D2" presStyleIdx="2" presStyleCnt="4"/>
      <dgm:spPr/>
      <dgm:t>
        <a:bodyPr/>
        <a:lstStyle/>
        <a:p>
          <a:endParaRPr lang="pt-BR"/>
        </a:p>
      </dgm:t>
    </dgm:pt>
    <dgm:pt modelId="{880FD598-3C88-4C7E-8FFE-FE80BB7C0038}" type="pres">
      <dgm:prSet presAssocID="{A4D6FA00-FA4C-4B85-A6AC-7952EAA192C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ABF1C0-BB26-4D53-8AF5-3E0421C43B9A}" type="pres">
      <dgm:prSet presAssocID="{9055893A-D029-4EFF-915D-B11A7428DADE}" presName="Name13" presStyleLbl="parChTrans1D2" presStyleIdx="3" presStyleCnt="4"/>
      <dgm:spPr/>
      <dgm:t>
        <a:bodyPr/>
        <a:lstStyle/>
        <a:p>
          <a:endParaRPr lang="pt-BR"/>
        </a:p>
      </dgm:t>
    </dgm:pt>
    <dgm:pt modelId="{2E4E3053-7154-4D31-876C-1112CC08754D}" type="pres">
      <dgm:prSet presAssocID="{F0E1CE1F-95EF-4499-9420-83A8E5F9DAD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A31B9D-4AE5-4763-8F5E-4C22A770A3E1}" srcId="{0BB62E42-A585-4833-8CCF-B6FD623033E5}" destId="{A4D6FA00-FA4C-4B85-A6AC-7952EAA192CC}" srcOrd="0" destOrd="0" parTransId="{AADC488D-971B-4B1D-B91D-E27F3580FD6A}" sibTransId="{83FF6769-C78E-4E92-9631-7D1AF7823A1B}"/>
    <dgm:cxn modelId="{2EB75394-22E7-4474-9551-C4FCC96089C6}" srcId="{0BB62E42-A585-4833-8CCF-B6FD623033E5}" destId="{F0E1CE1F-95EF-4499-9420-83A8E5F9DADA}" srcOrd="1" destOrd="0" parTransId="{9055893A-D029-4EFF-915D-B11A7428DADE}" sibTransId="{EED45E03-A50C-4B91-A2DF-00010AE21809}"/>
    <dgm:cxn modelId="{0736E2A8-52B3-44C9-BCB9-FD054048E9B0}" type="presOf" srcId="{77F9623C-9B31-4CAC-9205-A90D7214FBC5}" destId="{7A55B37F-522D-4784-A336-21F6CFE54CC0}" srcOrd="0" destOrd="0" presId="urn:microsoft.com/office/officeart/2005/8/layout/hierarchy3"/>
    <dgm:cxn modelId="{948A02D5-0F50-437A-840A-23F45C44B3B6}" srcId="{87DEC69B-6764-4F61-A428-7C2E55D136E5}" destId="{0ABEC295-7376-4B03-90F8-D5001D2E5D2F}" srcOrd="1" destOrd="0" parTransId="{77F9623C-9B31-4CAC-9205-A90D7214FBC5}" sibTransId="{13BA4190-AC5F-4C4E-9F1E-8316A8990D91}"/>
    <dgm:cxn modelId="{3791BDCD-F7AA-42FE-B20F-F73F5BF9498F}" type="presOf" srcId="{BB632188-E78F-4AB1-AB2E-67A373A68B63}" destId="{C6D736DE-B729-43DB-B6C7-00E7CB438FFA}" srcOrd="0" destOrd="0" presId="urn:microsoft.com/office/officeart/2005/8/layout/hierarchy3"/>
    <dgm:cxn modelId="{AA636109-5D77-41E0-AF16-B651F7EC2377}" type="presOf" srcId="{87DEC69B-6764-4F61-A428-7C2E55D136E5}" destId="{CBBE4754-05A8-4883-9A7C-4334EA4D0D94}" srcOrd="0" destOrd="0" presId="urn:microsoft.com/office/officeart/2005/8/layout/hierarchy3"/>
    <dgm:cxn modelId="{DFDEE7FE-2CFE-4F26-A53D-DB45BB7F52B7}" type="presOf" srcId="{AADC488D-971B-4B1D-B91D-E27F3580FD6A}" destId="{9580B3ED-C509-403A-BB3E-820EB75FCB11}" srcOrd="0" destOrd="0" presId="urn:microsoft.com/office/officeart/2005/8/layout/hierarchy3"/>
    <dgm:cxn modelId="{CB8BA728-2465-48C3-AA9A-7616705423EB}" type="presOf" srcId="{0BB62E42-A585-4833-8CCF-B6FD623033E5}" destId="{4D4BD499-3AF4-410A-9A07-2C131842DFBB}" srcOrd="0" destOrd="0" presId="urn:microsoft.com/office/officeart/2005/8/layout/hierarchy3"/>
    <dgm:cxn modelId="{E3284C12-C83B-4479-80B8-F9EC8936B6FF}" type="presOf" srcId="{0ABEC295-7376-4B03-90F8-D5001D2E5D2F}" destId="{39D688B4-4D96-41CC-89E9-B55901AF1C47}" srcOrd="0" destOrd="0" presId="urn:microsoft.com/office/officeart/2005/8/layout/hierarchy3"/>
    <dgm:cxn modelId="{616E2FE9-E8AE-4DF5-9F61-6D3AF67EBD3E}" srcId="{87DEC69B-6764-4F61-A428-7C2E55D136E5}" destId="{1AF7BB7E-9E23-4B6D-84FC-88AEC384516C}" srcOrd="0" destOrd="0" parTransId="{E65CED2B-8A04-4D1D-8B9A-25CB3FB0EE1A}" sibTransId="{BA514BBF-FFE9-443F-B516-848FAEA59A58}"/>
    <dgm:cxn modelId="{CA8C0235-6384-467B-BCC3-656F743C4E54}" type="presOf" srcId="{E65CED2B-8A04-4D1D-8B9A-25CB3FB0EE1A}" destId="{9E8A4750-11E0-4E0E-88C6-FEE6FEE7B0C4}" srcOrd="0" destOrd="0" presId="urn:microsoft.com/office/officeart/2005/8/layout/hierarchy3"/>
    <dgm:cxn modelId="{733CBA2E-07CA-4E56-8B23-EDC3763C7AFC}" type="presOf" srcId="{0BB62E42-A585-4833-8CCF-B6FD623033E5}" destId="{37BD290A-A020-418D-8AAD-4C3DF7D9913B}" srcOrd="1" destOrd="0" presId="urn:microsoft.com/office/officeart/2005/8/layout/hierarchy3"/>
    <dgm:cxn modelId="{D462BA1E-C672-40AA-AD26-331CF2EFFD73}" type="presOf" srcId="{F0E1CE1F-95EF-4499-9420-83A8E5F9DADA}" destId="{2E4E3053-7154-4D31-876C-1112CC08754D}" srcOrd="0" destOrd="0" presId="urn:microsoft.com/office/officeart/2005/8/layout/hierarchy3"/>
    <dgm:cxn modelId="{2C2DF486-0181-4189-9E4C-A935B96FFD3F}" type="presOf" srcId="{A4D6FA00-FA4C-4B85-A6AC-7952EAA192CC}" destId="{880FD598-3C88-4C7E-8FFE-FE80BB7C0038}" srcOrd="0" destOrd="0" presId="urn:microsoft.com/office/officeart/2005/8/layout/hierarchy3"/>
    <dgm:cxn modelId="{976650B1-A646-4F48-A5A2-F1F157CB62BE}" type="presOf" srcId="{9055893A-D029-4EFF-915D-B11A7428DADE}" destId="{29ABF1C0-BB26-4D53-8AF5-3E0421C43B9A}" srcOrd="0" destOrd="0" presId="urn:microsoft.com/office/officeart/2005/8/layout/hierarchy3"/>
    <dgm:cxn modelId="{C3F04907-A2B7-4D6E-9484-83EFFF15D244}" srcId="{BB632188-E78F-4AB1-AB2E-67A373A68B63}" destId="{87DEC69B-6764-4F61-A428-7C2E55D136E5}" srcOrd="0" destOrd="0" parTransId="{1F8C4044-31E3-4016-9335-4661470E93ED}" sibTransId="{B2F5C024-C444-41B9-BC1C-B131529A5FB4}"/>
    <dgm:cxn modelId="{7D681D4C-7EC2-4B60-A10D-E28DC262EF09}" type="presOf" srcId="{1AF7BB7E-9E23-4B6D-84FC-88AEC384516C}" destId="{5F8C60CE-8659-4B09-A184-565E0EE0A364}" srcOrd="0" destOrd="0" presId="urn:microsoft.com/office/officeart/2005/8/layout/hierarchy3"/>
    <dgm:cxn modelId="{B74E97F5-F1B5-40A6-BBCF-0F07348BF797}" type="presOf" srcId="{87DEC69B-6764-4F61-A428-7C2E55D136E5}" destId="{4997AE98-2D5E-4F98-8EC0-25F2CEA17829}" srcOrd="1" destOrd="0" presId="urn:microsoft.com/office/officeart/2005/8/layout/hierarchy3"/>
    <dgm:cxn modelId="{1FDF27CC-0EFC-4324-A189-E4FAC4CB52B8}" srcId="{BB632188-E78F-4AB1-AB2E-67A373A68B63}" destId="{0BB62E42-A585-4833-8CCF-B6FD623033E5}" srcOrd="1" destOrd="0" parTransId="{B5A0D0B2-363D-4FAF-B5DB-56FB28154192}" sibTransId="{81E7806D-FFB6-403B-ADBA-88FA1920278F}"/>
    <dgm:cxn modelId="{8B335AF0-C88F-49EC-9862-E4B7DD074061}" type="presParOf" srcId="{C6D736DE-B729-43DB-B6C7-00E7CB438FFA}" destId="{AC6EBD41-58B2-4371-AE5C-9CC1CB0D0D18}" srcOrd="0" destOrd="0" presId="urn:microsoft.com/office/officeart/2005/8/layout/hierarchy3"/>
    <dgm:cxn modelId="{086C8126-8F69-44DD-88AE-FA9929474D54}" type="presParOf" srcId="{AC6EBD41-58B2-4371-AE5C-9CC1CB0D0D18}" destId="{C20A45D2-74B7-4F3B-A0C4-6DC4B840680A}" srcOrd="0" destOrd="0" presId="urn:microsoft.com/office/officeart/2005/8/layout/hierarchy3"/>
    <dgm:cxn modelId="{283DC258-110A-426D-BAF5-C55EF8CC91D8}" type="presParOf" srcId="{C20A45D2-74B7-4F3B-A0C4-6DC4B840680A}" destId="{CBBE4754-05A8-4883-9A7C-4334EA4D0D94}" srcOrd="0" destOrd="0" presId="urn:microsoft.com/office/officeart/2005/8/layout/hierarchy3"/>
    <dgm:cxn modelId="{6E79080C-E730-4414-AE82-79B7894F8220}" type="presParOf" srcId="{C20A45D2-74B7-4F3B-A0C4-6DC4B840680A}" destId="{4997AE98-2D5E-4F98-8EC0-25F2CEA17829}" srcOrd="1" destOrd="0" presId="urn:microsoft.com/office/officeart/2005/8/layout/hierarchy3"/>
    <dgm:cxn modelId="{9EC1C1A5-6832-42C3-A510-396BC2BF1BA3}" type="presParOf" srcId="{AC6EBD41-58B2-4371-AE5C-9CC1CB0D0D18}" destId="{B2A2DC5A-15A4-4E77-8FF8-DEF6716549DA}" srcOrd="1" destOrd="0" presId="urn:microsoft.com/office/officeart/2005/8/layout/hierarchy3"/>
    <dgm:cxn modelId="{CB389BBB-6831-49E9-B1BB-AA020EE4B5E3}" type="presParOf" srcId="{B2A2DC5A-15A4-4E77-8FF8-DEF6716549DA}" destId="{9E8A4750-11E0-4E0E-88C6-FEE6FEE7B0C4}" srcOrd="0" destOrd="0" presId="urn:microsoft.com/office/officeart/2005/8/layout/hierarchy3"/>
    <dgm:cxn modelId="{3F892A1D-0112-464E-8FDA-CB070D60621C}" type="presParOf" srcId="{B2A2DC5A-15A4-4E77-8FF8-DEF6716549DA}" destId="{5F8C60CE-8659-4B09-A184-565E0EE0A364}" srcOrd="1" destOrd="0" presId="urn:microsoft.com/office/officeart/2005/8/layout/hierarchy3"/>
    <dgm:cxn modelId="{7767928B-896B-4477-8239-16B08979E88D}" type="presParOf" srcId="{B2A2DC5A-15A4-4E77-8FF8-DEF6716549DA}" destId="{7A55B37F-522D-4784-A336-21F6CFE54CC0}" srcOrd="2" destOrd="0" presId="urn:microsoft.com/office/officeart/2005/8/layout/hierarchy3"/>
    <dgm:cxn modelId="{32B8E5C6-6528-4CBF-AB41-8A8AAED4F3AD}" type="presParOf" srcId="{B2A2DC5A-15A4-4E77-8FF8-DEF6716549DA}" destId="{39D688B4-4D96-41CC-89E9-B55901AF1C47}" srcOrd="3" destOrd="0" presId="urn:microsoft.com/office/officeart/2005/8/layout/hierarchy3"/>
    <dgm:cxn modelId="{067372EA-6A5B-4516-9221-ABA30CD66C2C}" type="presParOf" srcId="{C6D736DE-B729-43DB-B6C7-00E7CB438FFA}" destId="{1203387E-C806-4035-B1E1-DC1B0B1185B6}" srcOrd="1" destOrd="0" presId="urn:microsoft.com/office/officeart/2005/8/layout/hierarchy3"/>
    <dgm:cxn modelId="{D26F7E8B-3B21-4E2A-BD9A-C7DC6731BD72}" type="presParOf" srcId="{1203387E-C806-4035-B1E1-DC1B0B1185B6}" destId="{749B1C97-D485-495C-9546-E3553CEFF700}" srcOrd="0" destOrd="0" presId="urn:microsoft.com/office/officeart/2005/8/layout/hierarchy3"/>
    <dgm:cxn modelId="{AECA093C-6AEA-4274-9091-E1F0170FC0B2}" type="presParOf" srcId="{749B1C97-D485-495C-9546-E3553CEFF700}" destId="{4D4BD499-3AF4-410A-9A07-2C131842DFBB}" srcOrd="0" destOrd="0" presId="urn:microsoft.com/office/officeart/2005/8/layout/hierarchy3"/>
    <dgm:cxn modelId="{34C84E80-E951-4449-99E0-95C8BB4A13C4}" type="presParOf" srcId="{749B1C97-D485-495C-9546-E3553CEFF700}" destId="{37BD290A-A020-418D-8AAD-4C3DF7D9913B}" srcOrd="1" destOrd="0" presId="urn:microsoft.com/office/officeart/2005/8/layout/hierarchy3"/>
    <dgm:cxn modelId="{5801417A-A85D-4888-96C4-77A9851A309C}" type="presParOf" srcId="{1203387E-C806-4035-B1E1-DC1B0B1185B6}" destId="{6978614A-1AEB-4B3B-81D7-5FA95EB4C85D}" srcOrd="1" destOrd="0" presId="urn:microsoft.com/office/officeart/2005/8/layout/hierarchy3"/>
    <dgm:cxn modelId="{2F4B5550-1734-426E-94EA-8029FB509CF1}" type="presParOf" srcId="{6978614A-1AEB-4B3B-81D7-5FA95EB4C85D}" destId="{9580B3ED-C509-403A-BB3E-820EB75FCB11}" srcOrd="0" destOrd="0" presId="urn:microsoft.com/office/officeart/2005/8/layout/hierarchy3"/>
    <dgm:cxn modelId="{901079D2-4B2E-42BA-BC3C-56123D5600DF}" type="presParOf" srcId="{6978614A-1AEB-4B3B-81D7-5FA95EB4C85D}" destId="{880FD598-3C88-4C7E-8FFE-FE80BB7C0038}" srcOrd="1" destOrd="0" presId="urn:microsoft.com/office/officeart/2005/8/layout/hierarchy3"/>
    <dgm:cxn modelId="{565AE8F7-F01B-46A2-AF63-DB8C3C70C3FD}" type="presParOf" srcId="{6978614A-1AEB-4B3B-81D7-5FA95EB4C85D}" destId="{29ABF1C0-BB26-4D53-8AF5-3E0421C43B9A}" srcOrd="2" destOrd="0" presId="urn:microsoft.com/office/officeart/2005/8/layout/hierarchy3"/>
    <dgm:cxn modelId="{A1C65221-B2AE-400A-AE23-A11382B15B70}" type="presParOf" srcId="{6978614A-1AEB-4B3B-81D7-5FA95EB4C85D}" destId="{2E4E3053-7154-4D31-876C-1112CC08754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D5CA90-971F-412F-9EFC-4BC59A69CA9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A2AC530-126B-4EFF-8CFA-4F91DABC636F}">
      <dgm:prSet phldrT="[Texto]"/>
      <dgm:spPr/>
      <dgm:t>
        <a:bodyPr/>
        <a:lstStyle/>
        <a:p>
          <a:r>
            <a:rPr lang="pt-BR" b="1" dirty="0" smtClean="0"/>
            <a:t>CLUSTER</a:t>
          </a:r>
        </a:p>
        <a:p>
          <a:r>
            <a:rPr lang="pt-BR" b="1" dirty="0" smtClean="0"/>
            <a:t>Mobilidade Urbana</a:t>
          </a:r>
          <a:endParaRPr lang="pt-BR" b="1" dirty="0"/>
        </a:p>
      </dgm:t>
    </dgm:pt>
    <dgm:pt modelId="{85D1F889-5522-421D-A944-60E6A76D0B9C}" type="parTrans" cxnId="{25EB7430-AB1D-48AF-A597-9F6DA1E45A43}">
      <dgm:prSet/>
      <dgm:spPr/>
      <dgm:t>
        <a:bodyPr/>
        <a:lstStyle/>
        <a:p>
          <a:endParaRPr lang="pt-BR"/>
        </a:p>
      </dgm:t>
    </dgm:pt>
    <dgm:pt modelId="{9C8DE1E1-7EEC-401B-969C-5DD0311E5B02}" type="sibTrans" cxnId="{25EB7430-AB1D-48AF-A597-9F6DA1E45A43}">
      <dgm:prSet/>
      <dgm:spPr/>
      <dgm:t>
        <a:bodyPr/>
        <a:lstStyle/>
        <a:p>
          <a:endParaRPr lang="pt-BR"/>
        </a:p>
      </dgm:t>
    </dgm:pt>
    <dgm:pt modelId="{60780E15-2D77-4411-9340-A5E68766A940}">
      <dgm:prSet phldrT="[Texto]"/>
      <dgm:spPr/>
      <dgm:t>
        <a:bodyPr/>
        <a:lstStyle/>
        <a:p>
          <a:r>
            <a:rPr lang="pt-BR" b="1" dirty="0" smtClean="0"/>
            <a:t>Fornecedores de Equipamentos e Serviços</a:t>
          </a:r>
          <a:endParaRPr lang="pt-BR" b="1" dirty="0"/>
        </a:p>
      </dgm:t>
    </dgm:pt>
    <dgm:pt modelId="{5CF82F21-6A07-4682-9E2A-EEE9B3325466}" type="parTrans" cxnId="{979837EB-5626-40F4-A983-3EA727C60200}">
      <dgm:prSet/>
      <dgm:spPr/>
      <dgm:t>
        <a:bodyPr/>
        <a:lstStyle/>
        <a:p>
          <a:endParaRPr lang="pt-BR"/>
        </a:p>
      </dgm:t>
    </dgm:pt>
    <dgm:pt modelId="{CA8A5293-171D-44FD-8025-1E2F5008736F}" type="sibTrans" cxnId="{979837EB-5626-40F4-A983-3EA727C60200}">
      <dgm:prSet/>
      <dgm:spPr/>
      <dgm:t>
        <a:bodyPr/>
        <a:lstStyle/>
        <a:p>
          <a:endParaRPr lang="pt-BR"/>
        </a:p>
      </dgm:t>
    </dgm:pt>
    <dgm:pt modelId="{5918FF98-2F04-4FD3-AD01-5AF7555EE318}">
      <dgm:prSet phldrT="[Texto]"/>
      <dgm:spPr/>
      <dgm:t>
        <a:bodyPr/>
        <a:lstStyle/>
        <a:p>
          <a:r>
            <a:rPr lang="pt-BR" b="1" dirty="0" smtClean="0"/>
            <a:t>Operadores da Mobilidade Urbana</a:t>
          </a:r>
        </a:p>
      </dgm:t>
    </dgm:pt>
    <dgm:pt modelId="{2AF57804-C65A-433C-8B49-449EA1F36110}" type="parTrans" cxnId="{194DF903-78E9-481D-BC5B-26AC6E361438}">
      <dgm:prSet/>
      <dgm:spPr/>
      <dgm:t>
        <a:bodyPr/>
        <a:lstStyle/>
        <a:p>
          <a:endParaRPr lang="pt-BR"/>
        </a:p>
      </dgm:t>
    </dgm:pt>
    <dgm:pt modelId="{506174D4-8B3C-4273-A261-06D127E2D88F}" type="sibTrans" cxnId="{194DF903-78E9-481D-BC5B-26AC6E361438}">
      <dgm:prSet/>
      <dgm:spPr/>
      <dgm:t>
        <a:bodyPr/>
        <a:lstStyle/>
        <a:p>
          <a:endParaRPr lang="pt-BR"/>
        </a:p>
      </dgm:t>
    </dgm:pt>
    <dgm:pt modelId="{4AFA03D3-41DD-4775-A656-4F7F3219E331}">
      <dgm:prSet phldrT="[Texto]"/>
      <dgm:spPr/>
      <dgm:t>
        <a:bodyPr/>
        <a:lstStyle/>
        <a:p>
          <a:r>
            <a:rPr lang="pt-BR" b="1" dirty="0" smtClean="0"/>
            <a:t>Cadeia de Logística e de Financiamento</a:t>
          </a:r>
          <a:endParaRPr lang="pt-BR" b="1" dirty="0"/>
        </a:p>
      </dgm:t>
    </dgm:pt>
    <dgm:pt modelId="{9C52D1DF-FF43-4D21-BCAF-5F8FF1C95575}" type="parTrans" cxnId="{D742A8F3-4F9D-41DB-B52E-5CDF40AC3060}">
      <dgm:prSet/>
      <dgm:spPr/>
      <dgm:t>
        <a:bodyPr/>
        <a:lstStyle/>
        <a:p>
          <a:endParaRPr lang="pt-BR"/>
        </a:p>
      </dgm:t>
    </dgm:pt>
    <dgm:pt modelId="{DE27A8BE-BAC2-41E5-B0E6-C178F6CF13FA}" type="sibTrans" cxnId="{D742A8F3-4F9D-41DB-B52E-5CDF40AC3060}">
      <dgm:prSet/>
      <dgm:spPr/>
      <dgm:t>
        <a:bodyPr/>
        <a:lstStyle/>
        <a:p>
          <a:endParaRPr lang="pt-BR"/>
        </a:p>
      </dgm:t>
    </dgm:pt>
    <dgm:pt modelId="{07ACF649-D54A-4E73-8E6F-CAEFCFC742AA}" type="pres">
      <dgm:prSet presAssocID="{A3D5CA90-971F-412F-9EFC-4BC59A69CA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0A3F62A-ADD3-43F3-8DE0-B71217FBF172}" type="pres">
      <dgm:prSet presAssocID="{4A2AC530-126B-4EFF-8CFA-4F91DABC636F}" presName="centerShape" presStyleLbl="node0" presStyleIdx="0" presStyleCnt="1"/>
      <dgm:spPr/>
      <dgm:t>
        <a:bodyPr/>
        <a:lstStyle/>
        <a:p>
          <a:endParaRPr lang="pt-BR"/>
        </a:p>
      </dgm:t>
    </dgm:pt>
    <dgm:pt modelId="{DD96131A-E867-48E1-AABB-E6946D92D530}" type="pres">
      <dgm:prSet presAssocID="{5CF82F21-6A07-4682-9E2A-EEE9B3325466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A8BBA603-A715-4E75-A64A-9AAF89C0962D}" type="pres">
      <dgm:prSet presAssocID="{60780E15-2D77-4411-9340-A5E68766A9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4AFCC6-F81E-482E-9CFE-B82C93C92159}" type="pres">
      <dgm:prSet presAssocID="{2AF57804-C65A-433C-8B49-449EA1F36110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78AD97DB-9063-4DC0-BC93-ECE5A6113BDD}" type="pres">
      <dgm:prSet presAssocID="{5918FF98-2F04-4FD3-AD01-5AF7555EE3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4AA02D-7BCD-4DF3-B133-62B30F800529}" type="pres">
      <dgm:prSet presAssocID="{9C52D1DF-FF43-4D21-BCAF-5F8FF1C95575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2FBE1D81-2419-49D0-B03B-2E1CD1304438}" type="pres">
      <dgm:prSet presAssocID="{4AFA03D3-41DD-4775-A656-4F7F3219E3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B4C951-3807-43BB-A9F7-0FCC2DBAFB82}" type="presOf" srcId="{5918FF98-2F04-4FD3-AD01-5AF7555EE318}" destId="{78AD97DB-9063-4DC0-BC93-ECE5A6113BDD}" srcOrd="0" destOrd="0" presId="urn:microsoft.com/office/officeart/2005/8/layout/radial4"/>
    <dgm:cxn modelId="{FE7A33FB-7786-4BD1-BF03-F52AECC3D78E}" type="presOf" srcId="{A3D5CA90-971F-412F-9EFC-4BC59A69CA9A}" destId="{07ACF649-D54A-4E73-8E6F-CAEFCFC742AA}" srcOrd="0" destOrd="0" presId="urn:microsoft.com/office/officeart/2005/8/layout/radial4"/>
    <dgm:cxn modelId="{2A080D12-A826-4FC4-BB22-BC9AEA77A125}" type="presOf" srcId="{4AFA03D3-41DD-4775-A656-4F7F3219E331}" destId="{2FBE1D81-2419-49D0-B03B-2E1CD1304438}" srcOrd="0" destOrd="0" presId="urn:microsoft.com/office/officeart/2005/8/layout/radial4"/>
    <dgm:cxn modelId="{9C30BC70-013B-4B4F-AC19-061B9582EAD1}" type="presOf" srcId="{5CF82F21-6A07-4682-9E2A-EEE9B3325466}" destId="{DD96131A-E867-48E1-AABB-E6946D92D530}" srcOrd="0" destOrd="0" presId="urn:microsoft.com/office/officeart/2005/8/layout/radial4"/>
    <dgm:cxn modelId="{D742A8F3-4F9D-41DB-B52E-5CDF40AC3060}" srcId="{4A2AC530-126B-4EFF-8CFA-4F91DABC636F}" destId="{4AFA03D3-41DD-4775-A656-4F7F3219E331}" srcOrd="2" destOrd="0" parTransId="{9C52D1DF-FF43-4D21-BCAF-5F8FF1C95575}" sibTransId="{DE27A8BE-BAC2-41E5-B0E6-C178F6CF13FA}"/>
    <dgm:cxn modelId="{68566F53-23D1-4BA2-9CEE-8AB7EEF9EB8F}" type="presOf" srcId="{9C52D1DF-FF43-4D21-BCAF-5F8FF1C95575}" destId="{5B4AA02D-7BCD-4DF3-B133-62B30F800529}" srcOrd="0" destOrd="0" presId="urn:microsoft.com/office/officeart/2005/8/layout/radial4"/>
    <dgm:cxn modelId="{3774705A-1930-4144-A100-48A44F4FFA68}" type="presOf" srcId="{2AF57804-C65A-433C-8B49-449EA1F36110}" destId="{574AFCC6-F81E-482E-9CFE-B82C93C92159}" srcOrd="0" destOrd="0" presId="urn:microsoft.com/office/officeart/2005/8/layout/radial4"/>
    <dgm:cxn modelId="{25EB7430-AB1D-48AF-A597-9F6DA1E45A43}" srcId="{A3D5CA90-971F-412F-9EFC-4BC59A69CA9A}" destId="{4A2AC530-126B-4EFF-8CFA-4F91DABC636F}" srcOrd="0" destOrd="0" parTransId="{85D1F889-5522-421D-A944-60E6A76D0B9C}" sibTransId="{9C8DE1E1-7EEC-401B-969C-5DD0311E5B02}"/>
    <dgm:cxn modelId="{32F82431-5C25-40EB-BED3-4505270A8273}" type="presOf" srcId="{4A2AC530-126B-4EFF-8CFA-4F91DABC636F}" destId="{90A3F62A-ADD3-43F3-8DE0-B71217FBF172}" srcOrd="0" destOrd="0" presId="urn:microsoft.com/office/officeart/2005/8/layout/radial4"/>
    <dgm:cxn modelId="{979837EB-5626-40F4-A983-3EA727C60200}" srcId="{4A2AC530-126B-4EFF-8CFA-4F91DABC636F}" destId="{60780E15-2D77-4411-9340-A5E68766A940}" srcOrd="0" destOrd="0" parTransId="{5CF82F21-6A07-4682-9E2A-EEE9B3325466}" sibTransId="{CA8A5293-171D-44FD-8025-1E2F5008736F}"/>
    <dgm:cxn modelId="{194DF903-78E9-481D-BC5B-26AC6E361438}" srcId="{4A2AC530-126B-4EFF-8CFA-4F91DABC636F}" destId="{5918FF98-2F04-4FD3-AD01-5AF7555EE318}" srcOrd="1" destOrd="0" parTransId="{2AF57804-C65A-433C-8B49-449EA1F36110}" sibTransId="{506174D4-8B3C-4273-A261-06D127E2D88F}"/>
    <dgm:cxn modelId="{251CB497-061D-4AD6-81FC-B833E4B2C2AC}" type="presOf" srcId="{60780E15-2D77-4411-9340-A5E68766A940}" destId="{A8BBA603-A715-4E75-A64A-9AAF89C0962D}" srcOrd="0" destOrd="0" presId="urn:microsoft.com/office/officeart/2005/8/layout/radial4"/>
    <dgm:cxn modelId="{B73DD947-061D-4A76-8EDB-AC1F14347D0E}" type="presParOf" srcId="{07ACF649-D54A-4E73-8E6F-CAEFCFC742AA}" destId="{90A3F62A-ADD3-43F3-8DE0-B71217FBF172}" srcOrd="0" destOrd="0" presId="urn:microsoft.com/office/officeart/2005/8/layout/radial4"/>
    <dgm:cxn modelId="{80257F1C-8CD3-4E7B-8CC2-32BB9C28AAC7}" type="presParOf" srcId="{07ACF649-D54A-4E73-8E6F-CAEFCFC742AA}" destId="{DD96131A-E867-48E1-AABB-E6946D92D530}" srcOrd="1" destOrd="0" presId="urn:microsoft.com/office/officeart/2005/8/layout/radial4"/>
    <dgm:cxn modelId="{B1F87738-4A3D-47D0-A88A-36E3DFE039F4}" type="presParOf" srcId="{07ACF649-D54A-4E73-8E6F-CAEFCFC742AA}" destId="{A8BBA603-A715-4E75-A64A-9AAF89C0962D}" srcOrd="2" destOrd="0" presId="urn:microsoft.com/office/officeart/2005/8/layout/radial4"/>
    <dgm:cxn modelId="{6FAFF5E5-208E-44C8-8C46-84FEC4C02509}" type="presParOf" srcId="{07ACF649-D54A-4E73-8E6F-CAEFCFC742AA}" destId="{574AFCC6-F81E-482E-9CFE-B82C93C92159}" srcOrd="3" destOrd="0" presId="urn:microsoft.com/office/officeart/2005/8/layout/radial4"/>
    <dgm:cxn modelId="{FE57C776-C2B4-4543-8116-55C158ABC26B}" type="presParOf" srcId="{07ACF649-D54A-4E73-8E6F-CAEFCFC742AA}" destId="{78AD97DB-9063-4DC0-BC93-ECE5A6113BDD}" srcOrd="4" destOrd="0" presId="urn:microsoft.com/office/officeart/2005/8/layout/radial4"/>
    <dgm:cxn modelId="{402F3F23-EE33-4572-8613-6833100DDC47}" type="presParOf" srcId="{07ACF649-D54A-4E73-8E6F-CAEFCFC742AA}" destId="{5B4AA02D-7BCD-4DF3-B133-62B30F800529}" srcOrd="5" destOrd="0" presId="urn:microsoft.com/office/officeart/2005/8/layout/radial4"/>
    <dgm:cxn modelId="{85786B62-433B-4C86-BB8C-0E535F71E82B}" type="presParOf" srcId="{07ACF649-D54A-4E73-8E6F-CAEFCFC742AA}" destId="{2FBE1D81-2419-49D0-B03B-2E1CD13044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6D5A3-B02A-4AC7-B514-5991422B10FC}">
      <dsp:nvSpPr>
        <dsp:cNvPr id="0" name=""/>
        <dsp:cNvSpPr/>
      </dsp:nvSpPr>
      <dsp:spPr>
        <a:xfrm rot="19200000">
          <a:off x="1315" y="2130569"/>
          <a:ext cx="1829769" cy="1189350"/>
        </a:xfrm>
        <a:prstGeom prst="round2Same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Paradoxo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MAIS</a:t>
          </a:r>
        </a:p>
      </dsp:txBody>
      <dsp:txXfrm>
        <a:off x="78034" y="2181836"/>
        <a:ext cx="1713651" cy="1131291"/>
      </dsp:txXfrm>
    </dsp:sp>
    <dsp:sp modelId="{88690138-B0D4-48BE-9CEE-7D16E49C9636}">
      <dsp:nvSpPr>
        <dsp:cNvPr id="0" name=""/>
        <dsp:cNvSpPr/>
      </dsp:nvSpPr>
      <dsp:spPr>
        <a:xfrm>
          <a:off x="2073447" y="1376375"/>
          <a:ext cx="1829769" cy="1189350"/>
        </a:xfrm>
        <a:prstGeom prst="round2Same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Paradoxos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Nacionais</a:t>
          </a:r>
          <a:endParaRPr lang="pt-BR" sz="2600" b="1" kern="1200" dirty="0"/>
        </a:p>
      </dsp:txBody>
      <dsp:txXfrm>
        <a:off x="2131506" y="1434434"/>
        <a:ext cx="1713651" cy="1131291"/>
      </dsp:txXfrm>
    </dsp:sp>
    <dsp:sp modelId="{964EBF02-D9D9-4D55-9FDD-4DA7BF1C24D0}">
      <dsp:nvSpPr>
        <dsp:cNvPr id="0" name=""/>
        <dsp:cNvSpPr/>
      </dsp:nvSpPr>
      <dsp:spPr>
        <a:xfrm rot="2400000">
          <a:off x="4145578" y="2130569"/>
          <a:ext cx="1829769" cy="1189350"/>
        </a:xfrm>
        <a:prstGeom prst="round2Same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33020" rIns="9906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Paradoxo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MENOS</a:t>
          </a:r>
          <a:endParaRPr lang="pt-BR" sz="2600" b="1" kern="1200" dirty="0"/>
        </a:p>
      </dsp:txBody>
      <dsp:txXfrm>
        <a:off x="4184977" y="2181836"/>
        <a:ext cx="1713651" cy="1131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Arco com Guias"/>
  <dgm:desc val="Use para mostrar um conjunto de itens relacionados arqueados sobre uma área comum. Melhor com pequenas qu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Arco com Guias"/>
  <dgm:desc val="Use para mostrar um conjunto de itens relacionados arqueados sobre uma área comum. Melhor com pequenas qu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Arco com Guias"/>
  <dgm:desc val="Use para mostrar um conjunto de itens relacionados arqueados sobre uma área comum. Melhor com pequenas qu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F4B3E-FA4C-4ED7-9F0F-72E1B4C5B9FB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8C7DE-DC38-4774-B64D-77BCC00B80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2F5CE2-C0C8-43A7-B050-F043CCECDD9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22D6C0-AC2D-4127-9B67-ED727E2E1E63}" type="datetimeFigureOut">
              <a:rPr lang="pt-BR" smtClean="0"/>
              <a:t>10/08/2017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8400" y="3861048"/>
            <a:ext cx="3962400" cy="185395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3600" b="1" dirty="0" smtClean="0"/>
              <a:t>Aposta no futuro</a:t>
            </a:r>
          </a:p>
          <a:p>
            <a:r>
              <a:rPr lang="pt-BR" sz="3600" b="1" dirty="0" smtClean="0"/>
              <a:t>SEESP</a:t>
            </a:r>
            <a:endParaRPr lang="pt-BR" sz="3600" b="1" dirty="0"/>
          </a:p>
        </p:txBody>
      </p:sp>
      <p:pic>
        <p:nvPicPr>
          <p:cNvPr id="5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5760640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1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3481616"/>
              </p:ext>
            </p:extLst>
          </p:nvPr>
        </p:nvGraphicFramePr>
        <p:xfrm>
          <a:off x="467544" y="620688"/>
          <a:ext cx="626469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49080"/>
            <a:ext cx="1371600" cy="6732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1080120" cy="673224"/>
          </a:xfrm>
          <a:prstGeom prst="rect">
            <a:avLst/>
          </a:prstGeom>
        </p:spPr>
      </p:pic>
      <p:pic>
        <p:nvPicPr>
          <p:cNvPr id="12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9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02433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692696"/>
            <a:ext cx="302433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7" y="3140968"/>
            <a:ext cx="3035448" cy="190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3140968"/>
            <a:ext cx="3024334" cy="18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529" y="5229200"/>
            <a:ext cx="3024336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</a:t>
            </a:r>
            <a:r>
              <a:rPr lang="pt-BR" sz="2200" b="1" dirty="0" smtClean="0">
                <a:solidFill>
                  <a:schemeClr val="bg1"/>
                </a:solidFill>
              </a:rPr>
              <a:t>ENSINO</a:t>
            </a:r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35898" y="5229200"/>
            <a:ext cx="3168352" cy="4308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</a:t>
            </a:r>
            <a:r>
              <a:rPr lang="pt-BR" sz="2200" b="1" dirty="0" smtClean="0">
                <a:solidFill>
                  <a:schemeClr val="bg1"/>
                </a:solidFill>
              </a:rPr>
              <a:t>APRENDIZAGEM</a:t>
            </a:r>
            <a:endParaRPr lang="pt-BR" sz="22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3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08720"/>
            <a:ext cx="597666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3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0625"/>
            <a:ext cx="612068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8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4464496" cy="455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3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28700"/>
            <a:ext cx="597666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7533"/>
            <a:ext cx="511256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8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6787589"/>
              </p:ext>
            </p:extLst>
          </p:nvPr>
        </p:nvGraphicFramePr>
        <p:xfrm>
          <a:off x="395536" y="548680"/>
          <a:ext cx="59766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506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2613678"/>
              </p:ext>
            </p:extLst>
          </p:nvPr>
        </p:nvGraphicFramePr>
        <p:xfrm>
          <a:off x="467544" y="836712"/>
          <a:ext cx="59766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5517232"/>
            <a:ext cx="56166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Com titularidade e Paga pelo Privado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434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3757608"/>
              </p:ext>
            </p:extLst>
          </p:nvPr>
        </p:nvGraphicFramePr>
        <p:xfrm>
          <a:off x="467544" y="764704"/>
          <a:ext cx="59766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11560" y="5013176"/>
            <a:ext cx="576064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             Engenharia de Mobilidade Urbana  ISITEC 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3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68863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11560" y="404664"/>
            <a:ext cx="568863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A economia mundial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633670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2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64807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3367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48680"/>
            <a:ext cx="6336703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69871"/>
              </p:ext>
            </p:extLst>
          </p:nvPr>
        </p:nvGraphicFramePr>
        <p:xfrm>
          <a:off x="467544" y="620688"/>
          <a:ext cx="5976664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22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583264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56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6120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7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80786472"/>
              </p:ext>
            </p:extLst>
          </p:nvPr>
        </p:nvGraphicFramePr>
        <p:xfrm>
          <a:off x="467544" y="620688"/>
          <a:ext cx="61926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T:\Trabalhos Fabio 2012\Servicos_2012\Logos_para Baixada\Logo_Isite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6021288"/>
            <a:ext cx="15964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2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181</TotalTime>
  <Words>127</Words>
  <Application>Microsoft Office PowerPoint</Application>
  <PresentationFormat>Apresentação na tela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Composto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Saulo Krichanã</dc:creator>
  <cp:lastModifiedBy>Saulo Krichanã</cp:lastModifiedBy>
  <cp:revision>20</cp:revision>
  <dcterms:created xsi:type="dcterms:W3CDTF">2016-11-04T17:05:16Z</dcterms:created>
  <dcterms:modified xsi:type="dcterms:W3CDTF">2017-08-10T11:09:21Z</dcterms:modified>
</cp:coreProperties>
</file>