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22"/>
  </p:notesMasterIdLst>
  <p:sldIdLst>
    <p:sldId id="275" r:id="rId2"/>
    <p:sldId id="305" r:id="rId3"/>
    <p:sldId id="286" r:id="rId4"/>
    <p:sldId id="307" r:id="rId5"/>
    <p:sldId id="308" r:id="rId6"/>
    <p:sldId id="309" r:id="rId7"/>
    <p:sldId id="317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9" r:id="rId16"/>
    <p:sldId id="321" r:id="rId17"/>
    <p:sldId id="320" r:id="rId18"/>
    <p:sldId id="322" r:id="rId19"/>
    <p:sldId id="323" r:id="rId20"/>
    <p:sldId id="290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8B8B8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31A76-AFFE-4356-B09B-380658AA7FF5}" type="datetimeFigureOut">
              <a:rPr lang="pt-BR" smtClean="0"/>
              <a:pPr/>
              <a:t>16/06/2020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57938-EEA0-4063-8A6A-8EC990BC2A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7938-EEA0-4063-8A6A-8EC990BC2A38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7938-EEA0-4063-8A6A-8EC990BC2A38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4A67-81E3-4750-A639-D87E72EC1E35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3C8-3E1F-4860-A010-DE2771CEF095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2945-22E5-4CF9-91EC-5256B4CBF6FD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1520" y="1556792"/>
            <a:ext cx="8640960" cy="648072"/>
          </a:xfrm>
        </p:spPr>
        <p:txBody>
          <a:bodyPr>
            <a:noAutofit/>
          </a:bodyPr>
          <a:lstStyle>
            <a:lvl1pPr algn="ctr">
              <a:defRPr sz="3600" b="1"/>
            </a:lvl1pPr>
          </a:lstStyle>
          <a:p>
            <a:r>
              <a:rPr kumimoji="0" lang="pt-BR" dirty="0" smtClean="0"/>
              <a:t>Laboratório de Simulação Numérica</a:t>
            </a:r>
            <a:endParaRPr kumimoji="0"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348880"/>
            <a:ext cx="8640960" cy="417646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151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4C66-2AAF-4453-9992-52F43CC97BB1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EDE4-BB3C-4CAA-BDDC-5B0B2F7A0A0A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C09A-8219-47BF-82C7-7E9DF0D4EA5C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7766-06A9-40CB-9425-AE9543C465D4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DBE6-E3F6-4C01-B461-C021CAE4BCEE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23EA9-03EC-4CD8-B4B5-BC8677874A36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65CF-F3A2-4478-8BFA-5076E67BADC5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8BDDD1-C9CE-4603-A719-9F57C8A807ED}" type="datetime1">
              <a:rPr lang="pt-BR" smtClean="0"/>
              <a:pPr/>
              <a:t>16/06/2020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pt-BR" smtClean="0"/>
              <a:t>Departamento de Engenharia Mecânica</a:t>
            </a: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AC807F-A2D6-468A-A53B-E2891815A353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151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dr-covid19.jpg"/>
          <p:cNvPicPr>
            <a:picLocks noChangeAspect="1" noChangeArrowheads="1"/>
          </p:cNvPicPr>
          <p:nvPr/>
        </p:nvPicPr>
        <p:blipFill>
          <a:blip r:embed="rId4"/>
          <a:srcRect t="6051" b="3651"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106670" y="5852561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Câmpus</a:t>
            </a: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Ilha Solteira 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Máscaras Face </a:t>
            </a:r>
            <a:r>
              <a:rPr lang="pt-BR" dirty="0" err="1" smtClean="0"/>
              <a:t>Shield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2348880"/>
            <a:ext cx="5699787" cy="427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Máscaras Face </a:t>
            </a:r>
            <a:r>
              <a:rPr lang="pt-BR" dirty="0" err="1" smtClean="0"/>
              <a:t>Shield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7584" y="2276872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276872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Máscaras Face </a:t>
            </a:r>
            <a:r>
              <a:rPr lang="pt-BR" dirty="0" err="1" smtClean="0"/>
              <a:t>Shield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1986" name="AutoShape 2" descr="blob:https://web.whatsapp.com/1d1d6bfb-7a8c-412f-b446-355a19c7da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2303494"/>
            <a:ext cx="57606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Máscaras Face </a:t>
            </a:r>
            <a:r>
              <a:rPr lang="pt-BR" dirty="0" err="1" smtClean="0"/>
              <a:t>Shield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986" name="AutoShape 2" descr="blob:https://web.whatsapp.com/1d1d6bfb-7a8c-412f-b446-355a19c7da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6096" y="2276872"/>
            <a:ext cx="3240360" cy="1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 t="19565" b="34761"/>
          <a:stretch>
            <a:fillRect/>
          </a:stretch>
        </p:blipFill>
        <p:spPr bwMode="auto">
          <a:xfrm>
            <a:off x="251520" y="2276872"/>
            <a:ext cx="224663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2204864"/>
            <a:ext cx="170765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/>
          <a:srcRect t="20442"/>
          <a:stretch>
            <a:fillRect/>
          </a:stretch>
        </p:blipFill>
        <p:spPr bwMode="auto">
          <a:xfrm>
            <a:off x="5436096" y="4149080"/>
            <a:ext cx="3096344" cy="184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6"/>
          <a:srcRect l="7939" t="36255" r="28549" b="3319"/>
          <a:stretch>
            <a:fillRect/>
          </a:stretch>
        </p:blipFill>
        <p:spPr bwMode="auto">
          <a:xfrm>
            <a:off x="251520" y="4077072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9792" y="4725144"/>
            <a:ext cx="2448272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Máscaras Face </a:t>
            </a:r>
            <a:r>
              <a:rPr lang="pt-BR" dirty="0" err="1" smtClean="0"/>
              <a:t>Shield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1986" name="AutoShape 2" descr="blob:https://web.whatsapp.com/1d1d6bfb-7a8c-412f-b446-355a19c7da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420888"/>
            <a:ext cx="3340596" cy="40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13677" r="28194"/>
          <a:stretch>
            <a:fillRect/>
          </a:stretch>
        </p:blipFill>
        <p:spPr bwMode="auto">
          <a:xfrm>
            <a:off x="899592" y="2420888"/>
            <a:ext cx="365826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Esterilizador UV de Pisos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986" name="AutoShape 2" descr="blob:https://web.whatsapp.com/1d1d6bfb-7a8c-412f-b446-355a19c7da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0272" y="2348880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21237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Protótipo funcional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Esterilizador UV de Superfícies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986" name="AutoShape 2" descr="blob:https://web.whatsapp.com/1d1d6bfb-7a8c-412f-b446-355a19c7da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3968" y="2276871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328" y="2226163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2195736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Protótipo funcional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Circulador Esterilizador UV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986" name="AutoShape 2" descr="blob:https://web.whatsapp.com/1d1d6bfb-7a8c-412f-b446-355a19c7da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 t="5538"/>
          <a:stretch>
            <a:fillRect/>
          </a:stretch>
        </p:blipFill>
        <p:spPr bwMode="auto">
          <a:xfrm>
            <a:off x="1979712" y="2404814"/>
            <a:ext cx="5234977" cy="41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Cabine de Esterilização UV</a:t>
            </a:r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986" name="AutoShape 2" descr="blob:https://web.whatsapp.com/1d1d6bfb-7a8c-412f-b446-355a19c7da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708920"/>
            <a:ext cx="866391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Soluções Tecnológicas </a:t>
            </a:r>
            <a:r>
              <a:rPr lang="pt-BR" dirty="0" err="1" smtClean="0"/>
              <a:t>COVID</a:t>
            </a:r>
            <a:r>
              <a:rPr lang="pt-BR" dirty="0" smtClean="0"/>
              <a:t>-19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348880"/>
            <a:ext cx="8568952" cy="3888432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+mj-lt"/>
              </a:rPr>
              <a:t>MÁSCARAS FACE </a:t>
            </a:r>
            <a:r>
              <a:rPr lang="pt-BR" dirty="0" err="1" smtClean="0">
                <a:latin typeface="+mj-lt"/>
              </a:rPr>
              <a:t>SHIELD</a:t>
            </a:r>
            <a:r>
              <a:rPr lang="pt-BR" dirty="0" smtClean="0">
                <a:latin typeface="+mj-lt"/>
              </a:rPr>
              <a:t>:</a:t>
            </a:r>
          </a:p>
          <a:p>
            <a:pPr lvl="1"/>
            <a:r>
              <a:rPr lang="pt-BR" dirty="0" smtClean="0">
                <a:latin typeface="+mj-lt"/>
              </a:rPr>
              <a:t>Doação de 1500 unidades para mais de 50 entidades públicas.</a:t>
            </a:r>
          </a:p>
          <a:p>
            <a:r>
              <a:rPr lang="pt-BR" dirty="0" err="1" smtClean="0">
                <a:latin typeface="+mj-lt"/>
              </a:rPr>
              <a:t>ESTERIZADOR</a:t>
            </a:r>
            <a:r>
              <a:rPr lang="pt-BR" dirty="0" smtClean="0">
                <a:latin typeface="+mj-lt"/>
              </a:rPr>
              <a:t> UV PISO E SUPERFÍCIE:</a:t>
            </a:r>
          </a:p>
          <a:p>
            <a:pPr lvl="1"/>
            <a:r>
              <a:rPr lang="pt-BR" dirty="0" smtClean="0">
                <a:latin typeface="+mj-lt"/>
              </a:rPr>
              <a:t>Doação de  10 unidades para hospitais públicos;</a:t>
            </a:r>
          </a:p>
          <a:p>
            <a:pPr lvl="1"/>
            <a:r>
              <a:rPr lang="pt-BR" dirty="0" smtClean="0">
                <a:latin typeface="+mj-lt"/>
              </a:rPr>
              <a:t>Parceria consolidada com empresas para produção em série.</a:t>
            </a:r>
          </a:p>
          <a:p>
            <a:r>
              <a:rPr lang="pt-BR" dirty="0" err="1" smtClean="0">
                <a:latin typeface="+mj-lt"/>
              </a:rPr>
              <a:t>CIRCULADOR</a:t>
            </a:r>
            <a:r>
              <a:rPr lang="pt-BR" dirty="0" smtClean="0">
                <a:latin typeface="+mj-lt"/>
              </a:rPr>
              <a:t> DE AR E CABINE UV:</a:t>
            </a:r>
          </a:p>
          <a:p>
            <a:pPr lvl="1"/>
            <a:r>
              <a:rPr lang="pt-BR" dirty="0" smtClean="0">
                <a:latin typeface="+mj-lt"/>
              </a:rPr>
              <a:t>Fabricação de protótipos;</a:t>
            </a:r>
          </a:p>
          <a:p>
            <a:pPr lvl="1"/>
            <a:r>
              <a:rPr lang="pt-BR" dirty="0" smtClean="0">
                <a:latin typeface="+mj-lt"/>
              </a:rPr>
              <a:t>Parceria consolidada com empresas para produção em série.</a:t>
            </a:r>
          </a:p>
          <a:p>
            <a:pPr lvl="1"/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pPr>
              <a:buNone/>
            </a:pPr>
            <a:endParaRPr lang="pt-B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lh3.googleusercontent.com/WeTHnNTXJfs77mSchQuloD2Xma6rG9Snnwygh_EOgGbL4BHpESeH6_yKIBm3ek1sYdPQBEEIox8TrXdw05rYrlQ3v8NAaPria10fNdTrGi4WL2nD0GB1QKTaq_HQUi5zUEuz3RE7CgX1fCkpg0BiVhPMDvSzjDkaPZjGsboKZgnOO4h9JBDg2Qb08tRILCstrJGW_UFwJFVKecYnSz1s8OijFsJJt13ASU4aNY7X1yQik0A7AEmk-OWZld5dL3buu01EvIQ_D_h0mA99cBzivZdC7_ewGe6K4tB4On3v9QoKoxyhtwdzRfgerHhexlX_GzmZv4MnD5pOZfGhhldhbhqdvSc2MqvJBrUMjOk45lwFVM4kkjTnn95tvXbBxPXDo7VcK7b6LMf3ArIOr5PLegOvVO4GREDNdGgJqJyVIQ0zhPgOXljtiviBsXS3eD-mFakxTpEWY0fUde1lda9Cqd5X5ey2-mISJ6nw82UbgizXIXugUYX1MCOtSjGLgtc5c8EgNJe6Qko55E4DaDVZ3pgf_0MiellaPZtrGgJjApSSr7S4mP1ejOAsIF_qA0bes3oTpersLTl6FLFUb-Hy0pQAtrlKSAxftOSSPqSRIBWGZiDQ7uUsaU4Y6xshNvZhRUIyUdLEWTwTGd_sW0zePXnd9zpjZ1c=w679-h904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Subtítulo 7"/>
          <p:cNvSpPr txBox="1">
            <a:spLocks/>
          </p:cNvSpPr>
          <p:nvPr/>
        </p:nvSpPr>
        <p:spPr>
          <a:xfrm>
            <a:off x="533400" y="2524936"/>
            <a:ext cx="7999040" cy="37843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5362" name="Picture 2" descr="Campi do IFMS — IFMS Instituto Federal de Mato Grosso do Su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1" y="2029452"/>
            <a:ext cx="4464495" cy="4495892"/>
          </a:xfrm>
          <a:prstGeom prst="rect">
            <a:avLst/>
          </a:prstGeom>
          <a:noFill/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648072"/>
          </a:xfrm>
        </p:spPr>
        <p:txBody>
          <a:bodyPr>
            <a:normAutofit/>
          </a:bodyPr>
          <a:lstStyle/>
          <a:p>
            <a:r>
              <a:rPr lang="pt-BR" dirty="0" err="1" smtClean="0"/>
              <a:t>IFMS</a:t>
            </a:r>
            <a:r>
              <a:rPr lang="pt-BR" dirty="0" smtClean="0"/>
              <a:t> – Instituto Federal do MS</a:t>
            </a:r>
            <a:endParaRPr lang="pt-BR" dirty="0"/>
          </a:p>
        </p:txBody>
      </p:sp>
      <p:pic>
        <p:nvPicPr>
          <p:cNvPr id="15364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5" y="2304512"/>
            <a:ext cx="1656184" cy="1535168"/>
          </a:xfrm>
          <a:prstGeom prst="rect">
            <a:avLst/>
          </a:prstGeom>
          <a:noFill/>
        </p:spPr>
      </p:pic>
      <p:sp>
        <p:nvSpPr>
          <p:cNvPr id="10" name="Seta em curva para baixo 9"/>
          <p:cNvSpPr/>
          <p:nvPr/>
        </p:nvSpPr>
        <p:spPr>
          <a:xfrm>
            <a:off x="1763688" y="2636912"/>
            <a:ext cx="2952328" cy="648072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372200" y="4149080"/>
            <a:ext cx="136815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712968" cy="4680520"/>
          </a:xfrm>
        </p:spPr>
        <p:txBody>
          <a:bodyPr>
            <a:normAutofit/>
          </a:bodyPr>
          <a:lstStyle/>
          <a:p>
            <a:pPr algn="ctr"/>
            <a:endParaRPr lang="pt-BR" sz="2800" b="1" dirty="0" smtClean="0"/>
          </a:p>
          <a:p>
            <a:pPr algn="ctr"/>
            <a:endParaRPr lang="pt-BR" sz="2800" b="1" dirty="0" smtClean="0"/>
          </a:p>
          <a:p>
            <a:pPr algn="ctr"/>
            <a:r>
              <a:rPr lang="pt-BR" sz="3200" b="1" dirty="0" smtClean="0">
                <a:latin typeface="+mj-lt"/>
              </a:rPr>
              <a:t>SOLUÇÕES TECNOLÓGICAS </a:t>
            </a:r>
            <a:r>
              <a:rPr lang="pt-BR" sz="3200" b="1" dirty="0" err="1" smtClean="0">
                <a:latin typeface="+mj-lt"/>
              </a:rPr>
              <a:t>COVID</a:t>
            </a:r>
            <a:r>
              <a:rPr lang="pt-BR" sz="3200" b="1" dirty="0" smtClean="0">
                <a:latin typeface="+mj-lt"/>
              </a:rPr>
              <a:t>-19</a:t>
            </a:r>
          </a:p>
          <a:p>
            <a:pPr algn="ctr"/>
            <a:r>
              <a:rPr lang="pt-BR" sz="3200" b="1" dirty="0" smtClean="0">
                <a:latin typeface="+mj-lt"/>
              </a:rPr>
              <a:t>A Universidade Pública unida pelo SUS</a:t>
            </a:r>
          </a:p>
          <a:p>
            <a:pPr algn="ctr"/>
            <a:endParaRPr lang="pt-BR" sz="3200" b="1" dirty="0" smtClean="0">
              <a:latin typeface="+mj-lt"/>
            </a:endParaRP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 smtClean="0"/>
              <a:t>Prof. Dr. Amarildo </a:t>
            </a:r>
            <a:r>
              <a:rPr lang="pt-BR" sz="2400" b="1" dirty="0" err="1" smtClean="0"/>
              <a:t>Tabone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Paschoalini</a:t>
            </a:r>
            <a:endParaRPr lang="pt-BR" sz="2400" b="1" dirty="0" smtClean="0"/>
          </a:p>
          <a:p>
            <a:pPr algn="ctr"/>
            <a:r>
              <a:rPr lang="pt-BR" sz="2400" dirty="0" smtClean="0"/>
              <a:t>Departamento de Engenharia Mecânica</a:t>
            </a:r>
          </a:p>
          <a:p>
            <a:pPr algn="ctr"/>
            <a:r>
              <a:rPr lang="pt-BR" sz="2400" dirty="0" smtClean="0"/>
              <a:t>amarildo.tabone@unesp.br</a:t>
            </a:r>
            <a:endParaRPr lang="pt-B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151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lh3.googleusercontent.com/WeTHnNTXJfs77mSchQuloD2Xma6rG9Snnwygh_EOgGbL4BHpESeH6_yKIBm3ek1sYdPQBEEIox8TrXdw05rYrlQ3v8NAaPria10fNdTrGi4WL2nD0GB1QKTaq_HQUi5zUEuz3RE7CgX1fCkpg0BiVhPMDvSzjDkaPZjGsboKZgnOO4h9JBDg2Qb08tRILCstrJGW_UFwJFVKecYnSz1s8OijFsJJt13ASU4aNY7X1yQik0A7AEmk-OWZld5dL3buu01EvIQ_D_h0mA99cBzivZdC7_ewGe6K4tB4On3v9QoKoxyhtwdzRfgerHhexlX_GzmZv4MnD5pOZfGhhldhbhqdvSc2MqvJBrUMjOk45lwFVM4kkjTnn95tvXbBxPXDo7VcK7b6LMf3ArIOr5PLegOvVO4GREDNdGgJqJyVIQ0zhPgOXljtiviBsXS3eD-mFakxTpEWY0fUde1lda9Cqd5X5ey2-mISJ6nw82UbgizXIXugUYX1MCOtSjGLgtc5c8EgNJe6Qko55E4DaDVZ3pgf_0MiellaPZtrGgJjApSSr7S4mP1ejOAsIF_qA0bes3oTpersLTl6FLFUb-Hy0pQAtrlKSAxftOSSPqSRIBWGZiDQ7uUsaU4Y6xshNvZhRUIyUdLEWTwTGd_sW0zePXnd9zpjZ1c=w679-h904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Picture 4" descr="http://www.unesp.br/apresentacao/imgs/mapa_unidades_histor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9162256" cy="4581128"/>
          </a:xfrm>
          <a:prstGeom prst="rect">
            <a:avLst/>
          </a:prstGeom>
          <a:noFill/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648072"/>
          </a:xfrm>
        </p:spPr>
        <p:txBody>
          <a:bodyPr>
            <a:normAutofit/>
          </a:bodyPr>
          <a:lstStyle/>
          <a:p>
            <a:r>
              <a:rPr lang="pt-BR" dirty="0" smtClean="0"/>
              <a:t>UNESP – Universidade Estadual Paulista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3563888" y="2492896"/>
            <a:ext cx="136815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Soluções Tecnológicas </a:t>
            </a:r>
            <a:r>
              <a:rPr lang="pt-BR" dirty="0" err="1" smtClean="0"/>
              <a:t>COVID</a:t>
            </a:r>
            <a:r>
              <a:rPr lang="pt-BR" dirty="0" smtClean="0"/>
              <a:t>-19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348880"/>
            <a:ext cx="5400600" cy="4176464"/>
          </a:xfrm>
        </p:spPr>
        <p:txBody>
          <a:bodyPr/>
          <a:lstStyle/>
          <a:p>
            <a:r>
              <a:rPr lang="pt-BR" dirty="0" smtClean="0">
                <a:latin typeface="+mj-lt"/>
              </a:rPr>
              <a:t>Acompanhando o esforço mundial para enfrentar  a pandemia, principalmente após o caos na Itália;</a:t>
            </a:r>
          </a:p>
          <a:p>
            <a:r>
              <a:rPr lang="pt-BR" dirty="0" smtClean="0">
                <a:latin typeface="+mj-lt"/>
              </a:rPr>
              <a:t>Após o fechamento da universidade para aulas presenciais;</a:t>
            </a:r>
          </a:p>
          <a:p>
            <a:r>
              <a:rPr lang="pt-BR" dirty="0" smtClean="0">
                <a:latin typeface="+mj-lt"/>
              </a:rPr>
              <a:t>Professores e alunos começaram a pensar em soluções para suprir as necessidades do nosso SUS.</a:t>
            </a:r>
          </a:p>
          <a:p>
            <a:endParaRPr lang="pt-BR" dirty="0" smtClean="0">
              <a:latin typeface="+mj-lt"/>
            </a:endParaRPr>
          </a:p>
          <a:p>
            <a:pPr>
              <a:buNone/>
            </a:pPr>
            <a:endParaRPr lang="pt-BR" dirty="0">
              <a:latin typeface="+mj-lt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 l="7881" r="14625"/>
          <a:stretch>
            <a:fillRect/>
          </a:stretch>
        </p:blipFill>
        <p:spPr bwMode="auto">
          <a:xfrm>
            <a:off x="5580112" y="2420888"/>
            <a:ext cx="324036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Soluções Tecnológicas </a:t>
            </a:r>
            <a:r>
              <a:rPr lang="pt-BR" dirty="0" err="1" smtClean="0"/>
              <a:t>COVID</a:t>
            </a:r>
            <a:r>
              <a:rPr lang="pt-BR" dirty="0" smtClean="0"/>
              <a:t>-19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996952"/>
            <a:ext cx="4536504" cy="2736304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atin typeface="+mj-lt"/>
              </a:rPr>
              <a:t>No início de março o </a:t>
            </a:r>
            <a:r>
              <a:rPr lang="pt-BR" dirty="0" err="1" smtClean="0">
                <a:latin typeface="+mj-lt"/>
              </a:rPr>
              <a:t>LIEB</a:t>
            </a:r>
            <a:r>
              <a:rPr lang="pt-BR" dirty="0" smtClean="0">
                <a:latin typeface="+mj-lt"/>
              </a:rPr>
              <a:t>/</a:t>
            </a:r>
            <a:r>
              <a:rPr lang="pt-BR" dirty="0" err="1" smtClean="0">
                <a:latin typeface="+mj-lt"/>
              </a:rPr>
              <a:t>DEE</a:t>
            </a:r>
            <a:r>
              <a:rPr lang="pt-BR" dirty="0" smtClean="0">
                <a:latin typeface="+mj-lt"/>
              </a:rPr>
              <a:t> iniciou a fabricação de máscaras face </a:t>
            </a:r>
            <a:r>
              <a:rPr lang="pt-BR" dirty="0" err="1" smtClean="0">
                <a:latin typeface="+mj-lt"/>
              </a:rPr>
              <a:t>shield</a:t>
            </a:r>
            <a:r>
              <a:rPr lang="pt-BR" dirty="0" smtClean="0">
                <a:latin typeface="+mj-lt"/>
              </a:rPr>
              <a:t> com apenas uma impressora 3D e convidaram outros laboratórios para ampliar a produção.</a:t>
            </a: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pPr>
              <a:buNone/>
            </a:pPr>
            <a:endParaRPr lang="pt-BR" dirty="0">
              <a:latin typeface="+mj-lt"/>
            </a:endParaRPr>
          </a:p>
        </p:txBody>
      </p:sp>
      <p:pic>
        <p:nvPicPr>
          <p:cNvPr id="34818" name="Picture 2" descr="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2916199"/>
            <a:ext cx="3960440" cy="3033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Soluções Tecnológicas </a:t>
            </a:r>
            <a:r>
              <a:rPr lang="pt-BR" dirty="0" err="1" smtClean="0"/>
              <a:t>COVID</a:t>
            </a:r>
            <a:r>
              <a:rPr lang="pt-BR" dirty="0" smtClean="0"/>
              <a:t>-19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348880"/>
            <a:ext cx="8568952" cy="3888432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+mj-lt"/>
              </a:rPr>
              <a:t>Os laboratórios do </a:t>
            </a:r>
            <a:r>
              <a:rPr lang="pt-BR" dirty="0" err="1" smtClean="0">
                <a:latin typeface="+mj-lt"/>
              </a:rPr>
              <a:t>DEM</a:t>
            </a:r>
            <a:r>
              <a:rPr lang="pt-BR" dirty="0" smtClean="0">
                <a:latin typeface="+mj-lt"/>
              </a:rPr>
              <a:t> </a:t>
            </a:r>
            <a:r>
              <a:rPr lang="pt-BR" dirty="0" err="1" smtClean="0">
                <a:latin typeface="+mj-lt"/>
              </a:rPr>
              <a:t>DFQ</a:t>
            </a:r>
            <a:r>
              <a:rPr lang="pt-BR" dirty="0" smtClean="0">
                <a:latin typeface="+mj-lt"/>
              </a:rPr>
              <a:t> aceitaram prontamente o convite e disponibilizaram suas Impressoras 3D.</a:t>
            </a:r>
          </a:p>
          <a:p>
            <a:r>
              <a:rPr lang="pt-BR" dirty="0" smtClean="0">
                <a:latin typeface="+mj-lt"/>
              </a:rPr>
              <a:t>O </a:t>
            </a:r>
            <a:r>
              <a:rPr lang="pt-BR" dirty="0" err="1" smtClean="0">
                <a:latin typeface="+mj-lt"/>
              </a:rPr>
              <a:t>DBZ</a:t>
            </a:r>
            <a:r>
              <a:rPr lang="pt-BR" dirty="0" smtClean="0">
                <a:latin typeface="+mj-lt"/>
              </a:rPr>
              <a:t> disponibilizou sua cabine UV para esterilização.</a:t>
            </a:r>
          </a:p>
          <a:p>
            <a:r>
              <a:rPr lang="pt-BR" dirty="0" smtClean="0">
                <a:latin typeface="+mj-lt"/>
              </a:rPr>
              <a:t>Os diretores da </a:t>
            </a:r>
            <a:r>
              <a:rPr lang="pt-BR" dirty="0" err="1" smtClean="0">
                <a:latin typeface="+mj-lt"/>
              </a:rPr>
              <a:t>FEIS</a:t>
            </a:r>
            <a:r>
              <a:rPr lang="pt-BR" dirty="0" smtClean="0">
                <a:latin typeface="+mj-lt"/>
              </a:rPr>
              <a:t> e </a:t>
            </a:r>
            <a:r>
              <a:rPr lang="pt-BR" dirty="0" err="1" smtClean="0">
                <a:latin typeface="+mj-lt"/>
              </a:rPr>
              <a:t>IFMS</a:t>
            </a:r>
            <a:r>
              <a:rPr lang="pt-BR" dirty="0" smtClean="0">
                <a:latin typeface="+mj-lt"/>
              </a:rPr>
              <a:t> disponibilizaram recursos financeiros, estrutura e instalações.</a:t>
            </a:r>
          </a:p>
          <a:p>
            <a:r>
              <a:rPr lang="pt-BR" dirty="0" smtClean="0">
                <a:latin typeface="+mj-lt"/>
              </a:rPr>
              <a:t>As Prefeituras de Ilha Solteira e Três Lagoas disponibilizaram material de consumo.</a:t>
            </a:r>
          </a:p>
          <a:p>
            <a:r>
              <a:rPr lang="pt-BR" dirty="0" smtClean="0">
                <a:latin typeface="+mj-lt"/>
              </a:rPr>
              <a:t>O Rotary e </a:t>
            </a:r>
            <a:r>
              <a:rPr lang="pt-BR" dirty="0" err="1" smtClean="0">
                <a:latin typeface="+mj-lt"/>
              </a:rPr>
              <a:t>Lions</a:t>
            </a:r>
            <a:r>
              <a:rPr lang="pt-BR" dirty="0" smtClean="0">
                <a:latin typeface="+mj-lt"/>
              </a:rPr>
              <a:t> </a:t>
            </a:r>
            <a:r>
              <a:rPr lang="pt-BR" dirty="0" err="1" smtClean="0">
                <a:latin typeface="+mj-lt"/>
              </a:rPr>
              <a:t>Club</a:t>
            </a:r>
            <a:r>
              <a:rPr lang="pt-BR" dirty="0" smtClean="0">
                <a:latin typeface="+mj-lt"/>
              </a:rPr>
              <a:t> fizeram doações.</a:t>
            </a:r>
          </a:p>
          <a:p>
            <a:pPr>
              <a:buNone/>
            </a:pPr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pPr>
              <a:buNone/>
            </a:pPr>
            <a:endParaRPr lang="pt-B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Soluções Tecnológicas </a:t>
            </a:r>
            <a:r>
              <a:rPr lang="pt-BR" dirty="0" err="1" smtClean="0"/>
              <a:t>COVID</a:t>
            </a:r>
            <a:r>
              <a:rPr lang="pt-BR" dirty="0" smtClean="0"/>
              <a:t>-19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348880"/>
            <a:ext cx="8568952" cy="3888432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atin typeface="+mj-lt"/>
              </a:rPr>
              <a:t>Professores, funcionários e alunos da UNESP e do </a:t>
            </a:r>
            <a:r>
              <a:rPr lang="pt-BR" dirty="0" err="1" smtClean="0">
                <a:latin typeface="+mj-lt"/>
              </a:rPr>
              <a:t>IFMS</a:t>
            </a:r>
            <a:r>
              <a:rPr lang="pt-BR" dirty="0" smtClean="0">
                <a:latin typeface="+mj-lt"/>
              </a:rPr>
              <a:t> se disponibilizaram como voluntários e alguns emprestaram suas impressoras particulares. </a:t>
            </a:r>
          </a:p>
          <a:p>
            <a:r>
              <a:rPr lang="pt-BR" dirty="0" smtClean="0">
                <a:latin typeface="+mj-lt"/>
              </a:rPr>
              <a:t>Para centralizar e organizar a produção colocamos todas Impressoras 3D disponíveis em um espaço mais amplo na UNESP e iniciamos a produção em série.</a:t>
            </a:r>
          </a:p>
          <a:p>
            <a:r>
              <a:rPr lang="pt-BR" dirty="0" smtClean="0">
                <a:latin typeface="+mj-lt"/>
              </a:rPr>
              <a:t>Posteriormente, uma segunda linha de produção foi instalada no </a:t>
            </a:r>
            <a:r>
              <a:rPr lang="pt-BR" dirty="0" err="1" smtClean="0">
                <a:latin typeface="+mj-lt"/>
              </a:rPr>
              <a:t>IFMS</a:t>
            </a:r>
            <a:r>
              <a:rPr lang="pt-BR" dirty="0" smtClean="0">
                <a:latin typeface="+mj-lt"/>
              </a:rPr>
              <a:t>.</a:t>
            </a:r>
          </a:p>
          <a:p>
            <a:r>
              <a:rPr lang="pt-BR" dirty="0" smtClean="0">
                <a:latin typeface="+mj-lt"/>
              </a:rPr>
              <a:t>Também iniciamos uma campanha de doação voluntária.</a:t>
            </a: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endParaRPr lang="pt-BR" dirty="0" smtClean="0">
              <a:latin typeface="+mj-lt"/>
            </a:endParaRPr>
          </a:p>
          <a:p>
            <a:pPr>
              <a:buNone/>
            </a:pPr>
            <a:endParaRPr lang="pt-B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Máscaras Face </a:t>
            </a:r>
            <a:r>
              <a:rPr lang="pt-BR" dirty="0" err="1" smtClean="0"/>
              <a:t>Shield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200" y="2358262"/>
            <a:ext cx="5652120" cy="42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Máscaras Face </a:t>
            </a:r>
            <a:r>
              <a:rPr lang="pt-BR" dirty="0" err="1" smtClean="0"/>
              <a:t>Shield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6866" name="AutoShape 2" descr="blob:https://web.whatsapp.com/4798aa62-d285-4d03-8fbb-385cf6dbe9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0594" b="20188"/>
          <a:stretch>
            <a:fillRect/>
          </a:stretch>
        </p:blipFill>
        <p:spPr bwMode="auto">
          <a:xfrm>
            <a:off x="2627784" y="2442547"/>
            <a:ext cx="4032448" cy="408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Personalizada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B5394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7672</TotalTime>
  <Words>343</Words>
  <Application>Microsoft Office PowerPoint</Application>
  <PresentationFormat>Apresentação na tela (4:3)</PresentationFormat>
  <Paragraphs>67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Fluxo</vt:lpstr>
      <vt:lpstr>Slide 1</vt:lpstr>
      <vt:lpstr>IFMS – Instituto Federal do MS</vt:lpstr>
      <vt:lpstr>UNESP – Universidade Estadual Paulista</vt:lpstr>
      <vt:lpstr>Soluções Tecnológicas COVID-19</vt:lpstr>
      <vt:lpstr>Soluções Tecnológicas COVID-19</vt:lpstr>
      <vt:lpstr>Soluções Tecnológicas COVID-19</vt:lpstr>
      <vt:lpstr>Soluções Tecnológicas COVID-19</vt:lpstr>
      <vt:lpstr>Máscaras Face Shield</vt:lpstr>
      <vt:lpstr>Máscaras Face Shield</vt:lpstr>
      <vt:lpstr>Máscaras Face Shield</vt:lpstr>
      <vt:lpstr>Máscaras Face Shield</vt:lpstr>
      <vt:lpstr>Máscaras Face Shield</vt:lpstr>
      <vt:lpstr>Máscaras Face Shield</vt:lpstr>
      <vt:lpstr>Máscaras Face Shield</vt:lpstr>
      <vt:lpstr>Esterilizador UV de Pisos</vt:lpstr>
      <vt:lpstr>Esterilizador UV de Superfícies</vt:lpstr>
      <vt:lpstr>Circulador Esterilizador UV</vt:lpstr>
      <vt:lpstr>Cabine de Esterilização UV</vt:lpstr>
      <vt:lpstr>Soluções Tecnológicas COVID-19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Equipamentos Eletrônicos: Análises e Ensaios</dc:title>
  <dc:creator>Amarildo Tabone Paschoalini</dc:creator>
  <dc:description>amarildo.tabone@unesp.br</dc:description>
  <cp:lastModifiedBy>User_E6430A</cp:lastModifiedBy>
  <cp:revision>390</cp:revision>
  <dcterms:created xsi:type="dcterms:W3CDTF">2016-01-28T12:48:17Z</dcterms:created>
  <dcterms:modified xsi:type="dcterms:W3CDTF">2020-06-16T18:53:45Z</dcterms:modified>
</cp:coreProperties>
</file>