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68" r:id="rId3"/>
    <p:sldId id="258" r:id="rId4"/>
    <p:sldId id="281" r:id="rId5"/>
    <p:sldId id="261" r:id="rId6"/>
    <p:sldId id="265" r:id="rId7"/>
    <p:sldId id="259" r:id="rId8"/>
    <p:sldId id="271" r:id="rId9"/>
    <p:sldId id="275" r:id="rId10"/>
    <p:sldId id="272" r:id="rId11"/>
    <p:sldId id="276" r:id="rId12"/>
    <p:sldId id="277" r:id="rId13"/>
    <p:sldId id="282" r:id="rId14"/>
    <p:sldId id="280" r:id="rId15"/>
    <p:sldId id="278" r:id="rId16"/>
    <p:sldId id="279" r:id="rId17"/>
    <p:sldId id="273" r:id="rId18"/>
    <p:sldId id="262" r:id="rId19"/>
    <p:sldId id="263" r:id="rId20"/>
    <p:sldId id="283" r:id="rId21"/>
    <p:sldId id="266" r:id="rId22"/>
    <p:sldId id="264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57BA2-3283-4793-918F-E6629B3EA365}" v="15" dt="2019-06-09T14:36:35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6" autoAdjust="0"/>
    <p:restoredTop sz="94660"/>
  </p:normalViewPr>
  <p:slideViewPr>
    <p:cSldViewPr>
      <p:cViewPr>
        <p:scale>
          <a:sx n="81" d="100"/>
          <a:sy n="81" d="100"/>
        </p:scale>
        <p:origin x="-85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B." userId="180f1ca4c3b47cf7" providerId="LiveId" clId="{F71C6257-1661-42CE-9C73-AB364D645AFE}"/>
    <pc:docChg chg="undo custSel mod addSld delSld modSld sldOrd">
      <pc:chgData name="Louise B." userId="180f1ca4c3b47cf7" providerId="LiveId" clId="{F71C6257-1661-42CE-9C73-AB364D645AFE}" dt="2019-05-22T00:26:16.223" v="1362" actId="20577"/>
      <pc:docMkLst>
        <pc:docMk/>
      </pc:docMkLst>
      <pc:sldChg chg="addSp delSp modSp mod setBg">
        <pc:chgData name="Louise B." userId="180f1ca4c3b47cf7" providerId="LiveId" clId="{F71C6257-1661-42CE-9C73-AB364D645AFE}" dt="2019-05-22T00:24:12.923" v="1342" actId="20577"/>
        <pc:sldMkLst>
          <pc:docMk/>
          <pc:sldMk cId="0" sldId="259"/>
        </pc:sldMkLst>
        <pc:spChg chg="mod">
          <ac:chgData name="Louise B." userId="180f1ca4c3b47cf7" providerId="LiveId" clId="{F71C6257-1661-42CE-9C73-AB364D645AFE}" dt="2019-05-21T23:58:53.806" v="578" actId="26606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Louise B." userId="180f1ca4c3b47cf7" providerId="LiveId" clId="{F71C6257-1661-42CE-9C73-AB364D645AFE}" dt="2019-05-22T00:24:12.923" v="1342" actId="20577"/>
          <ac:spMkLst>
            <pc:docMk/>
            <pc:sldMk cId="0" sldId="259"/>
            <ac:spMk id="8" creationId="{4A7DF9B6-40CE-484C-B747-237F7E97FB06}"/>
          </ac:spMkLst>
        </pc:spChg>
        <pc:spChg chg="add del">
          <ac:chgData name="Louise B." userId="180f1ca4c3b47cf7" providerId="LiveId" clId="{F71C6257-1661-42CE-9C73-AB364D645AFE}" dt="2019-05-21T23:58:51.915" v="575" actId="26606"/>
          <ac:spMkLst>
            <pc:docMk/>
            <pc:sldMk cId="0" sldId="259"/>
            <ac:spMk id="9" creationId="{A4AC5506-6312-4701-8D3C-40187889A947}"/>
          </ac:spMkLst>
        </pc:spChg>
        <pc:spChg chg="add del">
          <ac:chgData name="Louise B." userId="180f1ca4c3b47cf7" providerId="LiveId" clId="{F71C6257-1661-42CE-9C73-AB364D645AFE}" dt="2019-05-21T23:58:53.790" v="577" actId="26606"/>
          <ac:spMkLst>
            <pc:docMk/>
            <pc:sldMk cId="0" sldId="259"/>
            <ac:spMk id="12" creationId="{823AC064-BC96-4F32-8AE1-B2FD38754823}"/>
          </ac:spMkLst>
        </pc:spChg>
        <pc:spChg chg="add">
          <ac:chgData name="Louise B." userId="180f1ca4c3b47cf7" providerId="LiveId" clId="{F71C6257-1661-42CE-9C73-AB364D645AFE}" dt="2019-05-21T23:58:53.806" v="578" actId="26606"/>
          <ac:spMkLst>
            <pc:docMk/>
            <pc:sldMk cId="0" sldId="259"/>
            <ac:spMk id="14" creationId="{A4AC5506-6312-4701-8D3C-40187889A947}"/>
          </ac:spMkLst>
        </pc:spChg>
        <pc:picChg chg="mod">
          <ac:chgData name="Louise B." userId="180f1ca4c3b47cf7" providerId="LiveId" clId="{F71C6257-1661-42CE-9C73-AB364D645AFE}" dt="2019-05-21T23:58:53.806" v="578" actId="26606"/>
          <ac:picMkLst>
            <pc:docMk/>
            <pc:sldMk cId="0" sldId="259"/>
            <ac:picMk id="4" creationId="{00000000-0000-0000-0000-000000000000}"/>
          </ac:picMkLst>
        </pc:picChg>
        <pc:cxnChg chg="add del">
          <ac:chgData name="Louise B." userId="180f1ca4c3b47cf7" providerId="LiveId" clId="{F71C6257-1661-42CE-9C73-AB364D645AFE}" dt="2019-05-21T23:58:53.790" v="577" actId="26606"/>
          <ac:cxnSpMkLst>
            <pc:docMk/>
            <pc:sldMk cId="0" sldId="259"/>
            <ac:cxnSpMk id="11" creationId="{7E7C77BC-7138-40B1-A15B-20F57A494629}"/>
          </ac:cxnSpMkLst>
        </pc:cxnChg>
      </pc:sldChg>
      <pc:sldChg chg="addSp delSp modSp mod setBg setClrOvrMap">
        <pc:chgData name="Louise B." userId="180f1ca4c3b47cf7" providerId="LiveId" clId="{F71C6257-1661-42CE-9C73-AB364D645AFE}" dt="2019-05-22T00:18:34.672" v="1066" actId="27636"/>
        <pc:sldMkLst>
          <pc:docMk/>
          <pc:sldMk cId="0" sldId="261"/>
        </pc:sldMkLst>
        <pc:spChg chg="mod">
          <ac:chgData name="Louise B." userId="180f1ca4c3b47cf7" providerId="LiveId" clId="{F71C6257-1661-42CE-9C73-AB364D645AFE}" dt="2019-05-22T00:05:52.021" v="878" actId="26606"/>
          <ac:spMkLst>
            <pc:docMk/>
            <pc:sldMk cId="0" sldId="261"/>
            <ac:spMk id="2" creationId="{00000000-0000-0000-0000-000000000000}"/>
          </ac:spMkLst>
        </pc:spChg>
        <pc:spChg chg="mod">
          <ac:chgData name="Louise B." userId="180f1ca4c3b47cf7" providerId="LiveId" clId="{F71C6257-1661-42CE-9C73-AB364D645AFE}" dt="2019-05-22T00:18:34.672" v="1066" actId="27636"/>
          <ac:spMkLst>
            <pc:docMk/>
            <pc:sldMk cId="0" sldId="261"/>
            <ac:spMk id="3" creationId="{00000000-0000-0000-0000-000000000000}"/>
          </ac:spMkLst>
        </pc:spChg>
        <pc:spChg chg="add del">
          <ac:chgData name="Louise B." userId="180f1ca4c3b47cf7" providerId="LiveId" clId="{F71C6257-1661-42CE-9C73-AB364D645AFE}" dt="2019-05-22T00:05:52.021" v="878" actId="26606"/>
          <ac:spMkLst>
            <pc:docMk/>
            <pc:sldMk cId="0" sldId="261"/>
            <ac:spMk id="8" creationId="{8D70B121-56F4-4848-B38B-182089D909FA}"/>
          </ac:spMkLst>
        </pc:spChg>
        <pc:spChg chg="add del">
          <ac:chgData name="Louise B." userId="180f1ca4c3b47cf7" providerId="LiveId" clId="{F71C6257-1661-42CE-9C73-AB364D645AFE}" dt="2019-05-22T00:05:52.005" v="877" actId="26606"/>
          <ac:spMkLst>
            <pc:docMk/>
            <pc:sldMk cId="0" sldId="261"/>
            <ac:spMk id="15" creationId="{3A4F209C-C20E-4FA7-B241-1EF4F8D193B2}"/>
          </ac:spMkLst>
        </pc:spChg>
        <pc:spChg chg="add del">
          <ac:chgData name="Louise B." userId="180f1ca4c3b47cf7" providerId="LiveId" clId="{F71C6257-1661-42CE-9C73-AB364D645AFE}" dt="2019-05-22T00:05:52.005" v="877" actId="26606"/>
          <ac:spMkLst>
            <pc:docMk/>
            <pc:sldMk cId="0" sldId="261"/>
            <ac:spMk id="17" creationId="{E4564234-45B0-4ED8-A9E2-199C00173276}"/>
          </ac:spMkLst>
        </pc:spChg>
        <pc:spChg chg="add">
          <ac:chgData name="Louise B." userId="180f1ca4c3b47cf7" providerId="LiveId" clId="{F71C6257-1661-42CE-9C73-AB364D645AFE}" dt="2019-05-22T00:05:52.021" v="878" actId="26606"/>
          <ac:spMkLst>
            <pc:docMk/>
            <pc:sldMk cId="0" sldId="261"/>
            <ac:spMk id="19" creationId="{5B336162-B533-4EFE-8BB3-8EBB4A5E32F8}"/>
          </ac:spMkLst>
        </pc:spChg>
        <pc:cxnChg chg="add del">
          <ac:chgData name="Louise B." userId="180f1ca4c3b47cf7" providerId="LiveId" clId="{F71C6257-1661-42CE-9C73-AB364D645AFE}" dt="2019-05-22T00:05:52.021" v="878" actId="26606"/>
          <ac:cxnSpMkLst>
            <pc:docMk/>
            <pc:sldMk cId="0" sldId="261"/>
            <ac:cxnSpMk id="10" creationId="{2D72A2C9-F3CA-4216-8BAD-FA4C970C3C4E}"/>
          </ac:cxnSpMkLst>
        </pc:cxnChg>
      </pc:sldChg>
      <pc:sldChg chg="addSp delSp modSp mod setBg">
        <pc:chgData name="Louise B." userId="180f1ca4c3b47cf7" providerId="LiveId" clId="{F71C6257-1661-42CE-9C73-AB364D645AFE}" dt="2019-05-22T00:22:40.807" v="1304" actId="20577"/>
        <pc:sldMkLst>
          <pc:docMk/>
          <pc:sldMk cId="0" sldId="262"/>
        </pc:sldMkLst>
        <pc:spChg chg="mod">
          <ac:chgData name="Louise B." userId="180f1ca4c3b47cf7" providerId="LiveId" clId="{F71C6257-1661-42CE-9C73-AB364D645AFE}" dt="2019-05-22T00:21:40.031" v="1271" actId="26606"/>
          <ac:spMkLst>
            <pc:docMk/>
            <pc:sldMk cId="0" sldId="262"/>
            <ac:spMk id="2" creationId="{00000000-0000-0000-0000-000000000000}"/>
          </ac:spMkLst>
        </pc:spChg>
        <pc:spChg chg="del mod">
          <ac:chgData name="Louise B." userId="180f1ca4c3b47cf7" providerId="LiveId" clId="{F71C6257-1661-42CE-9C73-AB364D645AFE}" dt="2019-05-22T00:21:40.031" v="1271" actId="26606"/>
          <ac:spMkLst>
            <pc:docMk/>
            <pc:sldMk cId="0" sldId="262"/>
            <ac:spMk id="24" creationId="{00000000-0000-0000-0000-000000000000}"/>
          </ac:spMkLst>
        </pc:spChg>
        <pc:spChg chg="add">
          <ac:chgData name="Louise B." userId="180f1ca4c3b47cf7" providerId="LiveId" clId="{F71C6257-1661-42CE-9C73-AB364D645AFE}" dt="2019-05-22T00:21:40.031" v="1271" actId="26606"/>
          <ac:spMkLst>
            <pc:docMk/>
            <pc:sldMk cId="0" sldId="262"/>
            <ac:spMk id="31" creationId="{46C2E80F-49A6-4372-B103-219D417A55ED}"/>
          </ac:spMkLst>
        </pc:spChg>
        <pc:graphicFrameChg chg="add mod">
          <ac:chgData name="Louise B." userId="180f1ca4c3b47cf7" providerId="LiveId" clId="{F71C6257-1661-42CE-9C73-AB364D645AFE}" dt="2019-05-22T00:22:40.807" v="1304" actId="20577"/>
          <ac:graphicFrameMkLst>
            <pc:docMk/>
            <pc:sldMk cId="0" sldId="262"/>
            <ac:graphicFrameMk id="26" creationId="{20A2CB91-A8D7-48AE-BF1C-BC917DD93BBC}"/>
          </ac:graphicFrameMkLst>
        </pc:graphicFrameChg>
      </pc:sldChg>
      <pc:sldChg chg="addSp delSp modSp mod setBg setClrOvrMap">
        <pc:chgData name="Louise B." userId="180f1ca4c3b47cf7" providerId="LiveId" clId="{F71C6257-1661-42CE-9C73-AB364D645AFE}" dt="2019-05-21T23:57:29.771" v="557" actId="26606"/>
        <pc:sldMkLst>
          <pc:docMk/>
          <pc:sldMk cId="0" sldId="263"/>
        </pc:sldMkLst>
        <pc:spChg chg="mod">
          <ac:chgData name="Louise B." userId="180f1ca4c3b47cf7" providerId="LiveId" clId="{F71C6257-1661-42CE-9C73-AB364D645AFE}" dt="2019-05-21T23:57:29.771" v="557" actId="26606"/>
          <ac:spMkLst>
            <pc:docMk/>
            <pc:sldMk cId="0" sldId="263"/>
            <ac:spMk id="2" creationId="{00000000-0000-0000-0000-000000000000}"/>
          </ac:spMkLst>
        </pc:spChg>
        <pc:spChg chg="mod ord">
          <ac:chgData name="Louise B." userId="180f1ca4c3b47cf7" providerId="LiveId" clId="{F71C6257-1661-42CE-9C73-AB364D645AFE}" dt="2019-05-21T23:57:29.771" v="557" actId="26606"/>
          <ac:spMkLst>
            <pc:docMk/>
            <pc:sldMk cId="0" sldId="263"/>
            <ac:spMk id="3" creationId="{00000000-0000-0000-0000-000000000000}"/>
          </ac:spMkLst>
        </pc:spChg>
        <pc:spChg chg="add del">
          <ac:chgData name="Louise B." userId="180f1ca4c3b47cf7" providerId="LiveId" clId="{F71C6257-1661-42CE-9C73-AB364D645AFE}" dt="2019-05-21T23:54:28.485" v="530" actId="26606"/>
          <ac:spMkLst>
            <pc:docMk/>
            <pc:sldMk cId="0" sldId="263"/>
            <ac:spMk id="9" creationId="{56C20283-73E0-40EC-8AD8-057F581F64C2}"/>
          </ac:spMkLst>
        </pc:spChg>
        <pc:spChg chg="add del">
          <ac:chgData name="Louise B." userId="180f1ca4c3b47cf7" providerId="LiveId" clId="{F71C6257-1661-42CE-9C73-AB364D645AFE}" dt="2019-05-21T23:54:28.485" v="530" actId="26606"/>
          <ac:spMkLst>
            <pc:docMk/>
            <pc:sldMk cId="0" sldId="263"/>
            <ac:spMk id="11" creationId="{3FCC729B-E528-40C3-82D3-BA4375575E87}"/>
          </ac:spMkLst>
        </pc:spChg>
        <pc:spChg chg="add del">
          <ac:chgData name="Louise B." userId="180f1ca4c3b47cf7" providerId="LiveId" clId="{F71C6257-1661-42CE-9C73-AB364D645AFE}" dt="2019-05-21T23:54:28.485" v="530" actId="26606"/>
          <ac:spMkLst>
            <pc:docMk/>
            <pc:sldMk cId="0" sldId="263"/>
            <ac:spMk id="13" creationId="{58F1FB8D-1842-4A04-998D-6CF047AB2790}"/>
          </ac:spMkLst>
        </pc:spChg>
        <pc:spChg chg="add del">
          <ac:chgData name="Louise B." userId="180f1ca4c3b47cf7" providerId="LiveId" clId="{F71C6257-1661-42CE-9C73-AB364D645AFE}" dt="2019-05-21T23:55:41.100" v="545" actId="26606"/>
          <ac:spMkLst>
            <pc:docMk/>
            <pc:sldMk cId="0" sldId="263"/>
            <ac:spMk id="18" creationId="{A9616D99-AEFB-4C95-84EF-5DEC698D92A7}"/>
          </ac:spMkLst>
        </pc:spChg>
        <pc:spChg chg="add del">
          <ac:chgData name="Louise B." userId="180f1ca4c3b47cf7" providerId="LiveId" clId="{F71C6257-1661-42CE-9C73-AB364D645AFE}" dt="2019-05-21T23:55:41.100" v="545" actId="26606"/>
          <ac:spMkLst>
            <pc:docMk/>
            <pc:sldMk cId="0" sldId="263"/>
            <ac:spMk id="20" creationId="{D0F97023-F626-4FC5-8C2D-753B5C7F4606}"/>
          </ac:spMkLst>
        </pc:spChg>
        <pc:spChg chg="add del">
          <ac:chgData name="Louise B." userId="180f1ca4c3b47cf7" providerId="LiveId" clId="{F71C6257-1661-42CE-9C73-AB364D645AFE}" dt="2019-05-21T23:56:25.139" v="549" actId="26606"/>
          <ac:spMkLst>
            <pc:docMk/>
            <pc:sldMk cId="0" sldId="263"/>
            <ac:spMk id="25" creationId="{59A309A7-1751-4ABE-A3C1-EEC40366AD89}"/>
          </ac:spMkLst>
        </pc:spChg>
        <pc:spChg chg="add del">
          <ac:chgData name="Louise B." userId="180f1ca4c3b47cf7" providerId="LiveId" clId="{F71C6257-1661-42CE-9C73-AB364D645AFE}" dt="2019-05-21T23:56:25.139" v="549" actId="26606"/>
          <ac:spMkLst>
            <pc:docMk/>
            <pc:sldMk cId="0" sldId="263"/>
            <ac:spMk id="27" creationId="{967D8EB6-EAE1-4F9C-B398-83321E287204}"/>
          </ac:spMkLst>
        </pc:spChg>
        <pc:spChg chg="add del">
          <ac:chgData name="Louise B." userId="180f1ca4c3b47cf7" providerId="LiveId" clId="{F71C6257-1661-42CE-9C73-AB364D645AFE}" dt="2019-05-21T23:56:48.071" v="550" actId="26606"/>
          <ac:spMkLst>
            <pc:docMk/>
            <pc:sldMk cId="0" sldId="263"/>
            <ac:spMk id="32" creationId="{56C20283-73E0-40EC-8AD8-057F581F64C2}"/>
          </ac:spMkLst>
        </pc:spChg>
        <pc:spChg chg="add del">
          <ac:chgData name="Louise B." userId="180f1ca4c3b47cf7" providerId="LiveId" clId="{F71C6257-1661-42CE-9C73-AB364D645AFE}" dt="2019-05-21T23:56:48.071" v="550" actId="26606"/>
          <ac:spMkLst>
            <pc:docMk/>
            <pc:sldMk cId="0" sldId="263"/>
            <ac:spMk id="34" creationId="{3FCC729B-E528-40C3-82D3-BA4375575E87}"/>
          </ac:spMkLst>
        </pc:spChg>
        <pc:spChg chg="add del">
          <ac:chgData name="Louise B." userId="180f1ca4c3b47cf7" providerId="LiveId" clId="{F71C6257-1661-42CE-9C73-AB364D645AFE}" dt="2019-05-21T23:56:48.071" v="550" actId="26606"/>
          <ac:spMkLst>
            <pc:docMk/>
            <pc:sldMk cId="0" sldId="263"/>
            <ac:spMk id="36" creationId="{58F1FB8D-1842-4A04-998D-6CF047AB2790}"/>
          </ac:spMkLst>
        </pc:spChg>
        <pc:spChg chg="add del">
          <ac:chgData name="Louise B." userId="180f1ca4c3b47cf7" providerId="LiveId" clId="{F71C6257-1661-42CE-9C73-AB364D645AFE}" dt="2019-05-21T23:57:29.771" v="557" actId="26606"/>
          <ac:spMkLst>
            <pc:docMk/>
            <pc:sldMk cId="0" sldId="263"/>
            <ac:spMk id="41" creationId="{CF62D2A7-8207-488C-9F46-316BA81A16C8}"/>
          </ac:spMkLst>
        </pc:spChg>
        <pc:spChg chg="add del">
          <ac:chgData name="Louise B." userId="180f1ca4c3b47cf7" providerId="LiveId" clId="{F71C6257-1661-42CE-9C73-AB364D645AFE}" dt="2019-05-21T23:57:29.755" v="556" actId="26606"/>
          <ac:spMkLst>
            <pc:docMk/>
            <pc:sldMk cId="0" sldId="263"/>
            <ac:spMk id="46" creationId="{EE1FC7B4-E4A7-4452-B413-1A623E3A7230}"/>
          </ac:spMkLst>
        </pc:spChg>
        <pc:spChg chg="add del">
          <ac:chgData name="Louise B." userId="180f1ca4c3b47cf7" providerId="LiveId" clId="{F71C6257-1661-42CE-9C73-AB364D645AFE}" dt="2019-05-21T23:57:29.755" v="556" actId="26606"/>
          <ac:spMkLst>
            <pc:docMk/>
            <pc:sldMk cId="0" sldId="263"/>
            <ac:spMk id="48" creationId="{E0709AF0-24F0-4486-B189-BE6386BDB198}"/>
          </ac:spMkLst>
        </pc:spChg>
        <pc:spChg chg="add del">
          <ac:chgData name="Louise B." userId="180f1ca4c3b47cf7" providerId="LiveId" clId="{F71C6257-1661-42CE-9C73-AB364D645AFE}" dt="2019-05-21T23:57:29.755" v="556" actId="26606"/>
          <ac:spMkLst>
            <pc:docMk/>
            <pc:sldMk cId="0" sldId="263"/>
            <ac:spMk id="50" creationId="{FBE3B62F-5853-4A3C-B050-6186351A7176}"/>
          </ac:spMkLst>
        </pc:spChg>
        <pc:spChg chg="add">
          <ac:chgData name="Louise B." userId="180f1ca4c3b47cf7" providerId="LiveId" clId="{F71C6257-1661-42CE-9C73-AB364D645AFE}" dt="2019-05-21T23:57:29.771" v="557" actId="26606"/>
          <ac:spMkLst>
            <pc:docMk/>
            <pc:sldMk cId="0" sldId="263"/>
            <ac:spMk id="52" creationId="{56C20283-73E0-40EC-8AD8-057F581F64C2}"/>
          </ac:spMkLst>
        </pc:spChg>
        <pc:spChg chg="add">
          <ac:chgData name="Louise B." userId="180f1ca4c3b47cf7" providerId="LiveId" clId="{F71C6257-1661-42CE-9C73-AB364D645AFE}" dt="2019-05-21T23:57:29.771" v="557" actId="26606"/>
          <ac:spMkLst>
            <pc:docMk/>
            <pc:sldMk cId="0" sldId="263"/>
            <ac:spMk id="53" creationId="{3FCC729B-E528-40C3-82D3-BA4375575E87}"/>
          </ac:spMkLst>
        </pc:spChg>
        <pc:spChg chg="add">
          <ac:chgData name="Louise B." userId="180f1ca4c3b47cf7" providerId="LiveId" clId="{F71C6257-1661-42CE-9C73-AB364D645AFE}" dt="2019-05-21T23:57:29.771" v="557" actId="26606"/>
          <ac:spMkLst>
            <pc:docMk/>
            <pc:sldMk cId="0" sldId="263"/>
            <ac:spMk id="54" creationId="{58F1FB8D-1842-4A04-998D-6CF047AB2790}"/>
          </ac:spMkLst>
        </pc:spChg>
        <pc:picChg chg="add mod ord">
          <ac:chgData name="Louise B." userId="180f1ca4c3b47cf7" providerId="LiveId" clId="{F71C6257-1661-42CE-9C73-AB364D645AFE}" dt="2019-05-21T23:57:29.771" v="557" actId="26606"/>
          <ac:picMkLst>
            <pc:docMk/>
            <pc:sldMk cId="0" sldId="263"/>
            <ac:picMk id="4" creationId="{B161382E-76F9-4CB8-A2E3-279D0806FC32}"/>
          </ac:picMkLst>
        </pc:picChg>
      </pc:sldChg>
      <pc:sldChg chg="addSp delSp modSp mod setBg setClrOvrMap">
        <pc:chgData name="Louise B." userId="180f1ca4c3b47cf7" providerId="LiveId" clId="{F71C6257-1661-42CE-9C73-AB364D645AFE}" dt="2019-05-21T23:58:34.128" v="573" actId="20577"/>
        <pc:sldMkLst>
          <pc:docMk/>
          <pc:sldMk cId="0" sldId="264"/>
        </pc:sldMkLst>
        <pc:spChg chg="mod ord">
          <ac:chgData name="Louise B." userId="180f1ca4c3b47cf7" providerId="LiveId" clId="{F71C6257-1661-42CE-9C73-AB364D645AFE}" dt="2019-05-21T23:58:34.128" v="573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Louise B." userId="180f1ca4c3b47cf7" providerId="LiveId" clId="{F71C6257-1661-42CE-9C73-AB364D645AFE}" dt="2019-05-21T23:58:28.785" v="572" actId="1076"/>
          <ac:spMkLst>
            <pc:docMk/>
            <pc:sldMk cId="0" sldId="264"/>
            <ac:spMk id="5" creationId="{00000000-0000-0000-0000-000000000000}"/>
          </ac:spMkLst>
        </pc:spChg>
        <pc:spChg chg="add del">
          <ac:chgData name="Louise B." userId="180f1ca4c3b47cf7" providerId="LiveId" clId="{F71C6257-1661-42CE-9C73-AB364D645AFE}" dt="2019-05-21T23:57:44.800" v="559" actId="26606"/>
          <ac:spMkLst>
            <pc:docMk/>
            <pc:sldMk cId="0" sldId="264"/>
            <ac:spMk id="10" creationId="{CF62D2A7-8207-488C-9F46-316BA81A16C8}"/>
          </ac:spMkLst>
        </pc:spChg>
        <pc:spChg chg="add del">
          <ac:chgData name="Louise B." userId="180f1ca4c3b47cf7" providerId="LiveId" clId="{F71C6257-1661-42CE-9C73-AB364D645AFE}" dt="2019-05-21T23:57:50.082" v="561" actId="26606"/>
          <ac:spMkLst>
            <pc:docMk/>
            <pc:sldMk cId="0" sldId="264"/>
            <ac:spMk id="12" creationId="{58D44E42-C462-4105-BC86-FE75B4E3C4AF}"/>
          </ac:spMkLst>
        </pc:spChg>
        <pc:spChg chg="add del">
          <ac:chgData name="Louise B." userId="180f1ca4c3b47cf7" providerId="LiveId" clId="{F71C6257-1661-42CE-9C73-AB364D645AFE}" dt="2019-05-21T23:57:50.082" v="561" actId="26606"/>
          <ac:spMkLst>
            <pc:docMk/>
            <pc:sldMk cId="0" sldId="264"/>
            <ac:spMk id="13" creationId="{4F74D28C-3268-4E35-8EE1-D92CB4A85A7D}"/>
          </ac:spMkLst>
        </pc:spChg>
        <pc:spChg chg="add del">
          <ac:chgData name="Louise B." userId="180f1ca4c3b47cf7" providerId="LiveId" clId="{F71C6257-1661-42CE-9C73-AB364D645AFE}" dt="2019-05-21T23:57:54.958" v="563" actId="26606"/>
          <ac:spMkLst>
            <pc:docMk/>
            <pc:sldMk cId="0" sldId="264"/>
            <ac:spMk id="14" creationId="{152F8994-E6D4-4311-9548-C3607BC43645}"/>
          </ac:spMkLst>
        </pc:spChg>
        <pc:spChg chg="add del">
          <ac:chgData name="Louise B." userId="180f1ca4c3b47cf7" providerId="LiveId" clId="{F71C6257-1661-42CE-9C73-AB364D645AFE}" dt="2019-05-21T23:57:54.958" v="563" actId="26606"/>
          <ac:spMkLst>
            <pc:docMk/>
            <pc:sldMk cId="0" sldId="264"/>
            <ac:spMk id="15" creationId="{68A4132F-DEC6-4332-A00C-A11AD4519B6C}"/>
          </ac:spMkLst>
        </pc:spChg>
        <pc:spChg chg="add del">
          <ac:chgData name="Louise B." userId="180f1ca4c3b47cf7" providerId="LiveId" clId="{F71C6257-1661-42CE-9C73-AB364D645AFE}" dt="2019-05-21T23:57:54.958" v="563" actId="26606"/>
          <ac:spMkLst>
            <pc:docMk/>
            <pc:sldMk cId="0" sldId="264"/>
            <ac:spMk id="16" creationId="{64965EAE-E41A-435F-B993-07E824B6C977}"/>
          </ac:spMkLst>
        </pc:spChg>
        <pc:spChg chg="add">
          <ac:chgData name="Louise B." userId="180f1ca4c3b47cf7" providerId="LiveId" clId="{F71C6257-1661-42CE-9C73-AB364D645AFE}" dt="2019-05-21T23:57:54.974" v="564" actId="26606"/>
          <ac:spMkLst>
            <pc:docMk/>
            <pc:sldMk cId="0" sldId="264"/>
            <ac:spMk id="18" creationId="{4F74D28C-3268-4E35-8EE1-D92CB4A85A7D}"/>
          </ac:spMkLst>
        </pc:spChg>
        <pc:spChg chg="add">
          <ac:chgData name="Louise B." userId="180f1ca4c3b47cf7" providerId="LiveId" clId="{F71C6257-1661-42CE-9C73-AB364D645AFE}" dt="2019-05-21T23:57:54.974" v="564" actId="26606"/>
          <ac:spMkLst>
            <pc:docMk/>
            <pc:sldMk cId="0" sldId="264"/>
            <ac:spMk id="19" creationId="{58D44E42-C462-4105-BC86-FE75B4E3C4AF}"/>
          </ac:spMkLst>
        </pc:spChg>
        <pc:picChg chg="mod ord">
          <ac:chgData name="Louise B." userId="180f1ca4c3b47cf7" providerId="LiveId" clId="{F71C6257-1661-42CE-9C73-AB364D645AFE}" dt="2019-05-21T23:57:54.974" v="564" actId="26606"/>
          <ac:picMkLst>
            <pc:docMk/>
            <pc:sldMk cId="0" sldId="264"/>
            <ac:picMk id="4" creationId="{00000000-0000-0000-0000-000000000000}"/>
          </ac:picMkLst>
        </pc:picChg>
      </pc:sldChg>
      <pc:sldChg chg="addSp delSp modSp mod setBg setClrOvrMap">
        <pc:chgData name="Louise B." userId="180f1ca4c3b47cf7" providerId="LiveId" clId="{F71C6257-1661-42CE-9C73-AB364D645AFE}" dt="2019-05-22T00:21:08.868" v="1270" actId="14100"/>
        <pc:sldMkLst>
          <pc:docMk/>
          <pc:sldMk cId="0" sldId="265"/>
        </pc:sldMkLst>
        <pc:spChg chg="mod">
          <ac:chgData name="Louise B." userId="180f1ca4c3b47cf7" providerId="LiveId" clId="{F71C6257-1661-42CE-9C73-AB364D645AFE}" dt="2019-05-21T23:59:25.044" v="579" actId="26606"/>
          <ac:spMkLst>
            <pc:docMk/>
            <pc:sldMk cId="0" sldId="265"/>
            <ac:spMk id="2" creationId="{00000000-0000-0000-0000-000000000000}"/>
          </ac:spMkLst>
        </pc:spChg>
        <pc:spChg chg="add">
          <ac:chgData name="Louise B." userId="180f1ca4c3b47cf7" providerId="LiveId" clId="{F71C6257-1661-42CE-9C73-AB364D645AFE}" dt="2019-05-21T23:59:25.044" v="579" actId="26606"/>
          <ac:spMkLst>
            <pc:docMk/>
            <pc:sldMk cId="0" sldId="265"/>
            <ac:spMk id="73" creationId="{A6792F05-2FD4-4F18-815E-15391E8B4A0E}"/>
          </ac:spMkLst>
        </pc:spChg>
        <pc:spChg chg="add mod">
          <ac:chgData name="Louise B." userId="180f1ca4c3b47cf7" providerId="LiveId" clId="{F71C6257-1661-42CE-9C73-AB364D645AFE}" dt="2019-05-22T00:18:59.487" v="1068" actId="20577"/>
          <ac:spMkLst>
            <pc:docMk/>
            <pc:sldMk cId="0" sldId="265"/>
            <ac:spMk id="11271" creationId="{F42CD86D-EB5A-4D26-8BA7-264D555CE4D9}"/>
          </ac:spMkLst>
        </pc:spChg>
        <pc:picChg chg="del">
          <ac:chgData name="Louise B." userId="180f1ca4c3b47cf7" providerId="LiveId" clId="{F71C6257-1661-42CE-9C73-AB364D645AFE}" dt="2019-05-21T23:59:25.044" v="579" actId="26606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Louise B." userId="180f1ca4c3b47cf7" providerId="LiveId" clId="{F71C6257-1661-42CE-9C73-AB364D645AFE}" dt="2019-05-22T00:21:08.868" v="1270" actId="14100"/>
          <ac:picMkLst>
            <pc:docMk/>
            <pc:sldMk cId="0" sldId="265"/>
            <ac:picMk id="11266" creationId="{00000000-0000-0000-0000-000000000000}"/>
          </ac:picMkLst>
        </pc:picChg>
        <pc:picChg chg="add mod">
          <ac:chgData name="Louise B." userId="180f1ca4c3b47cf7" providerId="LiveId" clId="{F71C6257-1661-42CE-9C73-AB364D645AFE}" dt="2019-05-22T00:21:04.976" v="1269" actId="1076"/>
          <ac:picMkLst>
            <pc:docMk/>
            <pc:sldMk cId="0" sldId="265"/>
            <ac:picMk id="11269" creationId="{00000000-0000-0000-0000-000000000000}"/>
          </ac:picMkLst>
        </pc:picChg>
      </pc:sldChg>
      <pc:sldChg chg="addSp delSp modSp mod setBg">
        <pc:chgData name="Louise B." userId="180f1ca4c3b47cf7" providerId="LiveId" clId="{F71C6257-1661-42CE-9C73-AB364D645AFE}" dt="2019-05-22T00:26:16.223" v="1362" actId="20577"/>
        <pc:sldMkLst>
          <pc:docMk/>
          <pc:sldMk cId="0" sldId="266"/>
        </pc:sldMkLst>
        <pc:spChg chg="mod">
          <ac:chgData name="Louise B." userId="180f1ca4c3b47cf7" providerId="LiveId" clId="{F71C6257-1661-42CE-9C73-AB364D645AFE}" dt="2019-05-21T23:46:33.925" v="135" actId="26606"/>
          <ac:spMkLst>
            <pc:docMk/>
            <pc:sldMk cId="0" sldId="266"/>
            <ac:spMk id="2" creationId="{00000000-0000-0000-0000-000000000000}"/>
          </ac:spMkLst>
        </pc:spChg>
        <pc:spChg chg="del">
          <ac:chgData name="Louise B." userId="180f1ca4c3b47cf7" providerId="LiveId" clId="{F71C6257-1661-42CE-9C73-AB364D645AFE}" dt="2019-05-21T23:46:06.125" v="132" actId="931"/>
          <ac:spMkLst>
            <pc:docMk/>
            <pc:sldMk cId="0" sldId="266"/>
            <ac:spMk id="3" creationId="{00000000-0000-0000-0000-000000000000}"/>
          </ac:spMkLst>
        </pc:spChg>
        <pc:spChg chg="add mod">
          <ac:chgData name="Louise B." userId="180f1ca4c3b47cf7" providerId="LiveId" clId="{F71C6257-1661-42CE-9C73-AB364D645AFE}" dt="2019-05-22T00:26:16.223" v="1362" actId="20577"/>
          <ac:spMkLst>
            <pc:docMk/>
            <pc:sldMk cId="0" sldId="266"/>
            <ac:spMk id="8" creationId="{D6132B91-D395-4D94-9A35-2D5B6903B96A}"/>
          </ac:spMkLst>
        </pc:spChg>
        <pc:spChg chg="add">
          <ac:chgData name="Louise B." userId="180f1ca4c3b47cf7" providerId="LiveId" clId="{F71C6257-1661-42CE-9C73-AB364D645AFE}" dt="2019-05-21T23:46:33.925" v="135" actId="26606"/>
          <ac:spMkLst>
            <pc:docMk/>
            <pc:sldMk cId="0" sldId="266"/>
            <ac:spMk id="10" creationId="{AB45A142-4255-493C-8284-5D566C121B10}"/>
          </ac:spMkLst>
        </pc:spChg>
        <pc:picChg chg="add mod">
          <ac:chgData name="Louise B." userId="180f1ca4c3b47cf7" providerId="LiveId" clId="{F71C6257-1661-42CE-9C73-AB364D645AFE}" dt="2019-05-21T23:46:33.925" v="135" actId="26606"/>
          <ac:picMkLst>
            <pc:docMk/>
            <pc:sldMk cId="0" sldId="266"/>
            <ac:picMk id="5" creationId="{B94846DB-CDAC-4838-A452-5C6865C50CE2}"/>
          </ac:picMkLst>
        </pc:picChg>
        <pc:cxnChg chg="add">
          <ac:chgData name="Louise B." userId="180f1ca4c3b47cf7" providerId="LiveId" clId="{F71C6257-1661-42CE-9C73-AB364D645AFE}" dt="2019-05-21T23:46:33.925" v="135" actId="26606"/>
          <ac:cxnSpMkLst>
            <pc:docMk/>
            <pc:sldMk cId="0" sldId="266"/>
            <ac:cxnSpMk id="12" creationId="{38FB9660-F42F-4313-BBC4-47C007FE484C}"/>
          </ac:cxnSpMkLst>
        </pc:cxnChg>
      </pc:sldChg>
      <pc:sldChg chg="addSp delSp modSp add mod setBg setClrOvrMap delDesignElem">
        <pc:chgData name="Louise B." userId="180f1ca4c3b47cf7" providerId="LiveId" clId="{F71C6257-1661-42CE-9C73-AB364D645AFE}" dt="2019-05-22T00:17:15.575" v="1056" actId="404"/>
        <pc:sldMkLst>
          <pc:docMk/>
          <pc:sldMk cId="4252171208" sldId="267"/>
        </pc:sldMkLst>
        <pc:spChg chg="mod">
          <ac:chgData name="Louise B." userId="180f1ca4c3b47cf7" providerId="LiveId" clId="{F71C6257-1661-42CE-9C73-AB364D645AFE}" dt="2019-05-22T00:17:15.575" v="1056" actId="404"/>
          <ac:spMkLst>
            <pc:docMk/>
            <pc:sldMk cId="4252171208" sldId="267"/>
            <ac:spMk id="2" creationId="{00000000-0000-0000-0000-000000000000}"/>
          </ac:spMkLst>
        </pc:spChg>
        <pc:spChg chg="mod">
          <ac:chgData name="Louise B." userId="180f1ca4c3b47cf7" providerId="LiveId" clId="{F71C6257-1661-42CE-9C73-AB364D645AFE}" dt="2019-05-22T00:15:54.781" v="1038" actId="1076"/>
          <ac:spMkLst>
            <pc:docMk/>
            <pc:sldMk cId="4252171208" sldId="267"/>
            <ac:spMk id="5" creationId="{00000000-0000-0000-0000-000000000000}"/>
          </ac:spMkLst>
        </pc:spChg>
        <pc:spChg chg="add del">
          <ac:chgData name="Louise B." userId="180f1ca4c3b47cf7" providerId="LiveId" clId="{F71C6257-1661-42CE-9C73-AB364D645AFE}" dt="2019-05-22T00:07:46.594" v="920" actId="26606"/>
          <ac:spMkLst>
            <pc:docMk/>
            <pc:sldMk cId="4252171208" sldId="267"/>
            <ac:spMk id="10" creationId="{4F74D28C-3268-4E35-8EE1-D92CB4A85A7D}"/>
          </ac:spMkLst>
        </pc:spChg>
        <pc:spChg chg="add del">
          <ac:chgData name="Louise B." userId="180f1ca4c3b47cf7" providerId="LiveId" clId="{F71C6257-1661-42CE-9C73-AB364D645AFE}" dt="2019-05-22T00:07:46.594" v="920" actId="26606"/>
          <ac:spMkLst>
            <pc:docMk/>
            <pc:sldMk cId="4252171208" sldId="267"/>
            <ac:spMk id="12" creationId="{58D44E42-C462-4105-BC86-FE75B4E3C4AF}"/>
          </ac:spMkLst>
        </pc:spChg>
        <pc:spChg chg="add del">
          <ac:chgData name="Louise B." userId="180f1ca4c3b47cf7" providerId="LiveId" clId="{F71C6257-1661-42CE-9C73-AB364D645AFE}" dt="2019-05-22T00:07:46.578" v="919" actId="26606"/>
          <ac:spMkLst>
            <pc:docMk/>
            <pc:sldMk cId="4252171208" sldId="267"/>
            <ac:spMk id="17" creationId="{CF62D2A7-8207-488C-9F46-316BA81A16C8}"/>
          </ac:spMkLst>
        </pc:spChg>
        <pc:spChg chg="del">
          <ac:chgData name="Louise B." userId="180f1ca4c3b47cf7" providerId="LiveId" clId="{F71C6257-1661-42CE-9C73-AB364D645AFE}" dt="2019-05-22T00:06:44.409" v="882"/>
          <ac:spMkLst>
            <pc:docMk/>
            <pc:sldMk cId="4252171208" sldId="267"/>
            <ac:spMk id="18" creationId="{4F74D28C-3268-4E35-8EE1-D92CB4A85A7D}"/>
          </ac:spMkLst>
        </pc:spChg>
        <pc:spChg chg="del">
          <ac:chgData name="Louise B." userId="180f1ca4c3b47cf7" providerId="LiveId" clId="{F71C6257-1661-42CE-9C73-AB364D645AFE}" dt="2019-05-22T00:06:44.409" v="882"/>
          <ac:spMkLst>
            <pc:docMk/>
            <pc:sldMk cId="4252171208" sldId="267"/>
            <ac:spMk id="19" creationId="{58D44E42-C462-4105-BC86-FE75B4E3C4AF}"/>
          </ac:spMkLst>
        </pc:spChg>
        <pc:spChg chg="add del">
          <ac:chgData name="Louise B." userId="180f1ca4c3b47cf7" providerId="LiveId" clId="{F71C6257-1661-42CE-9C73-AB364D645AFE}" dt="2019-05-22T00:13:56.118" v="1002" actId="26606"/>
          <ac:spMkLst>
            <pc:docMk/>
            <pc:sldMk cId="4252171208" sldId="267"/>
            <ac:spMk id="20" creationId="{B6C29DB0-17E9-42FF-986E-0B7F493F4D24}"/>
          </ac:spMkLst>
        </pc:spChg>
        <pc:spChg chg="add del">
          <ac:chgData name="Louise B." userId="180f1ca4c3b47cf7" providerId="LiveId" clId="{F71C6257-1661-42CE-9C73-AB364D645AFE}" dt="2019-05-22T00:13:56.118" v="1002" actId="26606"/>
          <ac:spMkLst>
            <pc:docMk/>
            <pc:sldMk cId="4252171208" sldId="267"/>
            <ac:spMk id="21" creationId="{115AD956-A5B6-4760-B8B2-11E2DF6B0212}"/>
          </ac:spMkLst>
        </pc:spChg>
        <pc:spChg chg="add">
          <ac:chgData name="Louise B." userId="180f1ca4c3b47cf7" providerId="LiveId" clId="{F71C6257-1661-42CE-9C73-AB364D645AFE}" dt="2019-05-22T00:13:56.118" v="1002" actId="26606"/>
          <ac:spMkLst>
            <pc:docMk/>
            <pc:sldMk cId="4252171208" sldId="267"/>
            <ac:spMk id="23" creationId="{CF62D2A7-8207-488C-9F46-316BA81A16C8}"/>
          </ac:spMkLst>
        </pc:spChg>
        <pc:spChg chg="add del">
          <ac:chgData name="Louise B." userId="180f1ca4c3b47cf7" providerId="LiveId" clId="{F71C6257-1661-42CE-9C73-AB364D645AFE}" dt="2019-05-22T00:10:56.852" v="987" actId="26606"/>
          <ac:spMkLst>
            <pc:docMk/>
            <pc:sldMk cId="4252171208" sldId="267"/>
            <ac:spMk id="26" creationId="{B6C29DB0-17E9-42FF-986E-0B7F493F4D24}"/>
          </ac:spMkLst>
        </pc:spChg>
        <pc:spChg chg="add del">
          <ac:chgData name="Louise B." userId="180f1ca4c3b47cf7" providerId="LiveId" clId="{F71C6257-1661-42CE-9C73-AB364D645AFE}" dt="2019-05-22T00:10:56.852" v="987" actId="26606"/>
          <ac:spMkLst>
            <pc:docMk/>
            <pc:sldMk cId="4252171208" sldId="267"/>
            <ac:spMk id="28" creationId="{115AD956-A5B6-4760-B8B2-11E2DF6B0212}"/>
          </ac:spMkLst>
        </pc:spChg>
        <pc:picChg chg="mod ord">
          <ac:chgData name="Louise B." userId="180f1ca4c3b47cf7" providerId="LiveId" clId="{F71C6257-1661-42CE-9C73-AB364D645AFE}" dt="2019-05-22T00:15:42.777" v="1036" actId="14100"/>
          <ac:picMkLst>
            <pc:docMk/>
            <pc:sldMk cId="4252171208" sldId="267"/>
            <ac:picMk id="4" creationId="{00000000-0000-0000-0000-000000000000}"/>
          </ac:picMkLst>
        </pc:picChg>
      </pc:sldChg>
    </pc:docChg>
  </pc:docChgLst>
  <pc:docChgLst>
    <pc:chgData name="Louise B." userId="180f1ca4c3b47cf7" providerId="LiveId" clId="{9A057BA2-3283-4793-918F-E6629B3EA365}"/>
    <pc:docChg chg="undo custSel addSld delSld modSld sldOrd">
      <pc:chgData name="Louise B." userId="180f1ca4c3b47cf7" providerId="LiveId" clId="{9A057BA2-3283-4793-918F-E6629B3EA365}" dt="2019-06-09T14:42:58.897" v="329" actId="27636"/>
      <pc:docMkLst>
        <pc:docMk/>
      </pc:docMkLst>
      <pc:sldChg chg="modSp">
        <pc:chgData name="Louise B." userId="180f1ca4c3b47cf7" providerId="LiveId" clId="{9A057BA2-3283-4793-918F-E6629B3EA365}" dt="2019-06-09T14:42:58.897" v="329" actId="27636"/>
        <pc:sldMkLst>
          <pc:docMk/>
          <pc:sldMk cId="0" sldId="258"/>
        </pc:sldMkLst>
        <pc:spChg chg="mod">
          <ac:chgData name="Louise B." userId="180f1ca4c3b47cf7" providerId="LiveId" clId="{9A057BA2-3283-4793-918F-E6629B3EA365}" dt="2019-06-09T14:42:58.897" v="329" actId="27636"/>
          <ac:spMkLst>
            <pc:docMk/>
            <pc:sldMk cId="0" sldId="258"/>
            <ac:spMk id="3" creationId="{00000000-0000-0000-0000-000000000000}"/>
          </ac:spMkLst>
        </pc:spChg>
      </pc:sldChg>
      <pc:sldChg chg="ord">
        <pc:chgData name="Louise B." userId="180f1ca4c3b47cf7" providerId="LiveId" clId="{9A057BA2-3283-4793-918F-E6629B3EA365}" dt="2019-06-09T12:56:40.906" v="2"/>
        <pc:sldMkLst>
          <pc:docMk/>
          <pc:sldMk cId="0" sldId="259"/>
        </pc:sldMkLst>
      </pc:sldChg>
      <pc:sldChg chg="addSp modSp ord">
        <pc:chgData name="Louise B." userId="180f1ca4c3b47cf7" providerId="LiveId" clId="{9A057BA2-3283-4793-918F-E6629B3EA365}" dt="2019-06-09T13:19:24.321" v="39"/>
        <pc:sldMkLst>
          <pc:docMk/>
          <pc:sldMk cId="0" sldId="261"/>
        </pc:sldMkLst>
        <pc:picChg chg="add mod">
          <ac:chgData name="Louise B." userId="180f1ca4c3b47cf7" providerId="LiveId" clId="{9A057BA2-3283-4793-918F-E6629B3EA365}" dt="2019-06-09T13:14:33.839" v="9" actId="1076"/>
          <ac:picMkLst>
            <pc:docMk/>
            <pc:sldMk cId="0" sldId="261"/>
            <ac:picMk id="2" creationId="{A1A744ED-5996-4287-BCB7-08151BF7B838}"/>
          </ac:picMkLst>
        </pc:picChg>
      </pc:sldChg>
      <pc:sldChg chg="modSp">
        <pc:chgData name="Louise B." userId="180f1ca4c3b47cf7" providerId="LiveId" clId="{9A057BA2-3283-4793-918F-E6629B3EA365}" dt="2019-06-09T14:39:10.121" v="327" actId="20577"/>
        <pc:sldMkLst>
          <pc:docMk/>
          <pc:sldMk cId="0" sldId="263"/>
        </pc:sldMkLst>
        <pc:spChg chg="mod">
          <ac:chgData name="Louise B." userId="180f1ca4c3b47cf7" providerId="LiveId" clId="{9A057BA2-3283-4793-918F-E6629B3EA365}" dt="2019-06-09T14:39:10.121" v="327" actId="20577"/>
          <ac:spMkLst>
            <pc:docMk/>
            <pc:sldMk cId="0" sldId="263"/>
            <ac:spMk id="3" creationId="{00000000-0000-0000-0000-000000000000}"/>
          </ac:spMkLst>
        </pc:spChg>
      </pc:sldChg>
      <pc:sldChg chg="del">
        <pc:chgData name="Louise B." userId="180f1ca4c3b47cf7" providerId="LiveId" clId="{9A057BA2-3283-4793-918F-E6629B3EA365}" dt="2019-06-09T12:55:20.180" v="0" actId="2696"/>
        <pc:sldMkLst>
          <pc:docMk/>
          <pc:sldMk cId="0" sldId="269"/>
        </pc:sldMkLst>
      </pc:sldChg>
      <pc:sldChg chg="del">
        <pc:chgData name="Louise B." userId="180f1ca4c3b47cf7" providerId="LiveId" clId="{9A057BA2-3283-4793-918F-E6629B3EA365}" dt="2019-06-09T12:55:21.866" v="1" actId="2696"/>
        <pc:sldMkLst>
          <pc:docMk/>
          <pc:sldMk cId="0" sldId="270"/>
        </pc:sldMkLst>
      </pc:sldChg>
      <pc:sldChg chg="ord">
        <pc:chgData name="Louise B." userId="180f1ca4c3b47cf7" providerId="LiveId" clId="{9A057BA2-3283-4793-918F-E6629B3EA365}" dt="2019-06-09T12:58:41.459" v="3"/>
        <pc:sldMkLst>
          <pc:docMk/>
          <pc:sldMk cId="0" sldId="271"/>
        </pc:sldMkLst>
      </pc:sldChg>
      <pc:sldChg chg="ord">
        <pc:chgData name="Louise B." userId="180f1ca4c3b47cf7" providerId="LiveId" clId="{9A057BA2-3283-4793-918F-E6629B3EA365}" dt="2019-06-09T12:59:14.291" v="4"/>
        <pc:sldMkLst>
          <pc:docMk/>
          <pc:sldMk cId="0" sldId="272"/>
        </pc:sldMkLst>
      </pc:sldChg>
      <pc:sldChg chg="ord">
        <pc:chgData name="Louise B." userId="180f1ca4c3b47cf7" providerId="LiveId" clId="{9A057BA2-3283-4793-918F-E6629B3EA365}" dt="2019-06-09T12:59:34.114" v="6"/>
        <pc:sldMkLst>
          <pc:docMk/>
          <pc:sldMk cId="0" sldId="273"/>
        </pc:sldMkLst>
      </pc:sldChg>
      <pc:sldChg chg="ord">
        <pc:chgData name="Louise B." userId="180f1ca4c3b47cf7" providerId="LiveId" clId="{9A057BA2-3283-4793-918F-E6629B3EA365}" dt="2019-06-09T12:59:14.291" v="4"/>
        <pc:sldMkLst>
          <pc:docMk/>
          <pc:sldMk cId="0" sldId="275"/>
        </pc:sldMkLst>
      </pc:sldChg>
      <pc:sldChg chg="ord">
        <pc:chgData name="Louise B." userId="180f1ca4c3b47cf7" providerId="LiveId" clId="{9A057BA2-3283-4793-918F-E6629B3EA365}" dt="2019-06-09T12:59:14.291" v="4"/>
        <pc:sldMkLst>
          <pc:docMk/>
          <pc:sldMk cId="0" sldId="276"/>
        </pc:sldMkLst>
      </pc:sldChg>
      <pc:sldChg chg="addSp delSp modSp add del ord delAnim">
        <pc:chgData name="Louise B." userId="180f1ca4c3b47cf7" providerId="LiveId" clId="{9A057BA2-3283-4793-918F-E6629B3EA365}" dt="2019-06-09T13:19:57.460" v="41" actId="14100"/>
        <pc:sldMkLst>
          <pc:docMk/>
          <pc:sldMk cId="0" sldId="277"/>
        </pc:sldMkLst>
        <pc:spChg chg="add del mod">
          <ac:chgData name="Louise B." userId="180f1ca4c3b47cf7" providerId="LiveId" clId="{9A057BA2-3283-4793-918F-E6629B3EA365}" dt="2019-06-09T13:18:17.071" v="25" actId="478"/>
          <ac:spMkLst>
            <pc:docMk/>
            <pc:sldMk cId="0" sldId="277"/>
            <ac:spMk id="3" creationId="{00000000-0000-0000-0000-000000000000}"/>
          </ac:spMkLst>
        </pc:spChg>
        <pc:spChg chg="add del">
          <ac:chgData name="Louise B." userId="180f1ca4c3b47cf7" providerId="LiveId" clId="{9A057BA2-3283-4793-918F-E6629B3EA365}" dt="2019-06-09T13:17:43.252" v="20"/>
          <ac:spMkLst>
            <pc:docMk/>
            <pc:sldMk cId="0" sldId="277"/>
            <ac:spMk id="8" creationId="{F02C87D9-2689-459E-9DAF-F0AAC68D5EB5}"/>
          </ac:spMkLst>
        </pc:spChg>
        <pc:spChg chg="del topLvl">
          <ac:chgData name="Louise B." userId="180f1ca4c3b47cf7" providerId="LiveId" clId="{9A057BA2-3283-4793-918F-E6629B3EA365}" dt="2019-06-09T13:18:41.123" v="33" actId="478"/>
          <ac:spMkLst>
            <pc:docMk/>
            <pc:sldMk cId="0" sldId="277"/>
            <ac:spMk id="16" creationId="{00000000-0000-0000-0000-000000000000}"/>
          </ac:spMkLst>
        </pc:spChg>
        <pc:spChg chg="del mod">
          <ac:chgData name="Louise B." userId="180f1ca4c3b47cf7" providerId="LiveId" clId="{9A057BA2-3283-4793-918F-E6629B3EA365}" dt="2019-06-09T13:15:42.924" v="13" actId="478"/>
          <ac:spMkLst>
            <pc:docMk/>
            <pc:sldMk cId="0" sldId="277"/>
            <ac:spMk id="20" creationId="{00000000-0000-0000-0000-000000000000}"/>
          </ac:spMkLst>
        </pc:spChg>
        <pc:spChg chg="del mod">
          <ac:chgData name="Louise B." userId="180f1ca4c3b47cf7" providerId="LiveId" clId="{9A057BA2-3283-4793-918F-E6629B3EA365}" dt="2019-06-09T13:18:38.336" v="32" actId="478"/>
          <ac:spMkLst>
            <pc:docMk/>
            <pc:sldMk cId="0" sldId="277"/>
            <ac:spMk id="22" creationId="{00000000-0000-0000-0000-000000000000}"/>
          </ac:spMkLst>
        </pc:spChg>
        <pc:grpChg chg="del">
          <ac:chgData name="Louise B." userId="180f1ca4c3b47cf7" providerId="LiveId" clId="{9A057BA2-3283-4793-918F-E6629B3EA365}" dt="2019-06-09T13:18:26.291" v="27" actId="478"/>
          <ac:grpSpMkLst>
            <pc:docMk/>
            <pc:sldMk cId="0" sldId="277"/>
            <ac:grpSpMk id="12" creationId="{00000000-0000-0000-0000-000000000000}"/>
          </ac:grpSpMkLst>
        </pc:grpChg>
        <pc:grpChg chg="del mod">
          <ac:chgData name="Louise B." userId="180f1ca4c3b47cf7" providerId="LiveId" clId="{9A057BA2-3283-4793-918F-E6629B3EA365}" dt="2019-06-09T13:18:32.442" v="30" actId="478"/>
          <ac:grpSpMkLst>
            <pc:docMk/>
            <pc:sldMk cId="0" sldId="277"/>
            <ac:grpSpMk id="13" creationId="{00000000-0000-0000-0000-000000000000}"/>
          </ac:grpSpMkLst>
        </pc:grpChg>
        <pc:grpChg chg="del">
          <ac:chgData name="Louise B." userId="180f1ca4c3b47cf7" providerId="LiveId" clId="{9A057BA2-3283-4793-918F-E6629B3EA365}" dt="2019-06-09T13:18:41.123" v="33" actId="478"/>
          <ac:grpSpMkLst>
            <pc:docMk/>
            <pc:sldMk cId="0" sldId="277"/>
            <ac:grpSpMk id="14" creationId="{00000000-0000-0000-0000-000000000000}"/>
          </ac:grpSpMkLst>
        </pc:grpChg>
        <pc:picChg chg="del">
          <ac:chgData name="Louise B." userId="180f1ca4c3b47cf7" providerId="LiveId" clId="{9A057BA2-3283-4793-918F-E6629B3EA365}" dt="2019-06-09T13:18:20.744" v="26" actId="478"/>
          <ac:picMkLst>
            <pc:docMk/>
            <pc:sldMk cId="0" sldId="277"/>
            <ac:picMk id="4" creationId="{00000000-0000-0000-0000-000000000000}"/>
          </ac:picMkLst>
        </pc:picChg>
        <pc:picChg chg="add mod">
          <ac:chgData name="Louise B." userId="180f1ca4c3b47cf7" providerId="LiveId" clId="{9A057BA2-3283-4793-918F-E6629B3EA365}" dt="2019-06-09T13:19:57.460" v="41" actId="14100"/>
          <ac:picMkLst>
            <pc:docMk/>
            <pc:sldMk cId="0" sldId="277"/>
            <ac:picMk id="7" creationId="{B82430C7-09B0-4808-A4A3-0E6E9EDCD0D7}"/>
          </ac:picMkLst>
        </pc:picChg>
        <pc:cxnChg chg="del topLvl">
          <ac:chgData name="Louise B." userId="180f1ca4c3b47cf7" providerId="LiveId" clId="{9A057BA2-3283-4793-918F-E6629B3EA365}" dt="2019-06-09T13:18:44.515" v="34" actId="478"/>
          <ac:cxnSpMkLst>
            <pc:docMk/>
            <pc:sldMk cId="0" sldId="277"/>
            <ac:cxnSpMk id="15" creationId="{00000000-0000-0000-0000-000000000000}"/>
          </ac:cxnSpMkLst>
        </pc:cxnChg>
      </pc:sldChg>
      <pc:sldChg chg="ord">
        <pc:chgData name="Louise B." userId="180f1ca4c3b47cf7" providerId="LiveId" clId="{9A057BA2-3283-4793-918F-E6629B3EA365}" dt="2019-06-09T12:59:14.291" v="4"/>
        <pc:sldMkLst>
          <pc:docMk/>
          <pc:sldMk cId="0" sldId="278"/>
        </pc:sldMkLst>
      </pc:sldChg>
      <pc:sldChg chg="ord">
        <pc:chgData name="Louise B." userId="180f1ca4c3b47cf7" providerId="LiveId" clId="{9A057BA2-3283-4793-918F-E6629B3EA365}" dt="2019-06-09T12:59:14.291" v="4"/>
        <pc:sldMkLst>
          <pc:docMk/>
          <pc:sldMk cId="0" sldId="279"/>
        </pc:sldMkLst>
      </pc:sldChg>
      <pc:sldChg chg="ord">
        <pc:chgData name="Louise B." userId="180f1ca4c3b47cf7" providerId="LiveId" clId="{9A057BA2-3283-4793-918F-E6629B3EA365}" dt="2019-06-09T12:59:14.291" v="4"/>
        <pc:sldMkLst>
          <pc:docMk/>
          <pc:sldMk cId="0" sldId="280"/>
        </pc:sldMkLst>
      </pc:sldChg>
      <pc:sldChg chg="delSp add">
        <pc:chgData name="Louise B." userId="180f1ca4c3b47cf7" providerId="LiveId" clId="{9A057BA2-3283-4793-918F-E6629B3EA365}" dt="2019-06-09T13:18:08.557" v="24" actId="478"/>
        <pc:sldMkLst>
          <pc:docMk/>
          <pc:sldMk cId="54951443" sldId="282"/>
        </pc:sldMkLst>
        <pc:picChg chg="del">
          <ac:chgData name="Louise B." userId="180f1ca4c3b47cf7" providerId="LiveId" clId="{9A057BA2-3283-4793-918F-E6629B3EA365}" dt="2019-06-09T13:18:08.557" v="24" actId="478"/>
          <ac:picMkLst>
            <pc:docMk/>
            <pc:sldMk cId="54951443" sldId="282"/>
            <ac:picMk id="7" creationId="{B82430C7-09B0-4808-A4A3-0E6E9EDCD0D7}"/>
          </ac:picMkLst>
        </pc:picChg>
      </pc:sldChg>
      <pc:sldChg chg="addSp delSp modSp add">
        <pc:chgData name="Louise B." userId="180f1ca4c3b47cf7" providerId="LiveId" clId="{9A057BA2-3283-4793-918F-E6629B3EA365}" dt="2019-06-09T14:37:55.524" v="325" actId="1076"/>
        <pc:sldMkLst>
          <pc:docMk/>
          <pc:sldMk cId="733409820" sldId="283"/>
        </pc:sldMkLst>
        <pc:spChg chg="mod">
          <ac:chgData name="Louise B." userId="180f1ca4c3b47cf7" providerId="LiveId" clId="{9A057BA2-3283-4793-918F-E6629B3EA365}" dt="2019-06-09T14:15:10.843" v="129" actId="27636"/>
          <ac:spMkLst>
            <pc:docMk/>
            <pc:sldMk cId="733409820" sldId="283"/>
            <ac:spMk id="2" creationId="{00000000-0000-0000-0000-000000000000}"/>
          </ac:spMkLst>
        </pc:spChg>
        <pc:spChg chg="add mod">
          <ac:chgData name="Louise B." userId="180f1ca4c3b47cf7" providerId="LiveId" clId="{9A057BA2-3283-4793-918F-E6629B3EA365}" dt="2019-06-09T14:16:41.778" v="311" actId="404"/>
          <ac:spMkLst>
            <pc:docMk/>
            <pc:sldMk cId="733409820" sldId="283"/>
            <ac:spMk id="5" creationId="{AC30BD5C-6141-404A-8671-561155F7CEA6}"/>
          </ac:spMkLst>
        </pc:spChg>
        <pc:picChg chg="del">
          <ac:chgData name="Louise B." userId="180f1ca4c3b47cf7" providerId="LiveId" clId="{9A057BA2-3283-4793-918F-E6629B3EA365}" dt="2019-06-09T14:08:54.762" v="43" actId="478"/>
          <ac:picMkLst>
            <pc:docMk/>
            <pc:sldMk cId="733409820" sldId="283"/>
            <ac:picMk id="4" creationId="{00000000-0000-0000-0000-000000000000}"/>
          </ac:picMkLst>
        </pc:picChg>
        <pc:picChg chg="add mod">
          <ac:chgData name="Louise B." userId="180f1ca4c3b47cf7" providerId="LiveId" clId="{9A057BA2-3283-4793-918F-E6629B3EA365}" dt="2019-06-09T14:37:55.524" v="325" actId="1076"/>
          <ac:picMkLst>
            <pc:docMk/>
            <pc:sldMk cId="733409820" sldId="283"/>
            <ac:picMk id="6" creationId="{3BDE7C92-E30B-491F-A6AE-E789044B294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t-BR" sz="2000" dirty="0"/>
              <a:t>Total de Investidores</a:t>
            </a:r>
          </a:p>
          <a:p>
            <a:pPr>
              <a:defRPr sz="1400"/>
            </a:pPr>
            <a:r>
              <a:rPr lang="pt-BR" sz="1400" b="0" dirty="0"/>
              <a:t>(´000</a:t>
            </a:r>
            <a:r>
              <a:rPr lang="pt-BR" sz="1400" b="0" baseline="0" dirty="0"/>
              <a:t> pessoas físicas)</a:t>
            </a:r>
            <a:endParaRPr lang="pt-BR" sz="1400" b="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2.6274980167895583E-2"/>
          <c:y val="0.15910128183684877"/>
          <c:w val="0.94742433589250319"/>
          <c:h val="0.66176539930178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EC-4BD7-B5B1-600F2DFDF28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EC-4BD7-B5B1-600F2DFDF2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Tesouro
Direto</c:v>
                </c:pt>
              </c:strCache>
            </c:strRef>
          </c:cat>
          <c:val>
            <c:numRef>
              <c:f>Plan1!$B$2:$B$15</c:f>
              <c:numCache>
                <c:formatCode>#,##0</c:formatCode>
                <c:ptCount val="14"/>
                <c:pt idx="0">
                  <c:v>552.36399999999981</c:v>
                </c:pt>
                <c:pt idx="1">
                  <c:v>610.91499999999996</c:v>
                </c:pt>
                <c:pt idx="2">
                  <c:v>583.202</c:v>
                </c:pt>
                <c:pt idx="3">
                  <c:v>587.16499999999996</c:v>
                </c:pt>
                <c:pt idx="4">
                  <c:v>589.27599999999995</c:v>
                </c:pt>
                <c:pt idx="5">
                  <c:v>564.11599999999999</c:v>
                </c:pt>
                <c:pt idx="6">
                  <c:v>557.10900000000004</c:v>
                </c:pt>
                <c:pt idx="7">
                  <c:v>564.024</c:v>
                </c:pt>
                <c:pt idx="8">
                  <c:v>619.625</c:v>
                </c:pt>
                <c:pt idx="9">
                  <c:v>740.55499999999972</c:v>
                </c:pt>
                <c:pt idx="10">
                  <c:v>1046</c:v>
                </c:pt>
                <c:pt idx="12">
                  <c:v>3801</c:v>
                </c:pt>
                <c:pt idx="13">
                  <c:v>1400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EC-4BD7-B5B1-600F2DFDF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57152"/>
        <c:axId val="78751424"/>
      </c:barChart>
      <c:catAx>
        <c:axId val="3345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78751424"/>
        <c:crosses val="autoZero"/>
        <c:auto val="1"/>
        <c:lblAlgn val="ctr"/>
        <c:lblOffset val="100"/>
        <c:noMultiLvlLbl val="0"/>
      </c:catAx>
      <c:valAx>
        <c:axId val="787514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345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A0145-D4F3-40C0-B2B2-AE6752854D43}" type="datetimeFigureOut">
              <a:rPr lang="pt-BR" smtClean="0"/>
              <a:t>12/06/2019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9A283-3206-4C7A-98D9-E538266E2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45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AABA-680B-4971-BD5B-1D7CB2D9F8A0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AABA-680B-4971-BD5B-1D7CB2D9F8A0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9A283-3206-4C7A-98D9-E538266E263F}" type="slidenum">
              <a:rPr lang="pt-BR" smtClean="0"/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989-A2D4-4A0A-B1FA-07126D34C52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E42D-628D-449F-8047-C5E4998472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989-A2D4-4A0A-B1FA-07126D34C52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E42D-628D-449F-8047-C5E4998472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989-A2D4-4A0A-B1FA-07126D34C52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E42D-628D-449F-8047-C5E4998472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989-A2D4-4A0A-B1FA-07126D34C52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E42D-628D-449F-8047-C5E4998472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989-A2D4-4A0A-B1FA-07126D34C52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E42D-628D-449F-8047-C5E4998472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989-A2D4-4A0A-B1FA-07126D34C52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E42D-628D-449F-8047-C5E4998472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989-A2D4-4A0A-B1FA-07126D34C52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E42D-628D-449F-8047-C5E4998472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989-A2D4-4A0A-B1FA-07126D34C52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E42D-628D-449F-8047-C5E4998472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989-A2D4-4A0A-B1FA-07126D34C52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E42D-628D-449F-8047-C5E4998472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989-A2D4-4A0A-B1FA-07126D34C52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E42D-628D-449F-8047-C5E4998472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7989-A2D4-4A0A-B1FA-07126D34C52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E42D-628D-449F-8047-C5E4998472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37989-A2D4-4A0A-B1FA-07126D34C52F}" type="datetimeFigureOut">
              <a:rPr lang="pt-BR" smtClean="0"/>
              <a:pPr/>
              <a:t>12/06/2019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E42D-628D-449F-8047-C5E4998472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5S710E_YPE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C:\Users\felipe.ruiz\Desktop\Apresenta&#231;&#227;o%20Bem%20Gasto\AGF%20-%20T0%20-%20BARSI%20(1)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008" y="2924944"/>
            <a:ext cx="6984776" cy="1296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t-BR" sz="4800" b="1" dirty="0">
                <a:solidFill>
                  <a:schemeClr val="accent3">
                    <a:lumMod val="75000"/>
                  </a:schemeClr>
                </a:solidFill>
              </a:rPr>
              <a:t>Ações Garantem o Futuro</a:t>
            </a:r>
            <a:r>
              <a:rPr lang="pt-BR" dirty="0"/>
              <a:t/>
            </a:r>
            <a:br>
              <a:rPr lang="pt-BR" dirty="0"/>
            </a:br>
            <a:r>
              <a:rPr lang="pt-BR" sz="1600" dirty="0">
                <a:solidFill>
                  <a:schemeClr val="tx1"/>
                </a:solidFill>
              </a:rPr>
              <a:t>.</a:t>
            </a:r>
            <a:r>
              <a:rPr lang="pt-BR" sz="4000" b="1" dirty="0">
                <a:solidFill>
                  <a:schemeClr val="tx1">
                    <a:lumMod val="65000"/>
                  </a:schemeClr>
                </a:solidFill>
              </a:rPr>
              <a:t>O Jeito Barsi de Investir</a:t>
            </a:r>
            <a:r>
              <a:rPr lang="pt-BR" sz="2000" dirty="0"/>
              <a:t/>
            </a:r>
            <a:br>
              <a:rPr lang="pt-BR" sz="2000" dirty="0"/>
            </a:b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 descr="logo.jpeg"/>
          <p:cNvPicPr>
            <a:picLocks noChangeAspect="1"/>
          </p:cNvPicPr>
          <p:nvPr/>
        </p:nvPicPr>
        <p:blipFill rotWithShape="1">
          <a:blip r:embed="rId2" cstate="print"/>
          <a:srcRect r="3768"/>
          <a:stretch/>
        </p:blipFill>
        <p:spPr>
          <a:xfrm>
            <a:off x="7020272" y="1507"/>
            <a:ext cx="2123727" cy="2206884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pSp>
        <p:nvGrpSpPr>
          <p:cNvPr id="15" name="Grupo 14"/>
          <p:cNvGrpSpPr/>
          <p:nvPr/>
        </p:nvGrpSpPr>
        <p:grpSpPr>
          <a:xfrm>
            <a:off x="5664629" y="5063976"/>
            <a:ext cx="3299859" cy="1625148"/>
            <a:chOff x="5376597" y="5063976"/>
            <a:chExt cx="3299859" cy="1625148"/>
          </a:xfrm>
        </p:grpSpPr>
        <p:sp>
          <p:nvSpPr>
            <p:cNvPr id="10" name="CaixaDeTexto 9"/>
            <p:cNvSpPr txBox="1"/>
            <p:nvPr/>
          </p:nvSpPr>
          <p:spPr>
            <a:xfrm>
              <a:off x="5376597" y="5063976"/>
              <a:ext cx="3299859" cy="152888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/>
            <a:p>
              <a:pPr indent="-228600">
                <a:lnSpc>
                  <a:spcPct val="150000"/>
                </a:lnSpc>
                <a:spcAft>
                  <a:spcPts val="600"/>
                </a:spcAft>
              </a:pPr>
              <a:r>
                <a:rPr lang="en-US" sz="2000" b="1" dirty="0"/>
                <a:t>Canal </a:t>
              </a:r>
              <a:r>
                <a:rPr lang="en-US" sz="2000" b="1" dirty="0" err="1"/>
                <a:t>oficial</a:t>
              </a:r>
              <a:r>
                <a:rPr lang="en-US" sz="2000" b="1" dirty="0"/>
                <a:t> do </a:t>
              </a:r>
              <a:r>
                <a:rPr lang="en-US" sz="2000" b="1" dirty="0" err="1"/>
                <a:t>Luiz</a:t>
              </a:r>
              <a:r>
                <a:rPr lang="en-US" sz="2000" b="1" dirty="0"/>
                <a:t> </a:t>
              </a:r>
              <a:r>
                <a:rPr lang="en-US" sz="2000" b="1" dirty="0" err="1"/>
                <a:t>Barsi</a:t>
              </a:r>
              <a:endParaRPr lang="en-US" sz="2000" b="1" dirty="0"/>
            </a:p>
            <a:p>
              <a:pPr indent="-228600">
                <a:lnSpc>
                  <a:spcPct val="150000"/>
                </a:lnSpc>
                <a:spcAft>
                  <a:spcPts val="600"/>
                </a:spcAft>
              </a:pPr>
              <a:r>
                <a:rPr lang="en-US" b="1" dirty="0"/>
                <a:t>            </a:t>
              </a:r>
              <a:r>
                <a:rPr lang="en-US" b="1" dirty="0" err="1"/>
                <a:t>acoesgarantem</a:t>
              </a:r>
              <a:endParaRPr lang="en-US" b="1" dirty="0"/>
            </a:p>
            <a:p>
              <a:pPr indent="-228600">
                <a:lnSpc>
                  <a:spcPct val="150000"/>
                </a:lnSpc>
                <a:spcAft>
                  <a:spcPts val="600"/>
                </a:spcAft>
              </a:pPr>
              <a:r>
                <a:rPr lang="en-US" b="1" dirty="0"/>
                <a:t>            </a:t>
              </a:r>
              <a:r>
                <a:rPr lang="en-US" b="1" dirty="0" err="1"/>
                <a:t>Ações</a:t>
              </a:r>
              <a:r>
                <a:rPr lang="en-US" b="1" dirty="0"/>
                <a:t> </a:t>
              </a:r>
              <a:r>
                <a:rPr lang="en-US" b="1" dirty="0" err="1"/>
                <a:t>Garantem</a:t>
              </a:r>
              <a:r>
                <a:rPr lang="en-US" b="1" dirty="0"/>
                <a:t> o </a:t>
              </a:r>
              <a:r>
                <a:rPr lang="en-US" b="1" dirty="0" err="1"/>
                <a:t>Futuro</a:t>
              </a:r>
              <a:endParaRPr lang="en-US" b="1" dirty="0"/>
            </a:p>
          </p:txBody>
        </p:sp>
        <p:pic>
          <p:nvPicPr>
            <p:cNvPr id="11" name="Imagem 10" descr="new-instagram-logo-png-transparent-1200x1199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7400" y="5686468"/>
              <a:ext cx="396330" cy="396000"/>
            </a:xfrm>
            <a:prstGeom prst="rect">
              <a:avLst/>
            </a:prstGeom>
          </p:spPr>
        </p:pic>
        <p:pic>
          <p:nvPicPr>
            <p:cNvPr id="12" name="Imagem 11" descr="youtube-play-logo-png-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9565" y="6077124"/>
              <a:ext cx="61200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171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56000"/>
          </a:xfrm>
          <a:solidFill>
            <a:schemeClr val="tx1">
              <a:lumMod val="75000"/>
              <a:lumOff val="25000"/>
            </a:schemeClr>
          </a:solidFill>
        </p:spPr>
        <p:txBody>
          <a:bodyPr lIns="288000" rIns="288000"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Mito #1: “Bolsa é cassino”</a:t>
            </a:r>
          </a:p>
        </p:txBody>
      </p:sp>
      <p:pic>
        <p:nvPicPr>
          <p:cNvPr id="4" name="Imagem 3" descr="EPS stocks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51520" y="1916832"/>
            <a:ext cx="8647145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56000"/>
          </a:xfrm>
          <a:solidFill>
            <a:schemeClr val="tx1">
              <a:lumMod val="75000"/>
              <a:lumOff val="25000"/>
            </a:schemeClr>
          </a:solidFill>
        </p:spPr>
        <p:txBody>
          <a:bodyPr lIns="288000" rIns="288000"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Mito #2: “Comprar na baixa e vender na alta”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52480" y="1773320"/>
            <a:ext cx="8640000" cy="4536000"/>
            <a:chOff x="52252" y="1124744"/>
            <a:chExt cx="8927976" cy="4776227"/>
          </a:xfrm>
        </p:grpSpPr>
        <p:pic>
          <p:nvPicPr>
            <p:cNvPr id="5" name="Imagem 4" descr="post3-controle-emocion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52" y="1124744"/>
              <a:ext cx="8927976" cy="4776227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52252" y="4005065"/>
              <a:ext cx="2431516" cy="1895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56000"/>
          </a:xfrm>
          <a:solidFill>
            <a:schemeClr val="tx1">
              <a:lumMod val="75000"/>
              <a:lumOff val="25000"/>
            </a:schemeClr>
          </a:solidFill>
        </p:spPr>
        <p:txBody>
          <a:bodyPr lIns="288000" rIns="288000"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Mito #3: “Boa empresa = bom investimento” </a:t>
            </a:r>
          </a:p>
        </p:txBody>
      </p:sp>
      <p:pic>
        <p:nvPicPr>
          <p:cNvPr id="7" name="Mídia Online 6" title="Capitalizaￃﾧￃﾣo - Petrobras">
            <a:hlinkClick r:id="" action="ppaction://media"/>
            <a:extLst>
              <a:ext uri="{FF2B5EF4-FFF2-40B4-BE49-F238E27FC236}">
                <a16:creationId xmlns="" xmlns:a16="http://schemas.microsoft.com/office/drawing/2014/main" id="{B82430C7-09B0-4808-A4A3-0E6E9EDCD0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519" y="1412776"/>
            <a:ext cx="8832981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56000"/>
          </a:xfrm>
          <a:solidFill>
            <a:schemeClr val="tx1">
              <a:lumMod val="75000"/>
              <a:lumOff val="25000"/>
            </a:schemeClr>
          </a:solidFill>
        </p:spPr>
        <p:txBody>
          <a:bodyPr lIns="288000" rIns="288000"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Mito #3: “Boa empresa = bom investimento”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110558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...ou </a:t>
            </a:r>
            <a:r>
              <a:rPr lang="pt-BR" sz="2800" b="1" dirty="0"/>
              <a:t>“Para boas empresas o preço não importa”</a:t>
            </a:r>
          </a:p>
        </p:txBody>
      </p:sp>
      <p:pic>
        <p:nvPicPr>
          <p:cNvPr id="4" name="Imagem 3" descr="Imagem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004" y="2133932"/>
            <a:ext cx="8751958" cy="4192280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4323269" y="2027594"/>
            <a:ext cx="1008000" cy="2184623"/>
            <a:chOff x="4423791" y="2324497"/>
            <a:chExt cx="1008000" cy="2184623"/>
          </a:xfrm>
        </p:grpSpPr>
        <p:cxnSp>
          <p:nvCxnSpPr>
            <p:cNvPr id="5" name="Conector de seta reta 4"/>
            <p:cNvCxnSpPr/>
            <p:nvPr/>
          </p:nvCxnSpPr>
          <p:spPr>
            <a:xfrm>
              <a:off x="4924422" y="2835840"/>
              <a:ext cx="7618" cy="16732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ixaDeTexto 5"/>
            <p:cNvSpPr txBox="1"/>
            <p:nvPr/>
          </p:nvSpPr>
          <p:spPr>
            <a:xfrm>
              <a:off x="4423791" y="2324497"/>
              <a:ext cx="1008000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Out/2010:</a:t>
              </a:r>
            </a:p>
            <a:p>
              <a:r>
                <a:rPr lang="pt-BR" sz="1400" b="1" dirty="0"/>
                <a:t>R$ 26,30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728055" y="2027594"/>
            <a:ext cx="1008000" cy="2184623"/>
            <a:chOff x="7716081" y="2324497"/>
            <a:chExt cx="1008000" cy="2184623"/>
          </a:xfrm>
        </p:grpSpPr>
        <p:cxnSp>
          <p:nvCxnSpPr>
            <p:cNvPr id="10" name="Conector de seta reta 9"/>
            <p:cNvCxnSpPr/>
            <p:nvPr/>
          </p:nvCxnSpPr>
          <p:spPr>
            <a:xfrm>
              <a:off x="8212407" y="2835840"/>
              <a:ext cx="7618" cy="16732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7716081" y="2324497"/>
              <a:ext cx="1008000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Mai/2018:</a:t>
              </a:r>
            </a:p>
            <a:p>
              <a:r>
                <a:rPr lang="pt-BR" sz="1400" b="1" dirty="0"/>
                <a:t>R$ 26,30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040847" y="3140968"/>
            <a:ext cx="1008000" cy="2461989"/>
            <a:chOff x="4423791" y="2047131"/>
            <a:chExt cx="1008000" cy="2461989"/>
          </a:xfrm>
        </p:grpSpPr>
        <p:cxnSp>
          <p:nvCxnSpPr>
            <p:cNvPr id="15" name="Conector de seta reta 14"/>
            <p:cNvCxnSpPr/>
            <p:nvPr/>
          </p:nvCxnSpPr>
          <p:spPr>
            <a:xfrm>
              <a:off x="4924422" y="2835840"/>
              <a:ext cx="7618" cy="16732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4423791" y="2047131"/>
              <a:ext cx="1008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2015:</a:t>
              </a:r>
            </a:p>
            <a:p>
              <a:r>
                <a:rPr lang="pt-BR" sz="1400" b="1" dirty="0"/>
                <a:t>Suspensão</a:t>
              </a:r>
            </a:p>
            <a:p>
              <a:r>
                <a:rPr lang="pt-BR" sz="1400" b="1" dirty="0"/>
                <a:t>dividendos</a:t>
              </a: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5809302" y="2060848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quase 8 anos</a:t>
            </a:r>
          </a:p>
        </p:txBody>
      </p:sp>
    </p:spTree>
    <p:extLst>
      <p:ext uri="{BB962C8B-B14F-4D97-AF65-F5344CB8AC3E}">
        <p14:creationId xmlns:p14="http://schemas.microsoft.com/office/powerpoint/2010/main" val="549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56000"/>
          </a:xfrm>
          <a:solidFill>
            <a:schemeClr val="tx1">
              <a:lumMod val="75000"/>
              <a:lumOff val="25000"/>
            </a:schemeClr>
          </a:solidFill>
        </p:spPr>
        <p:txBody>
          <a:bodyPr lIns="288000" rIns="288000"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Mito #3: “Boa empresa = bom investimento” (cont.)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4903477" cy="38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ângulo 23"/>
          <p:cNvSpPr/>
          <p:nvPr/>
        </p:nvSpPr>
        <p:spPr>
          <a:xfrm>
            <a:off x="2196272" y="3986843"/>
            <a:ext cx="4824000" cy="2880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323528" y="110558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...ou </a:t>
            </a:r>
            <a:r>
              <a:rPr lang="pt-BR" sz="2800" b="1" dirty="0"/>
              <a:t>“Para boas empresas o preço não importa”</a:t>
            </a:r>
          </a:p>
        </p:txBody>
      </p:sp>
      <p:sp>
        <p:nvSpPr>
          <p:cNvPr id="26" name="Seta para baixo 25"/>
          <p:cNvSpPr/>
          <p:nvPr/>
        </p:nvSpPr>
        <p:spPr>
          <a:xfrm flipV="1">
            <a:off x="7380312" y="2416522"/>
            <a:ext cx="432048" cy="346075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7812360" y="3657798"/>
            <a:ext cx="133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Retorno </a:t>
            </a:r>
          </a:p>
          <a:p>
            <a:r>
              <a:rPr lang="pt-BR" b="1" dirty="0"/>
              <a:t>com </a:t>
            </a:r>
          </a:p>
          <a:p>
            <a:r>
              <a:rPr lang="pt-BR" b="1" dirty="0"/>
              <a:t>dividendos</a:t>
            </a:r>
          </a:p>
        </p:txBody>
      </p:sp>
      <p:sp>
        <p:nvSpPr>
          <p:cNvPr id="28" name="Elipse 27"/>
          <p:cNvSpPr/>
          <p:nvPr/>
        </p:nvSpPr>
        <p:spPr>
          <a:xfrm>
            <a:off x="8064432" y="2416522"/>
            <a:ext cx="396000" cy="396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/>
            <a:r>
              <a:rPr lang="pt-BR" sz="3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9" name="Elipse 28"/>
          <p:cNvSpPr/>
          <p:nvPr/>
        </p:nvSpPr>
        <p:spPr>
          <a:xfrm>
            <a:off x="8064432" y="5440858"/>
            <a:ext cx="396000" cy="396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/>
            <a:r>
              <a:rPr lang="pt-BR" sz="3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51520" y="39347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Preço</a:t>
            </a:r>
          </a:p>
        </p:txBody>
      </p:sp>
      <p:sp>
        <p:nvSpPr>
          <p:cNvPr id="32" name="Seta para baixo 31"/>
          <p:cNvSpPr/>
          <p:nvPr/>
        </p:nvSpPr>
        <p:spPr>
          <a:xfrm rot="10800000" flipV="1">
            <a:off x="1043607" y="2492896"/>
            <a:ext cx="432048" cy="338001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/>
      <p:bldP spid="28" grpId="0" animBg="1"/>
      <p:bldP spid="29" grpId="0" animBg="1"/>
      <p:bldP spid="31" grpId="0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56000"/>
          </a:xfrm>
          <a:solidFill>
            <a:schemeClr val="tx1">
              <a:lumMod val="75000"/>
              <a:lumOff val="25000"/>
            </a:schemeClr>
          </a:solidFill>
        </p:spPr>
        <p:txBody>
          <a:bodyPr lIns="288000" rIns="288000"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Mito #4: “Empresa que paga dividendo não cresce” </a:t>
            </a:r>
          </a:p>
        </p:txBody>
      </p:sp>
      <p:pic>
        <p:nvPicPr>
          <p:cNvPr id="4" name="Imagem 3" descr="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33" y="2564904"/>
            <a:ext cx="9072000" cy="3495062"/>
          </a:xfrm>
          <a:prstGeom prst="rect">
            <a:avLst/>
          </a:prstGeom>
        </p:spPr>
      </p:pic>
      <p:pic>
        <p:nvPicPr>
          <p:cNvPr id="3" name="Imagem 2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1232888"/>
            <a:ext cx="1188000" cy="11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A7A0E479C655EEB23FF733E3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64140"/>
            <a:ext cx="7836363" cy="58772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56000"/>
          </a:xfrm>
          <a:solidFill>
            <a:schemeClr val="tx1">
              <a:lumMod val="75000"/>
              <a:lumOff val="25000"/>
            </a:schemeClr>
          </a:solidFill>
        </p:spPr>
        <p:txBody>
          <a:bodyPr lIns="288000" rIns="288000"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Mito #5: “É preciso ser rico para vencer na bolsa”</a:t>
            </a:r>
          </a:p>
        </p:txBody>
      </p:sp>
      <p:sp>
        <p:nvSpPr>
          <p:cNvPr id="5" name="Canto dobrado 4"/>
          <p:cNvSpPr/>
          <p:nvPr/>
        </p:nvSpPr>
        <p:spPr>
          <a:xfrm>
            <a:off x="5868144" y="1124744"/>
            <a:ext cx="3168352" cy="1656184"/>
          </a:xfrm>
          <a:prstGeom prst="foldedCorne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pt-BR" i="1" dirty="0">
              <a:solidFill>
                <a:schemeClr val="tx1"/>
              </a:solidFill>
            </a:endParaRPr>
          </a:p>
          <a:p>
            <a:pPr algn="ctr"/>
            <a:r>
              <a:rPr lang="pt-BR" i="1" dirty="0">
                <a:solidFill>
                  <a:schemeClr val="tx1"/>
                </a:solidFill>
              </a:rPr>
              <a:t>“Eu nasci pobre. Sou filho de imigrantes e aos 7 anos engraxava sapatos. </a:t>
            </a:r>
          </a:p>
          <a:p>
            <a:pPr algn="ctr"/>
            <a:r>
              <a:rPr lang="pt-BR" i="1" dirty="0">
                <a:solidFill>
                  <a:schemeClr val="tx1"/>
                </a:solidFill>
              </a:rPr>
              <a:t>E mesmo assim eu consegui.”</a:t>
            </a:r>
          </a:p>
        </p:txBody>
      </p:sp>
      <p:sp>
        <p:nvSpPr>
          <p:cNvPr id="7" name="Canto dobrado 6"/>
          <p:cNvSpPr/>
          <p:nvPr/>
        </p:nvSpPr>
        <p:spPr>
          <a:xfrm>
            <a:off x="5868144" y="3140968"/>
            <a:ext cx="3168352" cy="1368152"/>
          </a:xfrm>
          <a:prstGeom prst="foldedCorner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pt-BR" i="1" dirty="0">
              <a:solidFill>
                <a:schemeClr val="tx1"/>
              </a:solidFill>
            </a:endParaRPr>
          </a:p>
          <a:p>
            <a:pPr algn="ctr"/>
            <a:r>
              <a:rPr lang="pt-BR" i="1" dirty="0">
                <a:solidFill>
                  <a:schemeClr val="tx1"/>
                </a:solidFill>
              </a:rPr>
              <a:t>“Para você andar um quilômetro é preciso dar o primeiro passo.”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warren-buffe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36"/>
            <a:ext cx="9144000" cy="6096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494718" y="501352"/>
            <a:ext cx="36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i="1" dirty="0">
                <a:solidFill>
                  <a:schemeClr val="bg1"/>
                </a:solidFill>
              </a:rPr>
              <a:t>”Se é </a:t>
            </a:r>
            <a:r>
              <a:rPr lang="en-US" sz="2000" i="1" dirty="0" err="1">
                <a:solidFill>
                  <a:schemeClr val="bg1"/>
                </a:solidFill>
              </a:rPr>
              <a:t>tão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fácil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por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que</a:t>
            </a:r>
            <a:r>
              <a:rPr lang="en-US" sz="2000" i="1" dirty="0">
                <a:solidFill>
                  <a:schemeClr val="bg1"/>
                </a:solidFill>
              </a:rPr>
              <a:t> as </a:t>
            </a:r>
            <a:r>
              <a:rPr lang="en-US" sz="2000" i="1" dirty="0" err="1">
                <a:solidFill>
                  <a:schemeClr val="bg1"/>
                </a:solidFill>
              </a:rPr>
              <a:t>pessoas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simplesmente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não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copiam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sua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estratégia</a:t>
            </a:r>
            <a:r>
              <a:rPr lang="en-US" sz="2000" i="1" dirty="0">
                <a:solidFill>
                  <a:schemeClr val="bg1"/>
                </a:solidFill>
              </a:rPr>
              <a:t>?”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620786" y="4379620"/>
            <a:ext cx="334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200" b="1" i="1" dirty="0">
                <a:solidFill>
                  <a:schemeClr val="bg1"/>
                </a:solidFill>
              </a:rPr>
              <a:t>“</a:t>
            </a:r>
            <a:r>
              <a:rPr lang="en-US" sz="3200" b="1" i="1" dirty="0" err="1">
                <a:solidFill>
                  <a:schemeClr val="bg1"/>
                </a:solidFill>
              </a:rPr>
              <a:t>Porque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ninguém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quer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ficar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rico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devagar</a:t>
            </a:r>
            <a:r>
              <a:rPr lang="en-US" sz="3200" b="1" i="1" dirty="0">
                <a:solidFill>
                  <a:schemeClr val="bg1"/>
                </a:solidFill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55" y="1012004"/>
            <a:ext cx="2844609" cy="479540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FFFFFF"/>
                </a:solidFill>
              </a:rPr>
              <a:t>O que é a Carteira Previdenciária?</a:t>
            </a:r>
            <a:endParaRPr lang="pt-BR" sz="2800" dirty="0">
              <a:solidFill>
                <a:srgbClr val="FFFFFF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895725" y="471642"/>
            <a:ext cx="4885203" cy="1681139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Forma livre 8"/>
          <p:cNvSpPr/>
          <p:nvPr/>
        </p:nvSpPr>
        <p:spPr>
          <a:xfrm>
            <a:off x="5580112" y="471642"/>
            <a:ext cx="3312368" cy="1681139"/>
          </a:xfrm>
          <a:custGeom>
            <a:avLst/>
            <a:gdLst>
              <a:gd name="connsiteX0" fmla="*/ 0 w 2943486"/>
              <a:gd name="connsiteY0" fmla="*/ 0 h 1681139"/>
              <a:gd name="connsiteX1" fmla="*/ 2943486 w 2943486"/>
              <a:gd name="connsiteY1" fmla="*/ 0 h 1681139"/>
              <a:gd name="connsiteX2" fmla="*/ 2943486 w 2943486"/>
              <a:gd name="connsiteY2" fmla="*/ 1681139 h 1681139"/>
              <a:gd name="connsiteX3" fmla="*/ 0 w 2943486"/>
              <a:gd name="connsiteY3" fmla="*/ 1681139 h 1681139"/>
              <a:gd name="connsiteX4" fmla="*/ 0 w 2943486"/>
              <a:gd name="connsiteY4" fmla="*/ 0 h 168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486" h="1681139">
                <a:moveTo>
                  <a:pt x="0" y="0"/>
                </a:moveTo>
                <a:lnTo>
                  <a:pt x="2943486" y="0"/>
                </a:lnTo>
                <a:lnTo>
                  <a:pt x="2943486" y="1681139"/>
                </a:lnTo>
                <a:lnTo>
                  <a:pt x="0" y="1681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921" tIns="177921" rIns="177921" bIns="177921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/>
              <a:t>Conceito criado por Luiz Barsi, investidor de longo prazo</a:t>
            </a:r>
            <a:endParaRPr lang="en-US" sz="1800" kern="1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895725" y="2573067"/>
            <a:ext cx="4885203" cy="1681139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" name="Retângulo 10"/>
          <p:cNvSpPr/>
          <p:nvPr/>
        </p:nvSpPr>
        <p:spPr>
          <a:xfrm>
            <a:off x="4404269" y="2951323"/>
            <a:ext cx="924626" cy="92462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a livre 11"/>
          <p:cNvSpPr/>
          <p:nvPr/>
        </p:nvSpPr>
        <p:spPr>
          <a:xfrm>
            <a:off x="5580112" y="2573067"/>
            <a:ext cx="3312368" cy="1681139"/>
          </a:xfrm>
          <a:custGeom>
            <a:avLst/>
            <a:gdLst>
              <a:gd name="connsiteX0" fmla="*/ 0 w 2943486"/>
              <a:gd name="connsiteY0" fmla="*/ 0 h 1681139"/>
              <a:gd name="connsiteX1" fmla="*/ 2943486 w 2943486"/>
              <a:gd name="connsiteY1" fmla="*/ 0 h 1681139"/>
              <a:gd name="connsiteX2" fmla="*/ 2943486 w 2943486"/>
              <a:gd name="connsiteY2" fmla="*/ 1681139 h 1681139"/>
              <a:gd name="connsiteX3" fmla="*/ 0 w 2943486"/>
              <a:gd name="connsiteY3" fmla="*/ 1681139 h 1681139"/>
              <a:gd name="connsiteX4" fmla="*/ 0 w 2943486"/>
              <a:gd name="connsiteY4" fmla="*/ 0 h 168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486" h="1681139">
                <a:moveTo>
                  <a:pt x="0" y="0"/>
                </a:moveTo>
                <a:lnTo>
                  <a:pt x="2943486" y="0"/>
                </a:lnTo>
                <a:lnTo>
                  <a:pt x="2943486" y="1681139"/>
                </a:lnTo>
                <a:lnTo>
                  <a:pt x="0" y="1681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921" tIns="177921" rIns="177921" bIns="177921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/>
              <a:t>Tem por objetivo gerar um patrimônio em ações que proporcione uma renda generosa em dividendos</a:t>
            </a:r>
            <a:endParaRPr lang="en-US" sz="1800" kern="1200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895725" y="4674491"/>
            <a:ext cx="4885203" cy="1681139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Retângulo 13"/>
          <p:cNvSpPr/>
          <p:nvPr/>
        </p:nvSpPr>
        <p:spPr>
          <a:xfrm>
            <a:off x="4404269" y="5052748"/>
            <a:ext cx="924626" cy="924626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a livre 14"/>
          <p:cNvSpPr/>
          <p:nvPr/>
        </p:nvSpPr>
        <p:spPr>
          <a:xfrm>
            <a:off x="5580112" y="4674491"/>
            <a:ext cx="3312368" cy="1681139"/>
          </a:xfrm>
          <a:custGeom>
            <a:avLst/>
            <a:gdLst>
              <a:gd name="connsiteX0" fmla="*/ 0 w 2943486"/>
              <a:gd name="connsiteY0" fmla="*/ 0 h 1681139"/>
              <a:gd name="connsiteX1" fmla="*/ 2943486 w 2943486"/>
              <a:gd name="connsiteY1" fmla="*/ 0 h 1681139"/>
              <a:gd name="connsiteX2" fmla="*/ 2943486 w 2943486"/>
              <a:gd name="connsiteY2" fmla="*/ 1681139 h 1681139"/>
              <a:gd name="connsiteX3" fmla="*/ 0 w 2943486"/>
              <a:gd name="connsiteY3" fmla="*/ 1681139 h 1681139"/>
              <a:gd name="connsiteX4" fmla="*/ 0 w 2943486"/>
              <a:gd name="connsiteY4" fmla="*/ 0 h 168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486" h="1681139">
                <a:moveTo>
                  <a:pt x="0" y="0"/>
                </a:moveTo>
                <a:lnTo>
                  <a:pt x="2943486" y="0"/>
                </a:lnTo>
                <a:lnTo>
                  <a:pt x="2943486" y="1681139"/>
                </a:lnTo>
                <a:lnTo>
                  <a:pt x="0" y="1681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921" tIns="177921" rIns="177921" bIns="177921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/>
              <a:t>Filosofia do Investidor Parceiro: compra projetos</a:t>
            </a:r>
            <a:endParaRPr lang="en-US" sz="1800" kern="1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15364" y="644495"/>
            <a:ext cx="702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5">
            <a:extLst>
              <a:ext uri="{FF2B5EF4-FFF2-40B4-BE49-F238E27FC236}">
                <a16:creationId xmlns="" xmlns:a16="http://schemas.microsoft.com/office/drawing/2014/main" id="{56C20283-73E0-40EC-8AD8-057F581F64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28">
            <a:extLst>
              <a:ext uri="{FF2B5EF4-FFF2-40B4-BE49-F238E27FC236}">
                <a16:creationId xmlns="" xmlns:a16="http://schemas.microsoft.com/office/drawing/2014/main" id="{3FCC729B-E528-40C3-82D3-BA4375575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 26">
            <a:extLst>
              <a:ext uri="{FF2B5EF4-FFF2-40B4-BE49-F238E27FC236}">
                <a16:creationId xmlns="" xmlns:a16="http://schemas.microsoft.com/office/drawing/2014/main" id="{58F1FB8D-1842-4A04-998D-6CF047AB2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</p:spPr>
        <p:txBody>
          <a:bodyPr>
            <a:normAutofit/>
          </a:bodyPr>
          <a:lstStyle/>
          <a:p>
            <a:r>
              <a:rPr lang="pt-BR" b="1" dirty="0"/>
              <a:t>A Analogia da Dieta</a:t>
            </a:r>
            <a:endParaRPr lang="pt-BR" dirty="0"/>
          </a:p>
        </p:txBody>
      </p:sp>
      <p:pic>
        <p:nvPicPr>
          <p:cNvPr id="4" name="Imagem 3" descr="logo.jpeg">
            <a:extLst>
              <a:ext uri="{FF2B5EF4-FFF2-40B4-BE49-F238E27FC236}">
                <a16:creationId xmlns="" xmlns:a16="http://schemas.microsoft.com/office/drawing/2014/main" id="{B161382E-76F9-4CB8-A2E3-279D0806FC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768"/>
          <a:stretch/>
        </p:blipFill>
        <p:spPr>
          <a:xfrm>
            <a:off x="360045" y="2093722"/>
            <a:ext cx="2569467" cy="267007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49071" y="2022601"/>
            <a:ext cx="5853364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Investir é simples </a:t>
            </a:r>
            <a:r>
              <a:rPr lang="pt-BR" sz="2000" dirty="0"/>
              <a:t>e funciona mais ou menos como uma dieta. Quem já fez ou tentou fazer sabe como na </a:t>
            </a:r>
            <a:r>
              <a:rPr lang="pt-BR" sz="2000" b="1" dirty="0"/>
              <a:t>prática não é tão fácil </a:t>
            </a:r>
            <a:r>
              <a:rPr lang="pt-BR" sz="2000" dirty="0"/>
              <a:t>assim. Para que uma dieta seja </a:t>
            </a:r>
            <a:r>
              <a:rPr lang="pt-BR" sz="2000" b="1" dirty="0"/>
              <a:t>duradoura</a:t>
            </a:r>
            <a:r>
              <a:rPr lang="pt-BR" sz="2000" dirty="0"/>
              <a:t>, alguns passos fundamentais tem que ser tomados. </a:t>
            </a:r>
          </a:p>
          <a:p>
            <a:pPr marL="0" indent="0">
              <a:buNone/>
            </a:pPr>
            <a:endParaRPr lang="pt-B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Trace um objetivo de longo prazo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Estabeleça metas alcançáveis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Mantenha a Consistência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Procure ajuda de um especialista no início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Não deixe para começar na “próxima segunda-feira”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="" xmlns:a16="http://schemas.microsoft.com/office/drawing/2014/main" id="{5B336162-B533-4EFE-8BB3-8EBB4A5E32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98578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335" y="2745736"/>
            <a:ext cx="27741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262626"/>
                </a:solidFill>
              </a:rPr>
              <a:t>Apresentação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32448" y="116632"/>
            <a:ext cx="4932040" cy="662473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pt-BR" sz="1800" b="1" u="sng" dirty="0"/>
          </a:p>
          <a:p>
            <a:pPr>
              <a:lnSpc>
                <a:spcPct val="90000"/>
              </a:lnSpc>
              <a:buNone/>
            </a:pPr>
            <a:endParaRPr lang="pt-BR" sz="1800" b="1" u="sng" dirty="0"/>
          </a:p>
          <a:p>
            <a:pPr>
              <a:lnSpc>
                <a:spcPct val="90000"/>
              </a:lnSpc>
              <a:buNone/>
            </a:pPr>
            <a:r>
              <a:rPr lang="pt-BR" sz="1800" b="1" u="sng" dirty="0"/>
              <a:t>Louise Barsi</a:t>
            </a:r>
          </a:p>
          <a:p>
            <a:pPr>
              <a:lnSpc>
                <a:spcPct val="90000"/>
              </a:lnSpc>
              <a:buNone/>
            </a:pPr>
            <a:endParaRPr lang="pt-BR" sz="1800" dirty="0"/>
          </a:p>
          <a:p>
            <a:pPr>
              <a:lnSpc>
                <a:spcPct val="90000"/>
              </a:lnSpc>
              <a:buNone/>
            </a:pPr>
            <a:r>
              <a:rPr lang="pt-BR" sz="1800" b="1" i="1" dirty="0"/>
              <a:t>Formação Acadêmica</a:t>
            </a:r>
          </a:p>
          <a:p>
            <a:pPr>
              <a:lnSpc>
                <a:spcPct val="90000"/>
              </a:lnSpc>
            </a:pPr>
            <a:r>
              <a:rPr lang="pt-BR" sz="1800" dirty="0"/>
              <a:t>Graduação: Ciências Econômicas, Mackenzie (2015)</a:t>
            </a:r>
          </a:p>
          <a:p>
            <a:pPr>
              <a:lnSpc>
                <a:spcPct val="90000"/>
              </a:lnSpc>
            </a:pPr>
            <a:r>
              <a:rPr lang="pt-BR" sz="1800" dirty="0"/>
              <a:t>Graduação: Ciências Contábeis, </a:t>
            </a:r>
            <a:r>
              <a:rPr lang="pt-BR" sz="1800" dirty="0" err="1"/>
              <a:t>Fecap</a:t>
            </a:r>
            <a:r>
              <a:rPr lang="pt-BR" sz="1800" dirty="0"/>
              <a:t> (2017);</a:t>
            </a:r>
          </a:p>
          <a:p>
            <a:pPr>
              <a:lnSpc>
                <a:spcPct val="90000"/>
              </a:lnSpc>
            </a:pPr>
            <a:r>
              <a:rPr lang="pt-BR" sz="1800" dirty="0"/>
              <a:t>Pós-Graduação: Mercado de Capitais, </a:t>
            </a:r>
            <a:r>
              <a:rPr lang="pt-BR" sz="1800" dirty="0" err="1"/>
              <a:t>Fecap</a:t>
            </a:r>
            <a:r>
              <a:rPr lang="pt-BR" sz="1800" dirty="0"/>
              <a:t> (jul/2019)</a:t>
            </a:r>
          </a:p>
          <a:p>
            <a:pPr>
              <a:lnSpc>
                <a:spcPct val="90000"/>
              </a:lnSpc>
              <a:buNone/>
            </a:pPr>
            <a:endParaRPr lang="pt-BR" sz="1800" dirty="0"/>
          </a:p>
          <a:p>
            <a:pPr>
              <a:lnSpc>
                <a:spcPct val="90000"/>
              </a:lnSpc>
              <a:buNone/>
            </a:pPr>
            <a:r>
              <a:rPr lang="pt-BR" sz="1800" b="1" i="1" dirty="0"/>
              <a:t>Histórico Profissional</a:t>
            </a:r>
          </a:p>
          <a:p>
            <a:pPr>
              <a:lnSpc>
                <a:spcPct val="90000"/>
              </a:lnSpc>
            </a:pPr>
            <a:r>
              <a:rPr lang="pt-BR" sz="1800" dirty="0"/>
              <a:t>Ordem dos Economistas, Estágio(2013-2015);</a:t>
            </a:r>
          </a:p>
          <a:p>
            <a:pPr>
              <a:lnSpc>
                <a:spcPct val="90000"/>
              </a:lnSpc>
            </a:pPr>
            <a:r>
              <a:rPr lang="pt-BR" sz="1800" dirty="0"/>
              <a:t>Elite Investimentos, Analista CNPI </a:t>
            </a:r>
            <a:r>
              <a:rPr lang="pt-BR" sz="1800" b="1" dirty="0"/>
              <a:t>(2015-até o momento)</a:t>
            </a:r>
          </a:p>
          <a:p>
            <a:pPr>
              <a:lnSpc>
                <a:spcPct val="90000"/>
              </a:lnSpc>
            </a:pPr>
            <a:r>
              <a:rPr lang="pt-BR" sz="1800" dirty="0"/>
              <a:t>Conselho Fiscal: Unipar Carbocloro (2016-2017), Eletropaulo (suplente entre 2018-2019), </a:t>
            </a:r>
            <a:r>
              <a:rPr lang="pt-BR" sz="1800" b="1" dirty="0"/>
              <a:t>Klabin e </a:t>
            </a:r>
            <a:r>
              <a:rPr lang="pt-BR" sz="1800" b="1" dirty="0" err="1"/>
              <a:t>Aes</a:t>
            </a:r>
            <a:r>
              <a:rPr lang="pt-BR" sz="1800" b="1" dirty="0"/>
              <a:t> Tietê (abr/19- até o momento)</a:t>
            </a:r>
          </a:p>
          <a:p>
            <a:pPr>
              <a:lnSpc>
                <a:spcPct val="90000"/>
              </a:lnSpc>
            </a:pPr>
            <a:r>
              <a:rPr lang="pt-BR" sz="1800" dirty="0"/>
              <a:t>Conselho de Administração: </a:t>
            </a:r>
            <a:r>
              <a:rPr lang="pt-BR" sz="1800" b="1" dirty="0"/>
              <a:t>Eternit (2017- até o momento) e Unipar Carbocloro (suplente 2018-até o momento)</a:t>
            </a:r>
          </a:p>
          <a:p>
            <a:pPr>
              <a:lnSpc>
                <a:spcPct val="90000"/>
              </a:lnSpc>
            </a:pPr>
            <a:r>
              <a:rPr lang="pt-BR" sz="1800" b="1" dirty="0" err="1"/>
              <a:t>Sócia-Fundadora</a:t>
            </a:r>
            <a:r>
              <a:rPr lang="pt-BR" sz="1800" b="1" dirty="0"/>
              <a:t>: Ações Garantem o Futuro</a:t>
            </a:r>
            <a:endParaRPr lang="pt-BR" sz="1800" dirty="0"/>
          </a:p>
          <a:p>
            <a:pPr>
              <a:lnSpc>
                <a:spcPct val="90000"/>
              </a:lnSpc>
            </a:pPr>
            <a:endParaRPr lang="pt-BR" sz="1300" dirty="0"/>
          </a:p>
          <a:p>
            <a:pPr>
              <a:lnSpc>
                <a:spcPct val="90000"/>
              </a:lnSpc>
            </a:pPr>
            <a:endParaRPr lang="pt-BR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56000"/>
          </a:xfrm>
          <a:solidFill>
            <a:schemeClr val="tx1">
              <a:lumMod val="75000"/>
              <a:lumOff val="25000"/>
            </a:schemeClr>
          </a:solidFill>
        </p:spPr>
        <p:txBody>
          <a:bodyPr lIns="288000" rIns="288000"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Não conheço nada de Bolsa...e agora?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C30BD5C-6141-404A-8671-561155F7CEA6}"/>
              </a:ext>
            </a:extLst>
          </p:cNvPr>
          <p:cNvSpPr txBox="1"/>
          <p:nvPr/>
        </p:nvSpPr>
        <p:spPr>
          <a:xfrm>
            <a:off x="107504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...como em qualquer novo aprendizado, há um processo!</a:t>
            </a:r>
            <a:endParaRPr lang="pt-BR" sz="2400" b="1" dirty="0"/>
          </a:p>
        </p:txBody>
      </p:sp>
      <p:pic>
        <p:nvPicPr>
          <p:cNvPr id="6" name="Imagem 5" descr="Uma imagem contendo captura de tela&#10;&#10;Descrição gerada automaticamente">
            <a:extLst>
              <a:ext uri="{FF2B5EF4-FFF2-40B4-BE49-F238E27FC236}">
                <a16:creationId xmlns="" xmlns:a16="http://schemas.microsoft.com/office/drawing/2014/main" id="{3BDE7C92-E30B-491F-A6AE-E789044B2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64512"/>
            <a:ext cx="6290277" cy="50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Quais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ações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encaixam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="" xmlns:a16="http://schemas.microsoft.com/office/drawing/2014/main" id="{B94846DB-CDAC-4838-A452-5C6865C50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61" y="463440"/>
            <a:ext cx="5278634" cy="555645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D6132B91-D395-4D94-9A35-2D5B6903B96A}"/>
              </a:ext>
            </a:extLst>
          </p:cNvPr>
          <p:cNvSpPr txBox="1"/>
          <p:nvPr/>
        </p:nvSpPr>
        <p:spPr>
          <a:xfrm>
            <a:off x="3712961" y="6034985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Fontes: Elaboração Própria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0200" y="1396289"/>
            <a:ext cx="3880620" cy="16006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Obrigado!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PERGUNTAS...?</a:t>
            </a:r>
          </a:p>
        </p:txBody>
      </p:sp>
      <p:sp>
        <p:nvSpPr>
          <p:cNvPr id="18" name="Freeform: Shape 9">
            <a:extLst>
              <a:ext uri="{FF2B5EF4-FFF2-40B4-BE49-F238E27FC236}">
                <a16:creationId xmlns=""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1">
            <a:extLst>
              <a:ext uri="{FF2B5EF4-FFF2-40B4-BE49-F238E27FC236}">
                <a16:creationId xmlns="" xmlns:a16="http://schemas.microsoft.com/office/drawing/2014/main" id="{58D44E42-C462-4105-BC86-FE75B4E3C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 descr="log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2246742" cy="2246742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5664629" y="5063976"/>
            <a:ext cx="3299859" cy="1625148"/>
            <a:chOff x="5376597" y="5063976"/>
            <a:chExt cx="3299859" cy="1625148"/>
          </a:xfrm>
        </p:grpSpPr>
        <p:sp>
          <p:nvSpPr>
            <p:cNvPr id="8" name="CaixaDeTexto 7"/>
            <p:cNvSpPr txBox="1"/>
            <p:nvPr/>
          </p:nvSpPr>
          <p:spPr>
            <a:xfrm>
              <a:off x="5376597" y="5063976"/>
              <a:ext cx="3299859" cy="152888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/>
            <a:p>
              <a:pPr indent="-228600">
                <a:lnSpc>
                  <a:spcPct val="150000"/>
                </a:lnSpc>
                <a:spcAft>
                  <a:spcPts val="600"/>
                </a:spcAft>
              </a:pPr>
              <a:r>
                <a:rPr lang="en-US" sz="2000" b="1" dirty="0"/>
                <a:t>Canal </a:t>
              </a:r>
              <a:r>
                <a:rPr lang="en-US" sz="2000" b="1" dirty="0" err="1"/>
                <a:t>oficial</a:t>
              </a:r>
              <a:r>
                <a:rPr lang="en-US" sz="2000" b="1" dirty="0"/>
                <a:t> do </a:t>
              </a:r>
              <a:r>
                <a:rPr lang="en-US" sz="2000" b="1" dirty="0" err="1"/>
                <a:t>Luiz</a:t>
              </a:r>
              <a:r>
                <a:rPr lang="en-US" sz="2000" b="1" dirty="0"/>
                <a:t> </a:t>
              </a:r>
              <a:r>
                <a:rPr lang="en-US" sz="2000" b="1" dirty="0" err="1"/>
                <a:t>Barsi</a:t>
              </a:r>
              <a:endParaRPr lang="en-US" sz="2000" b="1" dirty="0"/>
            </a:p>
            <a:p>
              <a:pPr indent="-228600">
                <a:lnSpc>
                  <a:spcPct val="150000"/>
                </a:lnSpc>
                <a:spcAft>
                  <a:spcPts val="600"/>
                </a:spcAft>
              </a:pPr>
              <a:r>
                <a:rPr lang="en-US" b="1" dirty="0"/>
                <a:t>            </a:t>
              </a:r>
              <a:r>
                <a:rPr lang="en-US" b="1" dirty="0" err="1"/>
                <a:t>acoesgarantem</a:t>
              </a:r>
              <a:endParaRPr lang="en-US" b="1" dirty="0"/>
            </a:p>
            <a:p>
              <a:pPr indent="-228600">
                <a:lnSpc>
                  <a:spcPct val="150000"/>
                </a:lnSpc>
                <a:spcAft>
                  <a:spcPts val="600"/>
                </a:spcAft>
              </a:pPr>
              <a:r>
                <a:rPr lang="en-US" b="1" dirty="0"/>
                <a:t>            </a:t>
              </a:r>
              <a:r>
                <a:rPr lang="en-US" b="1" dirty="0" err="1"/>
                <a:t>Ações</a:t>
              </a:r>
              <a:r>
                <a:rPr lang="en-US" b="1" dirty="0"/>
                <a:t> </a:t>
              </a:r>
              <a:r>
                <a:rPr lang="en-US" b="1" dirty="0" err="1"/>
                <a:t>Garantem</a:t>
              </a:r>
              <a:r>
                <a:rPr lang="en-US" b="1" dirty="0"/>
                <a:t> o </a:t>
              </a:r>
              <a:r>
                <a:rPr lang="en-US" b="1" dirty="0" err="1"/>
                <a:t>Futuro</a:t>
              </a:r>
              <a:endParaRPr lang="en-US" b="1" dirty="0"/>
            </a:p>
          </p:txBody>
        </p:sp>
        <p:pic>
          <p:nvPicPr>
            <p:cNvPr id="9" name="Imagem 8" descr="new-instagram-logo-png-transparent-1200x1199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7400" y="5686468"/>
              <a:ext cx="396330" cy="396000"/>
            </a:xfrm>
            <a:prstGeom prst="rect">
              <a:avLst/>
            </a:prstGeom>
          </p:spPr>
        </p:pic>
        <p:pic>
          <p:nvPicPr>
            <p:cNvPr id="10" name="Imagem 9" descr="youtube-play-logo-png-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9565" y="6077124"/>
              <a:ext cx="612000" cy="612000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200" dirty="0"/>
              <a:t>Como falar de investimentos neste cenário?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Courier New" pitchFamily="49" charset="0"/>
              <a:buChar char="o"/>
            </a:pPr>
            <a:endParaRPr lang="pt-BR">
              <a:solidFill>
                <a:srgbClr val="FF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pt-BR">
                <a:solidFill>
                  <a:srgbClr val="FF0000"/>
                </a:solidFill>
              </a:rPr>
              <a:t>Aproximadamente</a:t>
            </a:r>
            <a:r>
              <a:rPr lang="pt-BR" b="1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40,3% da população adulta do país </a:t>
            </a:r>
            <a:r>
              <a:rPr lang="pt-BR" dirty="0">
                <a:solidFill>
                  <a:srgbClr val="FF0000"/>
                </a:solidFill>
              </a:rPr>
              <a:t>está com dívidas atrasadas e negativadas!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Por faixa etária, a inadimplência foi maior:</a:t>
            </a:r>
          </a:p>
          <a:p>
            <a:pPr>
              <a:buFont typeface="Wingdings" pitchFamily="2" charset="2"/>
              <a:buChar char="§"/>
            </a:pPr>
            <a:r>
              <a:rPr lang="pt-BR" dirty="0"/>
              <a:t>Atualmente, </a:t>
            </a:r>
            <a:r>
              <a:rPr lang="pt-BR" b="1" dirty="0"/>
              <a:t>4 entre 10 jovens </a:t>
            </a:r>
            <a:r>
              <a:rPr lang="pt-BR" dirty="0"/>
              <a:t>estão ou já estiveram com o nome sujo.</a:t>
            </a:r>
          </a:p>
          <a:p>
            <a:pPr>
              <a:buFont typeface="Wingdings" pitchFamily="2" charset="2"/>
              <a:buChar char="§"/>
            </a:pPr>
            <a:r>
              <a:rPr lang="pt-BR" dirty="0"/>
              <a:t>Entre 36 a 40 anos: 48,5%</a:t>
            </a:r>
          </a:p>
          <a:p>
            <a:pPr>
              <a:buFont typeface="Wingdings" pitchFamily="2" charset="2"/>
              <a:buChar char="§"/>
            </a:pPr>
            <a:r>
              <a:rPr lang="pt-BR" dirty="0"/>
              <a:t>Idosos com mais de 61 anos: 38,8%</a:t>
            </a:r>
          </a:p>
          <a:p>
            <a:pPr lvl="2">
              <a:buFont typeface="Wingdings" pitchFamily="2" charset="2"/>
              <a:buChar char="Ø"/>
            </a:pPr>
            <a:r>
              <a:rPr lang="pt-BR" dirty="0"/>
              <a:t>Cerca de 97% dos aposentados não consegue se sustentar </a:t>
            </a:r>
            <a:r>
              <a:rPr lang="pt-BR" b="1" dirty="0"/>
              <a:t>com recursos próprios</a:t>
            </a:r>
            <a:r>
              <a:rPr lang="pt-BR" dirty="0"/>
              <a:t>, dependem da previdência ou de parentes próximos.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6165304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Fontes: Serasa </a:t>
            </a:r>
            <a:r>
              <a:rPr lang="pt-BR" sz="1200" dirty="0" err="1"/>
              <a:t>Experian</a:t>
            </a:r>
            <a:r>
              <a:rPr lang="pt-BR" sz="1200" dirty="0"/>
              <a:t> e IBGE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56000"/>
          </a:xfrm>
          <a:solidFill>
            <a:schemeClr val="tx1">
              <a:lumMod val="75000"/>
              <a:lumOff val="25000"/>
            </a:schemeClr>
          </a:solidFill>
        </p:spPr>
        <p:txBody>
          <a:bodyPr lIns="288000" rIns="288000"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Precisamos falar sobre investir para o futuro!</a:t>
            </a:r>
          </a:p>
        </p:txBody>
      </p:sp>
      <p:pic>
        <p:nvPicPr>
          <p:cNvPr id="5" name="Espaço Reservado para Conteúdo 3" descr="Captur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96588"/>
            <a:ext cx="8313612" cy="4946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dirty="0"/>
              <a:t>Mas afinal, quem é Luiz Barsi?</a:t>
            </a:r>
          </a:p>
        </p:txBody>
      </p:sp>
      <p:sp>
        <p:nvSpPr>
          <p:cNvPr id="7" name="Botão de ação: Avançar ou Próximo 6">
            <a:hlinkClick r:id="rId2" action="ppaction://program" highlightClick="1"/>
          </p:cNvPr>
          <p:cNvSpPr/>
          <p:nvPr/>
        </p:nvSpPr>
        <p:spPr>
          <a:xfrm>
            <a:off x="8100392" y="689059"/>
            <a:ext cx="576064" cy="314158"/>
          </a:xfrm>
          <a:prstGeom prst="actionButtonForwardNext">
            <a:avLst/>
          </a:prstGeom>
          <a:solidFill>
            <a:schemeClr val="tx1">
              <a:lumMod val="65000"/>
            </a:schemeClr>
          </a:solidFill>
          <a:ln w="127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test3.jpg"/>
          <p:cNvPicPr>
            <a:picLocks noChangeAspect="1"/>
          </p:cNvPicPr>
          <p:nvPr/>
        </p:nvPicPr>
        <p:blipFill>
          <a:blip r:embed="rId3" cstate="print"/>
          <a:srcRect r="35038" b="9740"/>
          <a:stretch>
            <a:fillRect/>
          </a:stretch>
        </p:blipFill>
        <p:spPr>
          <a:xfrm>
            <a:off x="0" y="1556792"/>
            <a:ext cx="9144000" cy="443711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A6792F05-2FD4-4F18-815E-15391E8B4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000" b="1" dirty="0"/>
              <a:t>Como nasceu o Ações Garantem o Futuro</a:t>
            </a:r>
          </a:p>
        </p:txBody>
      </p:sp>
      <p:sp>
        <p:nvSpPr>
          <p:cNvPr id="11271" name="Content Placeholder 11270">
            <a:extLst>
              <a:ext uri="{FF2B5EF4-FFF2-40B4-BE49-F238E27FC236}">
                <a16:creationId xmlns="" xmlns:a16="http://schemas.microsoft.com/office/drawing/2014/main" id="{F42CD86D-EB5A-4D26-8BA7-264D555CE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1249"/>
            <a:ext cx="4375398" cy="4155713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/>
              <a:t>Homenagem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Luiz </a:t>
            </a:r>
            <a:r>
              <a:rPr lang="en-US" sz="2400" dirty="0" err="1"/>
              <a:t>Barsi</a:t>
            </a:r>
            <a:r>
              <a:rPr lang="en-US" sz="2400" dirty="0"/>
              <a:t> </a:t>
            </a:r>
            <a:r>
              <a:rPr lang="en-US" sz="2400" dirty="0" err="1"/>
              <a:t>pelos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80 </a:t>
            </a:r>
            <a:r>
              <a:rPr lang="en-US" sz="2400" dirty="0" err="1"/>
              <a:t>anos</a:t>
            </a:r>
            <a:r>
              <a:rPr lang="en-US" sz="2400" dirty="0"/>
              <a:t> de </a:t>
            </a:r>
            <a:r>
              <a:rPr lang="en-US" sz="2400" dirty="0" err="1"/>
              <a:t>vida</a:t>
            </a:r>
            <a:r>
              <a:rPr lang="en-US" sz="2400" dirty="0"/>
              <a:t> e 50 </a:t>
            </a:r>
            <a:r>
              <a:rPr lang="en-US" sz="2400" dirty="0" err="1"/>
              <a:t>anos</a:t>
            </a:r>
            <a:r>
              <a:rPr lang="en-US" sz="2400" dirty="0"/>
              <a:t> de </a:t>
            </a:r>
            <a:r>
              <a:rPr lang="en-US" sz="2400" dirty="0" err="1"/>
              <a:t>profissão</a:t>
            </a:r>
            <a:r>
              <a:rPr lang="en-US" sz="2400" dirty="0"/>
              <a:t> no Mercado de </a:t>
            </a:r>
            <a:r>
              <a:rPr lang="en-US" sz="2400" dirty="0" err="1"/>
              <a:t>Capitais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/>
              <a:t>Missão</a:t>
            </a:r>
            <a:r>
              <a:rPr lang="en-US" sz="2400" dirty="0"/>
              <a:t> de </a:t>
            </a:r>
            <a:r>
              <a:rPr lang="en-US" sz="2400" dirty="0" err="1"/>
              <a:t>Democratizar</a:t>
            </a:r>
            <a:r>
              <a:rPr lang="en-US" sz="2400" dirty="0"/>
              <a:t> e </a:t>
            </a:r>
            <a:r>
              <a:rPr lang="en-US" sz="2400" dirty="0" err="1"/>
              <a:t>Desmistificar</a:t>
            </a:r>
            <a:r>
              <a:rPr lang="en-US" sz="2400" dirty="0"/>
              <a:t> o </a:t>
            </a:r>
            <a:r>
              <a:rPr lang="en-US" sz="2400" dirty="0" err="1"/>
              <a:t>Investimento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Ações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Por que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criar</a:t>
            </a:r>
            <a:r>
              <a:rPr lang="en-US" sz="2400" dirty="0"/>
              <a:t> a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própria</a:t>
            </a:r>
            <a:r>
              <a:rPr lang="en-US" sz="2400" dirty="0"/>
              <a:t> </a:t>
            </a:r>
            <a:r>
              <a:rPr lang="en-US" sz="2400" dirty="0" err="1"/>
              <a:t>previdência</a:t>
            </a:r>
            <a:r>
              <a:rPr lang="en-US" sz="2400" dirty="0"/>
              <a:t>?</a:t>
            </a:r>
          </a:p>
          <a:p>
            <a:endParaRPr lang="en-US" sz="1700" dirty="0"/>
          </a:p>
        </p:txBody>
      </p:sp>
      <p:pic>
        <p:nvPicPr>
          <p:cNvPr id="11269" name="Espaço Reservado para Conteúdo 3" descr="foto barsi.jpeg"/>
          <p:cNvPicPr>
            <a:picLocks noChangeAspect="1"/>
          </p:cNvPicPr>
          <p:nvPr/>
        </p:nvPicPr>
        <p:blipFill rotWithShape="1">
          <a:blip r:embed="rId2" cstate="print"/>
          <a:srcRect r="2" b="15825"/>
          <a:stretch/>
        </p:blipFill>
        <p:spPr>
          <a:xfrm>
            <a:off x="5037691" y="1700078"/>
            <a:ext cx="4106308" cy="2583792"/>
          </a:xfrm>
          <a:custGeom>
            <a:avLst/>
            <a:gdLst>
              <a:gd name="connsiteX0" fmla="*/ 0 w 5475077"/>
              <a:gd name="connsiteY0" fmla="*/ 0 h 2583792"/>
              <a:gd name="connsiteX1" fmla="*/ 5475077 w 5475077"/>
              <a:gd name="connsiteY1" fmla="*/ 0 h 2583792"/>
              <a:gd name="connsiteX2" fmla="*/ 5475077 w 5475077"/>
              <a:gd name="connsiteY2" fmla="*/ 2583792 h 2583792"/>
              <a:gd name="connsiteX3" fmla="*/ 1197192 w 5475077"/>
              <a:gd name="connsiteY3" fmla="*/ 2583792 h 25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5077" h="2583792">
                <a:moveTo>
                  <a:pt x="0" y="0"/>
                </a:moveTo>
                <a:lnTo>
                  <a:pt x="5475077" y="0"/>
                </a:lnTo>
                <a:lnTo>
                  <a:pt x="5475077" y="2583792"/>
                </a:lnTo>
                <a:lnTo>
                  <a:pt x="1197192" y="2583792"/>
                </a:lnTo>
                <a:close/>
              </a:path>
            </a:pathLst>
          </a:cu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654" r="-1" b="-1"/>
          <a:stretch/>
        </p:blipFill>
        <p:spPr bwMode="auto">
          <a:xfrm>
            <a:off x="5935586" y="4283870"/>
            <a:ext cx="3208413" cy="2583520"/>
          </a:xfrm>
          <a:custGeom>
            <a:avLst/>
            <a:gdLst>
              <a:gd name="connsiteX0" fmla="*/ 0 w 4277884"/>
              <a:gd name="connsiteY0" fmla="*/ 0 h 2583520"/>
              <a:gd name="connsiteX1" fmla="*/ 4277884 w 4277884"/>
              <a:gd name="connsiteY1" fmla="*/ 0 h 2583520"/>
              <a:gd name="connsiteX2" fmla="*/ 4277884 w 4277884"/>
              <a:gd name="connsiteY2" fmla="*/ 2583520 h 2583520"/>
              <a:gd name="connsiteX3" fmla="*/ 1192437 w 4277884"/>
              <a:gd name="connsiteY3" fmla="*/ 2583520 h 2583520"/>
              <a:gd name="connsiteX4" fmla="*/ 1188085 w 4277884"/>
              <a:gd name="connsiteY4" fmla="*/ 2574129 h 2583520"/>
              <a:gd name="connsiteX5" fmla="*/ 1192715 w 4277884"/>
              <a:gd name="connsiteY5" fmla="*/ 2574129 h 25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884" h="2583520">
                <a:moveTo>
                  <a:pt x="0" y="0"/>
                </a:moveTo>
                <a:lnTo>
                  <a:pt x="4277884" y="0"/>
                </a:lnTo>
                <a:lnTo>
                  <a:pt x="4277884" y="2583520"/>
                </a:lnTo>
                <a:lnTo>
                  <a:pt x="1192437" y="2583520"/>
                </a:lnTo>
                <a:lnTo>
                  <a:pt x="1188085" y="2574129"/>
                </a:lnTo>
                <a:lnTo>
                  <a:pt x="1192715" y="2574129"/>
                </a:lnTo>
                <a:close/>
              </a:path>
            </a:pathLst>
          </a:cu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Para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quem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é a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Carteira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Previdenciária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4" name="Espaço Reservado para Conteúdo 3" descr="Fases financeir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349" y="1675227"/>
            <a:ext cx="7953301" cy="439419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4A7DF9B6-40CE-484C-B747-237F7E97FB06}"/>
              </a:ext>
            </a:extLst>
          </p:cNvPr>
          <p:cNvSpPr txBox="1"/>
          <p:nvPr/>
        </p:nvSpPr>
        <p:spPr>
          <a:xfrm>
            <a:off x="467544" y="6165304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Fontes: Plataforma </a:t>
            </a:r>
            <a:r>
              <a:rPr lang="pt-BR" sz="1200" dirty="0" err="1"/>
              <a:t>GuiaInvest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56000"/>
          </a:xfrm>
          <a:solidFill>
            <a:schemeClr val="tx1">
              <a:lumMod val="75000"/>
              <a:lumOff val="25000"/>
            </a:schemeClr>
          </a:solidFill>
        </p:spPr>
        <p:txBody>
          <a:bodyPr lIns="288000" rIns="288000">
            <a:norm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</a:rPr>
              <a:t>Quem investe na bolsa?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6918" y="1397683"/>
            <a:ext cx="8577530" cy="5409598"/>
            <a:chOff x="26918" y="1397683"/>
            <a:chExt cx="8577530" cy="5409598"/>
          </a:xfrm>
        </p:grpSpPr>
        <p:graphicFrame>
          <p:nvGraphicFramePr>
            <p:cNvPr id="3" name="Gráfico 2"/>
            <p:cNvGraphicFramePr/>
            <p:nvPr/>
          </p:nvGraphicFramePr>
          <p:xfrm>
            <a:off x="395536" y="1397683"/>
            <a:ext cx="8208912" cy="4496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CaixaDeTexto 3"/>
            <p:cNvSpPr txBox="1"/>
            <p:nvPr/>
          </p:nvSpPr>
          <p:spPr>
            <a:xfrm>
              <a:off x="26918" y="6576449"/>
              <a:ext cx="32624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Fontes: B3 (mai/2019), Tesouro Nacional (mar/2019), </a:t>
              </a:r>
              <a:r>
                <a:rPr lang="pt-BR" sz="900" dirty="0" err="1"/>
                <a:t>IstoÉ</a:t>
              </a:r>
              <a:r>
                <a:rPr lang="pt-BR" sz="900" dirty="0"/>
                <a:t> (2018)</a:t>
              </a:r>
            </a:p>
          </p:txBody>
        </p:sp>
        <p:pic>
          <p:nvPicPr>
            <p:cNvPr id="5" name="Imagem 4" descr="bitcoin.jpg"/>
            <p:cNvPicPr>
              <a:picLocks noChangeAspect="1"/>
            </p:cNvPicPr>
            <p:nvPr/>
          </p:nvPicPr>
          <p:blipFill>
            <a:blip r:embed="rId3" cstate="print"/>
            <a:srcRect l="24229" t="15771" r="24343" b="15200"/>
            <a:stretch>
              <a:fillRect/>
            </a:stretch>
          </p:blipFill>
          <p:spPr>
            <a:xfrm>
              <a:off x="7940289" y="5216137"/>
              <a:ext cx="357616" cy="360000"/>
            </a:xfrm>
            <a:prstGeom prst="rect">
              <a:avLst/>
            </a:prstGeom>
          </p:spPr>
        </p:pic>
        <p:sp>
          <p:nvSpPr>
            <p:cNvPr id="6" name="Chave direita 5"/>
            <p:cNvSpPr/>
            <p:nvPr/>
          </p:nvSpPr>
          <p:spPr>
            <a:xfrm rot="5400000">
              <a:off x="3538114" y="2569895"/>
              <a:ext cx="216000" cy="6120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948635" y="5777431"/>
              <a:ext cx="14023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Bolsa de Valores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Imagem25_T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9144000" cy="4762500"/>
          </a:xfrm>
          <a:prstGeom prst="rect">
            <a:avLst/>
          </a:prstGeom>
        </p:spPr>
      </p:pic>
      <p:sp>
        <p:nvSpPr>
          <p:cNvPr id="8" name="Título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 5 Mitos da Bolsa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660</Words>
  <Application>Microsoft Office PowerPoint</Application>
  <PresentationFormat>Apresentação na tela (4:3)</PresentationFormat>
  <Paragraphs>100</Paragraphs>
  <Slides>22</Slides>
  <Notes>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 Ações Garantem o Futuro .O Jeito Barsi de Investir </vt:lpstr>
      <vt:lpstr>Apresentação</vt:lpstr>
      <vt:lpstr>Como falar de investimentos neste cenário? </vt:lpstr>
      <vt:lpstr>Precisamos falar sobre investir para o futuro!</vt:lpstr>
      <vt:lpstr>Mas afinal, quem é Luiz Barsi?</vt:lpstr>
      <vt:lpstr>Como nasceu o Ações Garantem o Futuro</vt:lpstr>
      <vt:lpstr>Para quem é a Carteira Previdenciária?</vt:lpstr>
      <vt:lpstr>Quem investe na bolsa?</vt:lpstr>
      <vt:lpstr>Apresentação do PowerPoint</vt:lpstr>
      <vt:lpstr>Mito #1: “Bolsa é cassino”</vt:lpstr>
      <vt:lpstr>Mito #2: “Comprar na baixa e vender na alta”</vt:lpstr>
      <vt:lpstr>Mito #3: “Boa empresa = bom investimento” </vt:lpstr>
      <vt:lpstr>Mito #3: “Boa empresa = bom investimento” </vt:lpstr>
      <vt:lpstr>Mito #3: “Boa empresa = bom investimento” (cont.) </vt:lpstr>
      <vt:lpstr>Mito #4: “Empresa que paga dividendo não cresce” </vt:lpstr>
      <vt:lpstr>Mito #5: “É preciso ser rico para vencer na bolsa”</vt:lpstr>
      <vt:lpstr>Apresentação do PowerPoint</vt:lpstr>
      <vt:lpstr>O que é a Carteira Previdenciária?</vt:lpstr>
      <vt:lpstr>A Analogia da Dieta</vt:lpstr>
      <vt:lpstr>Não conheço nada de Bolsa...e agora?</vt:lpstr>
      <vt:lpstr>Quais ações se encaixam?</vt:lpstr>
      <vt:lpstr>Obrigado!  PERGUNTAS...?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Ações Garantem o Futuro . O Jeito Barsi de Investir</dc:title>
  <dc:creator>Louise B.</dc:creator>
  <cp:lastModifiedBy>Soraya</cp:lastModifiedBy>
  <cp:revision>46</cp:revision>
  <dcterms:created xsi:type="dcterms:W3CDTF">2019-05-21T23:56:48Z</dcterms:created>
  <dcterms:modified xsi:type="dcterms:W3CDTF">2019-06-12T18:55:32Z</dcterms:modified>
</cp:coreProperties>
</file>