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451" r:id="rId4"/>
    <p:sldId id="482" r:id="rId5"/>
    <p:sldId id="470" r:id="rId6"/>
    <p:sldId id="467" r:id="rId7"/>
    <p:sldId id="474" r:id="rId8"/>
    <p:sldId id="475" r:id="rId9"/>
    <p:sldId id="477" r:id="rId10"/>
    <p:sldId id="478" r:id="rId11"/>
    <p:sldId id="479" r:id="rId12"/>
    <p:sldId id="480" r:id="rId13"/>
    <p:sldId id="476" r:id="rId14"/>
    <p:sldId id="486" r:id="rId15"/>
    <p:sldId id="487" r:id="rId16"/>
    <p:sldId id="488" r:id="rId17"/>
    <p:sldId id="481" r:id="rId18"/>
    <p:sldId id="458" r:id="rId19"/>
    <p:sldId id="457" r:id="rId20"/>
    <p:sldId id="489" r:id="rId21"/>
    <p:sldId id="455" r:id="rId22"/>
    <p:sldId id="491" r:id="rId23"/>
    <p:sldId id="469" r:id="rId24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F4B"/>
    <a:srgbClr val="3C4B74"/>
    <a:srgbClr val="01154D"/>
    <a:srgbClr val="EEEDEC"/>
    <a:srgbClr val="6CA1B7"/>
    <a:srgbClr val="EEECEB"/>
    <a:srgbClr val="DDDFE0"/>
    <a:srgbClr val="6FA3B8"/>
    <a:srgbClr val="DAE330"/>
    <a:srgbClr val="8AB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7" autoAdjust="0"/>
    <p:restoredTop sz="94404" autoAdjust="0"/>
  </p:normalViewPr>
  <p:slideViewPr>
    <p:cSldViewPr snapToGrid="0">
      <p:cViewPr varScale="1">
        <p:scale>
          <a:sx n="72" d="100"/>
          <a:sy n="72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0"/>
      <c:hPercent val="5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973962097801011E-2"/>
          <c:y val="3.1042098263591628E-2"/>
          <c:w val="0.91044776119402959"/>
          <c:h val="0.83813747228383528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EB641B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0D8-4318-B8E7-3E08972D3151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EB641B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0D8-4318-B8E7-3E08972D3151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5-D0D8-4318-B8E7-3E08972D3151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7-D0D8-4318-B8E7-3E08972D3151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9-D0D8-4318-B8E7-3E08972D3151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B-D0D8-4318-B8E7-3E08972D3151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EB641B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D0D8-4318-B8E7-3E08972D3151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F-D0D8-4318-B8E7-3E08972D3151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11-D0D8-4318-B8E7-3E08972D3151}"/>
              </c:ext>
            </c:extLst>
          </c:dPt>
          <c:dPt>
            <c:idx val="9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13-D0D8-4318-B8E7-3E08972D3151}"/>
              </c:ext>
            </c:extLst>
          </c:dPt>
          <c:dPt>
            <c:idx val="10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D0D8-4318-B8E7-3E08972D3151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17-D0D8-4318-B8E7-3E08972D3151}"/>
              </c:ext>
            </c:extLst>
          </c:dPt>
          <c:dPt>
            <c:idx val="12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19-D0D8-4318-B8E7-3E08972D3151}"/>
              </c:ext>
            </c:extLst>
          </c:dPt>
          <c:dPt>
            <c:idx val="13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1B-D0D8-4318-B8E7-3E08972D3151}"/>
              </c:ext>
            </c:extLst>
          </c:dPt>
          <c:dPt>
            <c:idx val="14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1D-D0D8-4318-B8E7-3E08972D3151}"/>
              </c:ext>
            </c:extLst>
          </c:dPt>
          <c:dPt>
            <c:idx val="15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1F-D0D8-4318-B8E7-3E08972D3151}"/>
              </c:ext>
            </c:extLst>
          </c:dPt>
          <c:dPt>
            <c:idx val="16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21-D0D8-4318-B8E7-3E08972D3151}"/>
              </c:ext>
            </c:extLst>
          </c:dPt>
          <c:dPt>
            <c:idx val="17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23-D0D8-4318-B8E7-3E08972D3151}"/>
              </c:ext>
            </c:extLst>
          </c:dPt>
          <c:dPt>
            <c:idx val="18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25-D0D8-4318-B8E7-3E08972D3151}"/>
              </c:ext>
            </c:extLst>
          </c:dPt>
          <c:dPt>
            <c:idx val="19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27-D0D8-4318-B8E7-3E08972D3151}"/>
              </c:ext>
            </c:extLst>
          </c:dPt>
          <c:dPt>
            <c:idx val="20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29-D0D8-4318-B8E7-3E08972D3151}"/>
              </c:ext>
            </c:extLst>
          </c:dPt>
          <c:dPt>
            <c:idx val="21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2B-D0D8-4318-B8E7-3E08972D3151}"/>
              </c:ext>
            </c:extLst>
          </c:dPt>
          <c:dPt>
            <c:idx val="22"/>
            <c:invertIfNegative val="0"/>
            <c:bubble3D val="0"/>
            <c:spPr>
              <a:solidFill>
                <a:srgbClr val="FF9933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D-D0D8-4318-B8E7-3E08972D3151}"/>
              </c:ext>
            </c:extLst>
          </c:dPt>
          <c:dPt>
            <c:idx val="23"/>
            <c:invertIfNegative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2F-D0D8-4318-B8E7-3E08972D3151}"/>
              </c:ext>
            </c:extLst>
          </c:dPt>
          <c:dPt>
            <c:idx val="24"/>
            <c:invertIfNegative val="0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1-D0D8-4318-B8E7-3E08972D3151}"/>
              </c:ext>
            </c:extLst>
          </c:dPt>
          <c:dPt>
            <c:idx val="25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33-D0D8-4318-B8E7-3E08972D3151}"/>
              </c:ext>
            </c:extLst>
          </c:dPt>
          <c:dPt>
            <c:idx val="26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35-D0D8-4318-B8E7-3E08972D3151}"/>
              </c:ext>
            </c:extLst>
          </c:dPt>
          <c:dPt>
            <c:idx val="27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37-D0D8-4318-B8E7-3E08972D3151}"/>
              </c:ext>
            </c:extLst>
          </c:dPt>
          <c:dPt>
            <c:idx val="28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39-D0D8-4318-B8E7-3E08972D3151}"/>
              </c:ext>
            </c:extLst>
          </c:dPt>
          <c:dPt>
            <c:idx val="29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3B-D0D8-4318-B8E7-3E08972D3151}"/>
              </c:ext>
            </c:extLst>
          </c:dPt>
          <c:dPt>
            <c:idx val="3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3D-D0D8-4318-B8E7-3E08972D3151}"/>
              </c:ext>
            </c:extLst>
          </c:dPt>
          <c:dPt>
            <c:idx val="3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3F-D0D8-4318-B8E7-3E08972D3151}"/>
              </c:ext>
            </c:extLst>
          </c:dPt>
          <c:dPt>
            <c:idx val="3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41-D0D8-4318-B8E7-3E08972D3151}"/>
              </c:ext>
            </c:extLst>
          </c:dPt>
          <c:dPt>
            <c:idx val="3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43-D0D8-4318-B8E7-3E08972D3151}"/>
              </c:ext>
            </c:extLst>
          </c:dPt>
          <c:dPt>
            <c:idx val="34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45-D0D8-4318-B8E7-3E08972D3151}"/>
              </c:ext>
            </c:extLst>
          </c:dPt>
          <c:dPt>
            <c:idx val="35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47-D0D8-4318-B8E7-3E08972D3151}"/>
              </c:ext>
            </c:extLst>
          </c:dPt>
          <c:dLbls>
            <c:dLbl>
              <c:idx val="33"/>
              <c:layout>
                <c:manualLayout>
                  <c:x val="2.8418817284906477E-3"/>
                  <c:y val="-0.48760921989060041"/>
                </c:manualLayout>
              </c:layout>
              <c:tx>
                <c:rich>
                  <a:bodyPr/>
                  <a:lstStyle/>
                  <a:p>
                    <a:r>
                      <a:rPr lang="en-US" sz="15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Set/23 =</a:t>
                    </a:r>
                    <a:fld id="{AEBBFA19-2223-4981-BD8D-93A253050BEE}" type="VALUE">
                      <a:rPr lang="en-US" sz="1500" b="1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[VALOR]</a:t>
                    </a:fld>
                    <a:endParaRPr lang="en-US" sz="15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3-D0D8-4318-B8E7-3E08972D31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Sheet1!$CG$1:$DN$1</c:f>
              <c:strCache>
                <c:ptCount val="34"/>
                <c:pt idx="0">
                  <c:v>d/20</c:v>
                </c:pt>
                <c:pt idx="1">
                  <c:v>j/21</c:v>
                </c:pt>
                <c:pt idx="2">
                  <c:v>f/21</c:v>
                </c:pt>
                <c:pt idx="3">
                  <c:v>m/21</c:v>
                </c:pt>
                <c:pt idx="4">
                  <c:v>a/21</c:v>
                </c:pt>
                <c:pt idx="5">
                  <c:v>m/21</c:v>
                </c:pt>
                <c:pt idx="6">
                  <c:v>j/21</c:v>
                </c:pt>
                <c:pt idx="7">
                  <c:v>j/21</c:v>
                </c:pt>
                <c:pt idx="8">
                  <c:v>a/21</c:v>
                </c:pt>
                <c:pt idx="9">
                  <c:v>s/21</c:v>
                </c:pt>
                <c:pt idx="10">
                  <c:v>o/21</c:v>
                </c:pt>
                <c:pt idx="11">
                  <c:v>n/21</c:v>
                </c:pt>
                <c:pt idx="12">
                  <c:v>d/21</c:v>
                </c:pt>
                <c:pt idx="13">
                  <c:v>j/22</c:v>
                </c:pt>
                <c:pt idx="14">
                  <c:v>f/22</c:v>
                </c:pt>
                <c:pt idx="15">
                  <c:v>m/22</c:v>
                </c:pt>
                <c:pt idx="16">
                  <c:v>a/22</c:v>
                </c:pt>
                <c:pt idx="17">
                  <c:v>m/22</c:v>
                </c:pt>
                <c:pt idx="18">
                  <c:v>j/22</c:v>
                </c:pt>
                <c:pt idx="19">
                  <c:v>j/22</c:v>
                </c:pt>
                <c:pt idx="20">
                  <c:v>a/22</c:v>
                </c:pt>
                <c:pt idx="21">
                  <c:v>s/22</c:v>
                </c:pt>
                <c:pt idx="22">
                  <c:v>o/22</c:v>
                </c:pt>
                <c:pt idx="23">
                  <c:v>n/22</c:v>
                </c:pt>
                <c:pt idx="24">
                  <c:v>d/22</c:v>
                </c:pt>
                <c:pt idx="25">
                  <c:v>j/23</c:v>
                </c:pt>
                <c:pt idx="26">
                  <c:v>f/23</c:v>
                </c:pt>
                <c:pt idx="27">
                  <c:v>m/23</c:v>
                </c:pt>
                <c:pt idx="28">
                  <c:v>a/23</c:v>
                </c:pt>
                <c:pt idx="29">
                  <c:v>m/23</c:v>
                </c:pt>
                <c:pt idx="30">
                  <c:v>j/23</c:v>
                </c:pt>
                <c:pt idx="31">
                  <c:v>j/23</c:v>
                </c:pt>
                <c:pt idx="32">
                  <c:v>a/23</c:v>
                </c:pt>
                <c:pt idx="33">
                  <c:v>s/23</c:v>
                </c:pt>
              </c:strCache>
            </c:strRef>
          </c:cat>
          <c:val>
            <c:numRef>
              <c:f>Sheet1!$CG$2:$DN$2</c:f>
              <c:numCache>
                <c:formatCode>0.0</c:formatCode>
                <c:ptCount val="34"/>
                <c:pt idx="0">
                  <c:v>247.316</c:v>
                </c:pt>
                <c:pt idx="1">
                  <c:v>252.45</c:v>
                </c:pt>
                <c:pt idx="2">
                  <c:v>256.10500000000002</c:v>
                </c:pt>
                <c:pt idx="3">
                  <c:v>258.33999999999997</c:v>
                </c:pt>
                <c:pt idx="4">
                  <c:v>259.154</c:v>
                </c:pt>
                <c:pt idx="5">
                  <c:v>259.952</c:v>
                </c:pt>
                <c:pt idx="6">
                  <c:v>261.495</c:v>
                </c:pt>
                <c:pt idx="7">
                  <c:v>262.73700000000002</c:v>
                </c:pt>
                <c:pt idx="8">
                  <c:v>263.90899999999999</c:v>
                </c:pt>
                <c:pt idx="9">
                  <c:v>266.31</c:v>
                </c:pt>
                <c:pt idx="10">
                  <c:v>266.786</c:v>
                </c:pt>
                <c:pt idx="11">
                  <c:v>267.30399999999997</c:v>
                </c:pt>
                <c:pt idx="12">
                  <c:v>263.73599999999999</c:v>
                </c:pt>
                <c:pt idx="13">
                  <c:v>265.25200000000001</c:v>
                </c:pt>
                <c:pt idx="14">
                  <c:v>266.58300000000003</c:v>
                </c:pt>
                <c:pt idx="15">
                  <c:v>265.90899999999999</c:v>
                </c:pt>
                <c:pt idx="16">
                  <c:v>265.62400000000002</c:v>
                </c:pt>
                <c:pt idx="17">
                  <c:v>265.84199999999998</c:v>
                </c:pt>
                <c:pt idx="18">
                  <c:v>266.52300000000002</c:v>
                </c:pt>
                <c:pt idx="19">
                  <c:v>268.39699999999999</c:v>
                </c:pt>
                <c:pt idx="20">
                  <c:v>270.09899999999999</c:v>
                </c:pt>
                <c:pt idx="21">
                  <c:v>271.41000000000003</c:v>
                </c:pt>
                <c:pt idx="22">
                  <c:v>272.56099999999998</c:v>
                </c:pt>
                <c:pt idx="23">
                  <c:v>271.65800000000002</c:v>
                </c:pt>
                <c:pt idx="24">
                  <c:v>267.27800000000002</c:v>
                </c:pt>
                <c:pt idx="25">
                  <c:v>268.5</c:v>
                </c:pt>
                <c:pt idx="26">
                  <c:v>269.06400000000002</c:v>
                </c:pt>
                <c:pt idx="27">
                  <c:v>268.80900000000003</c:v>
                </c:pt>
                <c:pt idx="28">
                  <c:v>268.52999999999997</c:v>
                </c:pt>
                <c:pt idx="29">
                  <c:v>268.27999999999997</c:v>
                </c:pt>
                <c:pt idx="30">
                  <c:v>267.31</c:v>
                </c:pt>
                <c:pt idx="31">
                  <c:v>267.52499999999998</c:v>
                </c:pt>
                <c:pt idx="32">
                  <c:v>267.22300000000001</c:v>
                </c:pt>
                <c:pt idx="33">
                  <c:v>267.54399999999998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D0D8-4318-B8E7-3E08972D3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gapDepth val="0"/>
        <c:shape val="box"/>
        <c:axId val="196788992"/>
        <c:axId val="196790528"/>
        <c:axId val="0"/>
      </c:bar3DChart>
      <c:catAx>
        <c:axId val="19678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600" b="1">
                <a:latin typeface="Calibri" pitchFamily="34" charset="0"/>
              </a:defRPr>
            </a:pPr>
            <a:endParaRPr lang="pt-BR"/>
          </a:p>
        </c:txPr>
        <c:crossAx val="196790528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196790528"/>
        <c:scaling>
          <c:orientation val="minMax"/>
          <c:max val="280"/>
          <c:min val="22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Calibri" pitchFamily="34" charset="0"/>
                <a:cs typeface="Calibri" pitchFamily="34" charset="0"/>
              </a:defRPr>
            </a:pPr>
            <a:endParaRPr lang="pt-BR"/>
          </a:p>
        </c:txPr>
        <c:crossAx val="196788992"/>
        <c:crosses val="autoZero"/>
        <c:crossBetween val="between"/>
        <c:majorUnit val="20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plastic"/>
  </c:spPr>
  <c:txPr>
    <a:bodyPr/>
    <a:lstStyle/>
    <a:p>
      <a:pPr>
        <a:defRPr sz="1800"/>
      </a:pPr>
      <a:endParaRPr lang="pt-B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view3D>
      <c:rotX val="20"/>
      <c:hPercent val="5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31322445654187E-2"/>
          <c:y val="2.5171330289789955E-2"/>
          <c:w val="0.91044776119402959"/>
          <c:h val="0.8381374722838352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88D-45A8-AF97-8A09E152DB8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88D-45A8-AF97-8A09E152DB8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88D-45A8-AF97-8A09E152DB8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88D-45A8-AF97-8A09E152DB8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88D-45A8-AF97-8A09E152DB8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88D-45A8-AF97-8A09E152DB8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88D-45A8-AF97-8A09E152DB8D}"/>
              </c:ext>
            </c:extLst>
          </c:dPt>
          <c:dLbls>
            <c:dLbl>
              <c:idx val="0"/>
              <c:layout>
                <c:manualLayout>
                  <c:x val="3.1797365163019148E-2"/>
                  <c:y val="-0.22142066380136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8D-45A8-AF97-8A09E152DB8D}"/>
                </c:ext>
              </c:extLst>
            </c:dLbl>
            <c:dLbl>
              <c:idx val="1"/>
              <c:layout>
                <c:manualLayout>
                  <c:x val="2.9792265263939324E-2"/>
                  <c:y val="-0.26076971519635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8D-45A8-AF97-8A09E152DB8D}"/>
                </c:ext>
              </c:extLst>
            </c:dLbl>
            <c:dLbl>
              <c:idx val="2"/>
              <c:layout>
                <c:manualLayout>
                  <c:x val="3.0669413312027053E-2"/>
                  <c:y val="-0.213928838810893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8D-45A8-AF97-8A09E152DB8D}"/>
                </c:ext>
              </c:extLst>
            </c:dLbl>
            <c:dLbl>
              <c:idx val="3"/>
              <c:layout>
                <c:manualLayout>
                  <c:x val="1.9741567778879223E-2"/>
                  <c:y val="-0.20171063509283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8D-45A8-AF97-8A09E152DB8D}"/>
                </c:ext>
              </c:extLst>
            </c:dLbl>
            <c:dLbl>
              <c:idx val="4"/>
              <c:layout>
                <c:manualLayout>
                  <c:x val="1.7108128005513697E-2"/>
                  <c:y val="-0.21738332178777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8D-45A8-AF97-8A09E152DB8D}"/>
                </c:ext>
              </c:extLst>
            </c:dLbl>
            <c:dLbl>
              <c:idx val="5"/>
              <c:layout>
                <c:manualLayout>
                  <c:x val="9.9311459048932876E-3"/>
                  <c:y val="-0.185062362351895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8D-45A8-AF97-8A09E152DB8D}"/>
                </c:ext>
              </c:extLst>
            </c:dLbl>
            <c:dLbl>
              <c:idx val="6"/>
              <c:layout>
                <c:manualLayout>
                  <c:x val="1.8701819475616981E-2"/>
                  <c:y val="-0.201508043223955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8D-45A8-AF97-8A09E152DB8D}"/>
                </c:ext>
              </c:extLst>
            </c:dLbl>
            <c:dLbl>
              <c:idx val="7"/>
              <c:layout>
                <c:manualLayout>
                  <c:x val="1.958906837746455E-2"/>
                  <c:y val="-0.41618734882460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8D-45A8-AF97-8A09E152DB8D}"/>
                </c:ext>
              </c:extLst>
            </c:dLbl>
            <c:dLbl>
              <c:idx val="8"/>
              <c:layout>
                <c:manualLayout>
                  <c:x val="1.1141633470072352E-2"/>
                  <c:y val="-0.40493949965115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8D-45A8-AF97-8A09E152DB8D}"/>
                </c:ext>
              </c:extLst>
            </c:dLbl>
            <c:dLbl>
              <c:idx val="9"/>
              <c:layout>
                <c:manualLayout>
                  <c:x val="9.631200187463225E-3"/>
                  <c:y val="-0.4048362404066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8D-45A8-AF97-8A09E152DB8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alibri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</c:strCache>
            </c:strRef>
          </c:cat>
          <c:val>
            <c:numRef>
              <c:f>Sheet1!$B$2:$D$2</c:f>
              <c:numCache>
                <c:formatCode>0.0</c:formatCode>
                <c:ptCount val="3"/>
                <c:pt idx="0">
                  <c:v>211.30799999999999</c:v>
                </c:pt>
                <c:pt idx="1">
                  <c:v>218.226</c:v>
                </c:pt>
                <c:pt idx="2">
                  <c:v>204.739699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8D-45A8-AF97-8A09E152DB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gapDepth val="0"/>
        <c:shape val="box"/>
        <c:axId val="150115456"/>
        <c:axId val="150126592"/>
        <c:axId val="0"/>
      </c:bar3DChart>
      <c:catAx>
        <c:axId val="15011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800" b="1">
                <a:latin typeface="Calibri" pitchFamily="34" charset="0"/>
              </a:defRPr>
            </a:pPr>
            <a:endParaRPr lang="pt-BR"/>
          </a:p>
        </c:txPr>
        <c:crossAx val="1501265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0126592"/>
        <c:scaling>
          <c:orientation val="minMax"/>
          <c:max val="250"/>
          <c:min val="15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Calibri" pitchFamily="34" charset="0"/>
                <a:cs typeface="Calibri" pitchFamily="34" charset="0"/>
              </a:defRPr>
            </a:pPr>
            <a:endParaRPr lang="pt-BR"/>
          </a:p>
        </c:txPr>
        <c:crossAx val="150115456"/>
        <c:crosses val="autoZero"/>
        <c:crossBetween val="between"/>
        <c:majorUnit val="50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plastic"/>
  </c:spPr>
  <c:txPr>
    <a:bodyPr/>
    <a:lstStyle/>
    <a:p>
      <a:pPr>
        <a:defRPr sz="1800"/>
      </a:pPr>
      <a:endParaRPr lang="pt-BR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62585013785935E-2"/>
          <c:y val="0.10656567914207626"/>
          <c:w val="0.88671088473806725"/>
          <c:h val="0.61735430685900061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Colunas2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8FDA-422D-AC39-AD0CEE9EF01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8FDA-422D-AC39-AD0CEE9EF013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8FDA-422D-AC39-AD0CEE9EF013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8FDA-422D-AC39-AD0CEE9EF013}"/>
              </c:ext>
            </c:extLst>
          </c:dPt>
          <c:dPt>
            <c:idx val="4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09-8FDA-422D-AC39-AD0CEE9EF013}"/>
              </c:ext>
            </c:extLst>
          </c:dPt>
          <c:dPt>
            <c:idx val="5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8FDA-422D-AC39-AD0CEE9EF013}"/>
              </c:ext>
            </c:extLst>
          </c:dPt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8FDA-422D-AC39-AD0CEE9EF013}"/>
              </c:ext>
            </c:extLst>
          </c:dPt>
          <c:dLbls>
            <c:dLbl>
              <c:idx val="0"/>
              <c:layout>
                <c:manualLayout>
                  <c:x val="-3.556480856213548E-2"/>
                  <c:y val="8.022954714375216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DA-422D-AC39-AD0CEE9EF013}"/>
                </c:ext>
              </c:extLst>
            </c:dLbl>
            <c:dLbl>
              <c:idx val="1"/>
              <c:layout>
                <c:manualLayout>
                  <c:x val="-1.9709547906613011E-2"/>
                  <c:y val="-4.8673513901154658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DA-422D-AC39-AD0CEE9EF013}"/>
                </c:ext>
              </c:extLst>
            </c:dLbl>
            <c:dLbl>
              <c:idx val="2"/>
              <c:layout>
                <c:manualLayout>
                  <c:x val="-4.347287322183932E-2"/>
                  <c:y val="5.6345144581954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145424391786516E-2"/>
                      <c:h val="7.7867630478239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FDA-422D-AC39-AD0CEE9EF013}"/>
                </c:ext>
              </c:extLst>
            </c:dLbl>
            <c:dLbl>
              <c:idx val="3"/>
              <c:layout>
                <c:manualLayout>
                  <c:x val="-8.1741079598713628E-2"/>
                  <c:y val="2.87576581758627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DA-422D-AC39-AD0CEE9EF013}"/>
                </c:ext>
              </c:extLst>
            </c:dLbl>
            <c:dLbl>
              <c:idx val="4"/>
              <c:layout>
                <c:manualLayout>
                  <c:x val="-2.7924041795054953E-2"/>
                  <c:y val="-0.3114135044802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DA-422D-AC39-AD0CEE9EF013}"/>
                </c:ext>
              </c:extLst>
            </c:dLbl>
            <c:dLbl>
              <c:idx val="5"/>
              <c:layout>
                <c:manualLayout>
                  <c:x val="5.7349810845294148E-3"/>
                  <c:y val="-3.3172520008566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FDA-422D-AC39-AD0CEE9EF013}"/>
                </c:ext>
              </c:extLst>
            </c:dLbl>
            <c:dLbl>
              <c:idx val="6"/>
              <c:layout>
                <c:manualLayout>
                  <c:x val="-9.0947995947865509E-4"/>
                  <c:y val="-7.272187222033117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B7F1EE02-59C7-48D4-B4F5-7FC517BD68FE}" type="VALUE">
                      <a:rPr lang="en-US"/>
                      <a:pPr>
                        <a:defRPr/>
                      </a:pPr>
                      <a:t>[VALOR]</a:t>
                    </a:fld>
                    <a:endParaRPr lang="pt-BR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FDA-422D-AC39-AD0CEE9EF01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Plan1!$A$2:$A$8</c:f>
              <c:strCache>
                <c:ptCount val="7"/>
                <c:pt idx="0">
                  <c:v>EUA</c:v>
                </c:pt>
                <c:pt idx="1">
                  <c:v>Argentina</c:v>
                </c:pt>
                <c:pt idx="2">
                  <c:v>Aladi exceto Argentina</c:v>
                </c:pt>
                <c:pt idx="3">
                  <c:v>União Européia</c:v>
                </c:pt>
                <c:pt idx="4">
                  <c:v>China</c:v>
                </c:pt>
                <c:pt idx="5">
                  <c:v>Ásia exceto China</c:v>
                </c:pt>
                <c:pt idx="6">
                  <c:v>Demais Países do Mundo</c:v>
                </c:pt>
              </c:strCache>
            </c:strRef>
          </c:cat>
          <c:val>
            <c:numRef>
              <c:f>Plan1!$B$2:$B$8</c:f>
              <c:numCache>
                <c:formatCode>0%</c:formatCode>
                <c:ptCount val="7"/>
                <c:pt idx="0">
                  <c:v>7.728981992656031E-2</c:v>
                </c:pt>
                <c:pt idx="1">
                  <c:v>1.8799928077529436E-3</c:v>
                </c:pt>
                <c:pt idx="2">
                  <c:v>4.0685317457820155E-2</c:v>
                </c:pt>
                <c:pt idx="3">
                  <c:v>0.11572606126916185</c:v>
                </c:pt>
                <c:pt idx="4">
                  <c:v>0.50868719691472364</c:v>
                </c:pt>
                <c:pt idx="5">
                  <c:v>0.22745460046744803</c:v>
                </c:pt>
                <c:pt idx="6">
                  <c:v>2.8277011156533076E-2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FDA-422D-AC39-AD0CEE9EF0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6.4973911737057854E-2"/>
          <c:y val="0.75493975730405993"/>
          <c:w val="0.9350260882629422"/>
          <c:h val="0.2298453806361558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 b="1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772022669287327E-2"/>
          <c:y val="4.9075955325785493E-2"/>
          <c:w val="0.90729412726545411"/>
          <c:h val="0.63361542538753346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1A05-47E5-84F3-90C61E83F4CA}"/>
              </c:ext>
            </c:extLst>
          </c:dPt>
          <c:dPt>
            <c:idx val="1"/>
            <c:bubble3D val="0"/>
            <c:spPr>
              <a:solidFill>
                <a:srgbClr val="006666"/>
              </a:solidFill>
            </c:spPr>
            <c:extLst>
              <c:ext xmlns:c16="http://schemas.microsoft.com/office/drawing/2014/chart" uri="{C3380CC4-5D6E-409C-BE32-E72D297353CC}">
                <c16:uniqueId val="{00000003-1A05-47E5-84F3-90C61E83F4CA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A05-47E5-84F3-90C61E83F4CA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A-7B0E-451A-8471-E0CC7E258607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7-1A05-47E5-84F3-90C61E83F4CA}"/>
              </c:ext>
            </c:extLst>
          </c:dPt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A05-47E5-84F3-90C61E83F4CA}"/>
              </c:ext>
            </c:extLst>
          </c:dPt>
          <c:dLbls>
            <c:dLbl>
              <c:idx val="0"/>
              <c:layout>
                <c:manualLayout>
                  <c:x val="-0.1872763257913091"/>
                  <c:y val="3.0590011054121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05-47E5-84F3-90C61E83F4CA}"/>
                </c:ext>
              </c:extLst>
            </c:dLbl>
            <c:dLbl>
              <c:idx val="1"/>
              <c:layout>
                <c:manualLayout>
                  <c:x val="0.19488222264729441"/>
                  <c:y val="-0.218558892466214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05-47E5-84F3-90C61E83F4CA}"/>
                </c:ext>
              </c:extLst>
            </c:dLbl>
            <c:dLbl>
              <c:idx val="2"/>
              <c:layout>
                <c:manualLayout>
                  <c:x val="0.14335284045283131"/>
                  <c:y val="-0.10667201842163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05-47E5-84F3-90C61E83F4CA}"/>
                </c:ext>
              </c:extLst>
            </c:dLbl>
            <c:dLbl>
              <c:idx val="3"/>
              <c:layout>
                <c:manualLayout>
                  <c:x val="0.16270240600128077"/>
                  <c:y val="6.2668843599101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B0E-451A-8471-E0CC7E258607}"/>
                </c:ext>
              </c:extLst>
            </c:dLbl>
            <c:dLbl>
              <c:idx val="5"/>
              <c:layout>
                <c:manualLayout>
                  <c:x val="0.11037863483004812"/>
                  <c:y val="7.2257152306074518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05-47E5-84F3-90C61E83F4CA}"/>
                </c:ext>
              </c:extLst>
            </c:dLbl>
            <c:dLbl>
              <c:idx val="6"/>
              <c:layout>
                <c:manualLayout>
                  <c:x val="2.7592877107222004E-2"/>
                  <c:y val="6.972739463057076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05-47E5-84F3-90C61E83F4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Até o final de 2023</c:v>
                </c:pt>
                <c:pt idx="1">
                  <c:v>Até o final de 2024</c:v>
                </c:pt>
                <c:pt idx="2">
                  <c:v>A partir de 2025</c:v>
                </c:pt>
                <c:pt idx="3">
                  <c:v>Sem previsão</c:v>
                </c:pt>
              </c:strCache>
            </c:strRef>
          </c:cat>
          <c:val>
            <c:numRef>
              <c:f>Plan1!$B$2:$B$5</c:f>
              <c:numCache>
                <c:formatCode>0%</c:formatCode>
                <c:ptCount val="4"/>
                <c:pt idx="0">
                  <c:v>0.46</c:v>
                </c:pt>
                <c:pt idx="1">
                  <c:v>0.23</c:v>
                </c:pt>
                <c:pt idx="2">
                  <c:v>0.08</c:v>
                </c:pt>
                <c:pt idx="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A05-47E5-84F3-90C61E83F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772587384409646"/>
          <c:y val="0.70530489691111919"/>
          <c:w val="0.7084040185197622"/>
          <c:h val="0.28439274652634178"/>
        </c:manualLayout>
      </c:layout>
      <c:overlay val="0"/>
      <c:txPr>
        <a:bodyPr/>
        <a:lstStyle/>
        <a:p>
          <a:pPr>
            <a:defRPr sz="14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0.1334</cdr:x>
      <cdr:y>0.33032</cdr:y>
    </cdr:from>
    <cdr:to>
      <cdr:x>0.1334</cdr:x>
      <cdr:y>0.45985</cdr:y>
    </cdr:to>
    <cdr:cxnSp macro="">
      <cdr:nvCxnSpPr>
        <cdr:cNvPr id="12" name="Conector de seta reta 11">
          <a:extLst xmlns:a="http://schemas.openxmlformats.org/drawingml/2006/main">
            <a:ext uri="{FF2B5EF4-FFF2-40B4-BE49-F238E27FC236}">
              <a16:creationId xmlns:a16="http://schemas.microsoft.com/office/drawing/2014/main" id="{5F84596A-614B-4B42-824B-BED64494AE74}"/>
            </a:ext>
          </a:extLst>
        </cdr:cNvPr>
        <cdr:cNvCxnSpPr/>
      </cdr:nvCxnSpPr>
      <cdr:spPr>
        <a:xfrm xmlns:a="http://schemas.openxmlformats.org/drawingml/2006/main" flipV="1">
          <a:off x="1192305" y="1617435"/>
          <a:ext cx="0" cy="63422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0.21475</cdr:x>
      <cdr:y>0.09738</cdr:y>
    </cdr:from>
    <cdr:to>
      <cdr:x>0.32795</cdr:x>
      <cdr:y>0.16652</cdr:y>
    </cdr:to>
    <cdr:sp macro="" textlink="">
      <cdr:nvSpPr>
        <cdr:cNvPr id="3" name="Retângulo 2">
          <a:extLst xmlns:a="http://schemas.openxmlformats.org/drawingml/2006/main">
            <a:ext uri="{FF2B5EF4-FFF2-40B4-BE49-F238E27FC236}">
              <a16:creationId xmlns:a16="http://schemas.microsoft.com/office/drawing/2014/main" id="{2A5A62BA-C91B-45DB-925E-A72696D40A41}"/>
            </a:ext>
          </a:extLst>
        </cdr:cNvPr>
        <cdr:cNvSpPr/>
      </cdr:nvSpPr>
      <cdr:spPr>
        <a:xfrm xmlns:a="http://schemas.openxmlformats.org/drawingml/2006/main">
          <a:off x="1919357" y="476804"/>
          <a:ext cx="1011815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pt-BR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pt-BR" sz="1600" b="1" dirty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+ 16,4 mil</a:t>
          </a:r>
        </a:p>
      </cdr:txBody>
    </cdr:sp>
  </cdr:relSizeAnchor>
  <cdr:relSizeAnchor xmlns:cdr="http://schemas.openxmlformats.org/drawingml/2006/chartDrawing">
    <cdr:from>
      <cdr:x>0.5455</cdr:x>
      <cdr:y>0</cdr:y>
    </cdr:from>
    <cdr:to>
      <cdr:x>0.64705</cdr:x>
      <cdr:y>0.06914</cdr:y>
    </cdr:to>
    <cdr:sp macro="" textlink="">
      <cdr:nvSpPr>
        <cdr:cNvPr id="4" name="Retângulo 3">
          <a:extLst xmlns:a="http://schemas.openxmlformats.org/drawingml/2006/main">
            <a:ext uri="{FF2B5EF4-FFF2-40B4-BE49-F238E27FC236}">
              <a16:creationId xmlns:a16="http://schemas.microsoft.com/office/drawing/2014/main" id="{F7776971-A892-47FF-8E78-18CDD1AAE9A9}"/>
            </a:ext>
          </a:extLst>
        </cdr:cNvPr>
        <cdr:cNvSpPr/>
      </cdr:nvSpPr>
      <cdr:spPr>
        <a:xfrm xmlns:a="http://schemas.openxmlformats.org/drawingml/2006/main">
          <a:off x="4875549" y="0"/>
          <a:ext cx="907621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600" b="1" dirty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+ 3,6 mil</a:t>
          </a:r>
        </a:p>
      </cdr:txBody>
    </cdr:sp>
  </cdr:relSizeAnchor>
  <cdr:relSizeAnchor xmlns:cdr="http://schemas.openxmlformats.org/drawingml/2006/chartDrawing">
    <cdr:from>
      <cdr:x>0.44239</cdr:x>
      <cdr:y>0.1298</cdr:y>
    </cdr:from>
    <cdr:to>
      <cdr:x>0.44239</cdr:x>
      <cdr:y>0.23145</cdr:y>
    </cdr:to>
    <cdr:cxnSp macro="">
      <cdr:nvCxnSpPr>
        <cdr:cNvPr id="2" name="Conector de seta reta 4">
          <a:extLst xmlns:a="http://schemas.openxmlformats.org/drawingml/2006/main">
            <a:ext uri="{FF2B5EF4-FFF2-40B4-BE49-F238E27FC236}">
              <a16:creationId xmlns:a16="http://schemas.microsoft.com/office/drawing/2014/main" id="{C20366E4-9546-2E50-D055-23874777CC0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3954005" y="635582"/>
          <a:ext cx="0" cy="49773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0.65097</cdr:x>
      <cdr:y>0.24669</cdr:y>
    </cdr:from>
    <cdr:to>
      <cdr:x>0.77237</cdr:x>
      <cdr:y>0.30769</cdr:y>
    </cdr:to>
    <cdr:sp macro="" textlink="">
      <cdr:nvSpPr>
        <cdr:cNvPr id="4" name="CaixaDeTexto 5">
          <a:extLst xmlns:a="http://schemas.openxmlformats.org/drawingml/2006/main">
            <a:ext uri="{FF2B5EF4-FFF2-40B4-BE49-F238E27FC236}">
              <a16:creationId xmlns:a16="http://schemas.microsoft.com/office/drawing/2014/main" id="{363A1C60-E559-EEA8-E6D5-AAF64B229664}"/>
            </a:ext>
          </a:extLst>
        </cdr:cNvPr>
        <cdr:cNvSpPr txBox="1"/>
      </cdr:nvSpPr>
      <cdr:spPr>
        <a:xfrm xmlns:a="http://schemas.openxmlformats.org/drawingml/2006/main">
          <a:off x="3914062" y="1493631"/>
          <a:ext cx="72996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Lucida Sans Unicode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pt-BR" sz="1800" b="1" dirty="0">
              <a:solidFill>
                <a:srgbClr val="00B050"/>
              </a:solidFill>
              <a:latin typeface="Calibri" pitchFamily="34" charset="0"/>
              <a:cs typeface="Calibri" pitchFamily="34" charset="0"/>
            </a:rPr>
            <a:t>- 6%</a:t>
          </a:r>
        </a:p>
      </cdr:txBody>
    </cdr:sp>
  </cdr:relSizeAnchor>
  <cdr:relSizeAnchor xmlns:cdr="http://schemas.openxmlformats.org/drawingml/2006/chartDrawing">
    <cdr:from>
      <cdr:x>0.60539</cdr:x>
      <cdr:y>0.28491</cdr:y>
    </cdr:from>
    <cdr:to>
      <cdr:x>0.78144</cdr:x>
      <cdr:y>0.35161</cdr:y>
    </cdr:to>
    <cdr:cxnSp macro="">
      <cdr:nvCxnSpPr>
        <cdr:cNvPr id="5" name="Conector de seta reta 4">
          <a:extLst xmlns:a="http://schemas.openxmlformats.org/drawingml/2006/main">
            <a:ext uri="{FF2B5EF4-FFF2-40B4-BE49-F238E27FC236}">
              <a16:creationId xmlns:a16="http://schemas.microsoft.com/office/drawing/2014/main" id="{E50A48C5-C355-1EAA-6E1F-4AD8F44B8543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3640018" y="1725066"/>
          <a:ext cx="1058504" cy="403848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D977A-DF21-48BF-9666-8547FCD6C552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27D8A-FFFF-4D33-95C6-E0AE54CCAE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9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27D8A-FFFF-4D33-95C6-E0AE54CCAE8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371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AAF56-DD69-4568-B0CE-FCAACB5EF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571A2E-25D4-4190-9A2F-052BC4B62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E7DCAC-7C27-4AB7-8F0D-C6CB3B931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163D99-3160-4742-999B-D2E09DAD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C5AA7E-9DB5-4E12-BD84-3DBE7927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07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99AC4-CD62-4F23-B405-B544F7A8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046FA2-0ADF-49F2-956B-DD5448781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D74D05-CC26-4DA4-83CE-D9BB02039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23F40A-A42B-41F4-A5C3-4D437AFF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D3A35C-C2D4-49E3-B16A-8B3D0ED6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46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601CEF-5F31-471F-965E-3D5FC042C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9085B2-F0A3-49EC-9D63-880788B5C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98654F-8437-4827-9F86-C8AEA392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E296B2-5C9F-48AF-9EB2-0B874D02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79A4F3-2A29-496C-8EBA-C9F02694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3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7B790-F6D7-4D20-8FEF-E7B32C04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533096-10C6-4711-B688-45F4610D5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38EAFD-AA9A-4A14-852E-39EF4475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F75F89-0F26-40FB-B383-F20FB725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68317D-00B3-4663-B343-2E645CE5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30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2FF6A-6DC0-4F8D-8CF5-C2DD962CD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9442D5-7E37-494C-8AB5-F75AED2FD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839261-BD1C-4365-A92E-92811CBE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268BE6-14DD-473D-BBC9-1E77BD9D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E7BF41-A778-4B9E-A099-761B0233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17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8ADB9-8474-4F6C-B99A-FBEE671B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7BA7C2-CE28-4B99-9466-64D1C24BA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B90310D-DC78-474B-9CA8-AC1DDDCE5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E4D16A1-0A55-4E29-A064-0172A2DB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52CA31-3525-4CF0-B3A7-5E04165D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44A0F5-EE71-45D1-B981-EB31491C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6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64312-0D3E-480E-9364-CCC880707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E5A6EB-A67F-468D-8CA2-F86561556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59927F-6993-4FB7-8E21-569C76BFD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3C664F-6F16-4F67-B818-8E1A4462F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064DD0-46C8-4C4A-B356-BFCFC5BE5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C1D921E-EAFA-4FBD-8A5A-12BF0C333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4FFB00-EA1B-47D7-89BB-F6F922CF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A1BC7A5-BE42-48C5-8923-CEFD685D2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598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D86F80-5990-4801-BB91-9097F4E2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CFD34BB-D5D2-4A83-BE54-AD6F9B26A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F99763C-7254-4881-A752-A2F4042F5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E7FACB1-E0BE-4A57-80E6-E6917614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80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F84563E-681C-48D8-AA99-B9A9A3CA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7FEE775-0742-4FE9-8AA1-0A1ABCBB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2A9A9A-38AA-4D75-9E4B-F9E71A4A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83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CA3ED-6968-4CAE-B93D-62C2BD32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8E5AC4-FD7C-415A-B05B-81BA3871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BC0990-7778-404E-B710-D0937AE2A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773B91-5E5A-411F-BBED-3DB2DE56E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0262AD-B42B-41E9-9ECF-8B619A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E72ED8-975F-4D30-916F-8B75FDEC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29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E3B9C-BC74-4802-A410-C4893D73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683AE3E-ED05-435D-9C6B-82F8255AB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8727583-1077-44E9-8492-685A21715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5962E6-B883-445F-9622-3A5EC8DF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079468-CBE2-4C40-9305-9B7E8FB93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5BEB5B-633E-4BA6-98D5-148F71DA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17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FF08FE7-BF9C-40A2-82B5-11911B865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929CD3-76A0-46FE-BA3D-A65369448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11555B-43C7-466C-B95F-24227BDF8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0D5DC-81EF-4144-979C-DF53175FBB16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F54D71-17F7-4F41-B0A3-FDAEE3F52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BEF351-DABE-493F-9E7F-7A7B04AC6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AABED-5C90-4FD8-BBA3-7D261206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29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://www.abinee.org.br/noticias/com133.htm" TargetMode="Externa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26" Type="http://schemas.openxmlformats.org/officeDocument/2006/relationships/image" Target="../media/image40.jpeg"/><Relationship Id="rId39" Type="http://schemas.openxmlformats.org/officeDocument/2006/relationships/image" Target="../media/image51.png"/><Relationship Id="rId21" Type="http://schemas.openxmlformats.org/officeDocument/2006/relationships/image" Target="../media/image35.png"/><Relationship Id="rId34" Type="http://schemas.openxmlformats.org/officeDocument/2006/relationships/image" Target="../media/image46.jpeg"/><Relationship Id="rId42" Type="http://schemas.openxmlformats.org/officeDocument/2006/relationships/image" Target="../media/image54.png"/><Relationship Id="rId47" Type="http://schemas.microsoft.com/office/2007/relationships/hdphoto" Target="../media/hdphoto7.wdp"/><Relationship Id="rId50" Type="http://schemas.openxmlformats.org/officeDocument/2006/relationships/image" Target="../media/image60.png"/><Relationship Id="rId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30.png"/><Relationship Id="rId29" Type="http://schemas.openxmlformats.org/officeDocument/2006/relationships/image" Target="../media/image42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jpeg"/><Relationship Id="rId45" Type="http://schemas.openxmlformats.org/officeDocument/2006/relationships/image" Target="../media/image56.png"/><Relationship Id="rId53" Type="http://schemas.microsoft.com/office/2007/relationships/hdphoto" Target="../media/hdphoto8.wdp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19" Type="http://schemas.openxmlformats.org/officeDocument/2006/relationships/image" Target="../media/image33.png"/><Relationship Id="rId31" Type="http://schemas.openxmlformats.org/officeDocument/2006/relationships/image" Target="../media/image43.jpeg"/><Relationship Id="rId44" Type="http://schemas.microsoft.com/office/2007/relationships/hdphoto" Target="../media/hdphoto6.wdp"/><Relationship Id="rId52" Type="http://schemas.openxmlformats.org/officeDocument/2006/relationships/image" Target="../media/image62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microsoft.com/office/2007/relationships/hdphoto" Target="../media/hdphoto5.wdp"/><Relationship Id="rId35" Type="http://schemas.openxmlformats.org/officeDocument/2006/relationships/image" Target="../media/image47.png"/><Relationship Id="rId43" Type="http://schemas.openxmlformats.org/officeDocument/2006/relationships/image" Target="../media/image55.jpeg"/><Relationship Id="rId48" Type="http://schemas.openxmlformats.org/officeDocument/2006/relationships/image" Target="../media/image58.png"/><Relationship Id="rId8" Type="http://schemas.openxmlformats.org/officeDocument/2006/relationships/image" Target="../media/image22.png"/><Relationship Id="rId51" Type="http://schemas.openxmlformats.org/officeDocument/2006/relationships/image" Target="../media/image61.png"/><Relationship Id="rId3" Type="http://schemas.openxmlformats.org/officeDocument/2006/relationships/image" Target="../media/image11.JP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jpeg"/><Relationship Id="rId33" Type="http://schemas.openxmlformats.org/officeDocument/2006/relationships/image" Target="../media/image45.jpeg"/><Relationship Id="rId38" Type="http://schemas.openxmlformats.org/officeDocument/2006/relationships/image" Target="../media/image50.png"/><Relationship Id="rId46" Type="http://schemas.openxmlformats.org/officeDocument/2006/relationships/image" Target="../media/image57.png"/><Relationship Id="rId20" Type="http://schemas.openxmlformats.org/officeDocument/2006/relationships/image" Target="../media/image34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microsoft.com/office/2007/relationships/hdphoto" Target="../media/hdphoto4.wdp"/><Relationship Id="rId36" Type="http://schemas.openxmlformats.org/officeDocument/2006/relationships/image" Target="../media/image48.jpeg"/><Relationship Id="rId4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www.iec.ch/basecamp/power-semiconductors-energy-wise-society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.svg"/><Relationship Id="rId7" Type="http://schemas.openxmlformats.org/officeDocument/2006/relationships/hyperlink" Target="https://www.greeneletron.org.br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://www.abinee.org.br/" TargetMode="External"/><Relationship Id="rId10" Type="http://schemas.openxmlformats.org/officeDocument/2006/relationships/image" Target="../media/image11.JPG"/><Relationship Id="rId4" Type="http://schemas.openxmlformats.org/officeDocument/2006/relationships/image" Target="../media/image6.png"/><Relationship Id="rId9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www.abinee.org.br/abinee/decon/decon40.htm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áfico 4">
            <a:extLst>
              <a:ext uri="{FF2B5EF4-FFF2-40B4-BE49-F238E27FC236}">
                <a16:creationId xmlns:a16="http://schemas.microsoft.com/office/drawing/2014/main" id="{D7700509-088C-A74A-1DC3-3FDCA5AB06DC}"/>
              </a:ext>
            </a:extLst>
          </p:cNvPr>
          <p:cNvGrpSpPr/>
          <p:nvPr/>
        </p:nvGrpSpPr>
        <p:grpSpPr>
          <a:xfrm>
            <a:off x="-101941" y="-284"/>
            <a:ext cx="6792823" cy="6884184"/>
            <a:chOff x="-101941" y="-284"/>
            <a:chExt cx="6792823" cy="6884184"/>
          </a:xfrm>
        </p:grpSpPr>
        <p:grpSp>
          <p:nvGrpSpPr>
            <p:cNvPr id="15" name="Gráfico 4">
              <a:extLst>
                <a:ext uri="{FF2B5EF4-FFF2-40B4-BE49-F238E27FC236}">
                  <a16:creationId xmlns:a16="http://schemas.microsoft.com/office/drawing/2014/main" id="{4378BCCD-6552-5B9B-F8D0-C01BAF027559}"/>
                </a:ext>
              </a:extLst>
            </p:cNvPr>
            <p:cNvGrpSpPr/>
            <p:nvPr/>
          </p:nvGrpSpPr>
          <p:grpSpPr>
            <a:xfrm>
              <a:off x="-101941" y="-284"/>
              <a:ext cx="6792823" cy="6884184"/>
              <a:chOff x="-101941" y="-284"/>
              <a:chExt cx="6792823" cy="6884184"/>
            </a:xfrm>
          </p:grpSpPr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EA069219-BDE8-F8C6-E808-61FDBCB8A556}"/>
                  </a:ext>
                </a:extLst>
              </p:cNvPr>
              <p:cNvSpPr/>
              <p:nvPr/>
            </p:nvSpPr>
            <p:spPr>
              <a:xfrm rot="5400000">
                <a:off x="-101941" y="-284"/>
                <a:ext cx="6792823" cy="6884184"/>
              </a:xfrm>
              <a:custGeom>
                <a:avLst/>
                <a:gdLst>
                  <a:gd name="connsiteX0" fmla="*/ 0 w 6792823"/>
                  <a:gd name="connsiteY0" fmla="*/ 0 h 6884184"/>
                  <a:gd name="connsiteX1" fmla="*/ 6792825 w 6792823"/>
                  <a:gd name="connsiteY1" fmla="*/ 0 h 6884184"/>
                  <a:gd name="connsiteX2" fmla="*/ 6792825 w 6792823"/>
                  <a:gd name="connsiteY2" fmla="*/ 6884185 h 6884184"/>
                  <a:gd name="connsiteX3" fmla="*/ 0 w 6792823"/>
                  <a:gd name="connsiteY3" fmla="*/ 6884185 h 688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2823" h="6884184">
                    <a:moveTo>
                      <a:pt x="0" y="0"/>
                    </a:moveTo>
                    <a:lnTo>
                      <a:pt x="6792825" y="0"/>
                    </a:lnTo>
                    <a:lnTo>
                      <a:pt x="6792825" y="6884185"/>
                    </a:lnTo>
                    <a:lnTo>
                      <a:pt x="0" y="6884185"/>
                    </a:lnTo>
                    <a:close/>
                  </a:path>
                </a:pathLst>
              </a:custGeom>
              <a:solidFill>
                <a:srgbClr val="FFFFFF"/>
              </a:solidFill>
              <a:ln w="24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3" name="Gráfico 4">
                <a:extLst>
                  <a:ext uri="{FF2B5EF4-FFF2-40B4-BE49-F238E27FC236}">
                    <a16:creationId xmlns:a16="http://schemas.microsoft.com/office/drawing/2014/main" id="{E327E7A3-6E0B-1113-2F4A-B7E18C0A6F35}"/>
                  </a:ext>
                </a:extLst>
              </p:cNvPr>
              <p:cNvGrpSpPr/>
              <p:nvPr/>
            </p:nvGrpSpPr>
            <p:grpSpPr>
              <a:xfrm>
                <a:off x="-70535" y="126638"/>
                <a:ext cx="6703997" cy="6630441"/>
                <a:chOff x="-70535" y="126638"/>
                <a:chExt cx="6703997" cy="6630441"/>
              </a:xfrm>
            </p:grpSpPr>
            <p:grpSp>
              <p:nvGrpSpPr>
                <p:cNvPr id="24" name="Gráfico 4">
                  <a:extLst>
                    <a:ext uri="{FF2B5EF4-FFF2-40B4-BE49-F238E27FC236}">
                      <a16:creationId xmlns:a16="http://schemas.microsoft.com/office/drawing/2014/main" id="{E0112EEC-1AC2-DF79-04FF-A8C318C0F507}"/>
                    </a:ext>
                  </a:extLst>
                </p:cNvPr>
                <p:cNvGrpSpPr/>
                <p:nvPr/>
              </p:nvGrpSpPr>
              <p:grpSpPr>
                <a:xfrm>
                  <a:off x="-70535" y="126638"/>
                  <a:ext cx="5263487" cy="6630441"/>
                  <a:chOff x="-70535" y="126638"/>
                  <a:chExt cx="5263487" cy="6630441"/>
                </a:xfrm>
              </p:grpSpPr>
              <p:grpSp>
                <p:nvGrpSpPr>
                  <p:cNvPr id="25" name="Gráfico 4">
                    <a:extLst>
                      <a:ext uri="{FF2B5EF4-FFF2-40B4-BE49-F238E27FC236}">
                        <a16:creationId xmlns:a16="http://schemas.microsoft.com/office/drawing/2014/main" id="{A55BFE7E-F0D0-2AE6-70A7-16A539A3C63D}"/>
                      </a:ext>
                    </a:extLst>
                  </p:cNvPr>
                  <p:cNvGrpSpPr/>
                  <p:nvPr/>
                </p:nvGrpSpPr>
                <p:grpSpPr>
                  <a:xfrm>
                    <a:off x="1569835" y="1553383"/>
                    <a:ext cx="1024682" cy="2204541"/>
                    <a:chOff x="1569835" y="1553383"/>
                    <a:chExt cx="1024682" cy="2204541"/>
                  </a:xfrm>
                  <a:solidFill>
                    <a:srgbClr val="D5D6D6"/>
                  </a:solidFill>
                </p:grpSpPr>
                <p:grpSp>
                  <p:nvGrpSpPr>
                    <p:cNvPr id="26" name="Gráfico 4">
                      <a:extLst>
                        <a:ext uri="{FF2B5EF4-FFF2-40B4-BE49-F238E27FC236}">
                          <a16:creationId xmlns:a16="http://schemas.microsoft.com/office/drawing/2014/main" id="{2B764E6D-5E73-DB9A-FA27-78363602FC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32847" y="1553383"/>
                      <a:ext cx="861670" cy="2204541"/>
                      <a:chOff x="1732847" y="1553383"/>
                      <a:chExt cx="861670" cy="2204541"/>
                    </a:xfrm>
                    <a:solidFill>
                      <a:srgbClr val="D5D6D6"/>
                    </a:solidFill>
                  </p:grpSpPr>
                  <p:sp>
                    <p:nvSpPr>
                      <p:cNvPr id="27" name="Forma Livre: Forma 26">
                        <a:extLst>
                          <a:ext uri="{FF2B5EF4-FFF2-40B4-BE49-F238E27FC236}">
                            <a16:creationId xmlns:a16="http://schemas.microsoft.com/office/drawing/2014/main" id="{AF408F01-9C24-596F-79EB-DECB1A25A9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94222" y="1553383"/>
                        <a:ext cx="100296" cy="117473"/>
                      </a:xfrm>
                      <a:custGeom>
                        <a:avLst/>
                        <a:gdLst>
                          <a:gd name="connsiteX0" fmla="*/ 100296 w 100296"/>
                          <a:gd name="connsiteY0" fmla="*/ 58613 h 117473"/>
                          <a:gd name="connsiteX1" fmla="*/ 50026 w 100296"/>
                          <a:gd name="connsiteY1" fmla="*/ 88043 h 117473"/>
                          <a:gd name="connsiteX2" fmla="*/ 0 w 100296"/>
                          <a:gd name="connsiteY2" fmla="*/ 117473 h 117473"/>
                          <a:gd name="connsiteX3" fmla="*/ 0 w 100296"/>
                          <a:gd name="connsiteY3" fmla="*/ 58613 h 117473"/>
                          <a:gd name="connsiteX4" fmla="*/ 0 w 100296"/>
                          <a:gd name="connsiteY4" fmla="*/ 0 h 117473"/>
                          <a:gd name="connsiteX5" fmla="*/ 50026 w 100296"/>
                          <a:gd name="connsiteY5" fmla="*/ 29430 h 1174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296" h="117473">
                            <a:moveTo>
                              <a:pt x="100296" y="58613"/>
                            </a:moveTo>
                            <a:lnTo>
                              <a:pt x="50026" y="88043"/>
                            </a:lnTo>
                            <a:lnTo>
                              <a:pt x="0" y="117473"/>
                            </a:lnTo>
                            <a:lnTo>
                              <a:pt x="0" y="58613"/>
                            </a:lnTo>
                            <a:lnTo>
                              <a:pt x="0" y="0"/>
                            </a:lnTo>
                            <a:lnTo>
                              <a:pt x="50026" y="2943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8" name="Forma Livre: Forma 27">
                        <a:extLst>
                          <a:ext uri="{FF2B5EF4-FFF2-40B4-BE49-F238E27FC236}">
                            <a16:creationId xmlns:a16="http://schemas.microsoft.com/office/drawing/2014/main" id="{FEFB58C4-0194-EA0E-BA7C-9646B03577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2847" y="1609523"/>
                        <a:ext cx="790169" cy="2148401"/>
                      </a:xfrm>
                      <a:custGeom>
                        <a:avLst/>
                        <a:gdLst>
                          <a:gd name="connsiteX0" fmla="*/ 0 w 790169"/>
                          <a:gd name="connsiteY0" fmla="*/ 2148402 h 2148401"/>
                          <a:gd name="connsiteX1" fmla="*/ 0 w 790169"/>
                          <a:gd name="connsiteY1" fmla="*/ 617044 h 2148401"/>
                          <a:gd name="connsiteX2" fmla="*/ 433154 w 790169"/>
                          <a:gd name="connsiteY2" fmla="*/ 617044 h 2148401"/>
                          <a:gd name="connsiteX3" fmla="*/ 433154 w 790169"/>
                          <a:gd name="connsiteY3" fmla="*/ 0 h 2148401"/>
                          <a:gd name="connsiteX4" fmla="*/ 790170 w 790169"/>
                          <a:gd name="connsiteY4" fmla="*/ 0 h 2148401"/>
                          <a:gd name="connsiteX5" fmla="*/ 790170 w 790169"/>
                          <a:gd name="connsiteY5" fmla="*/ 5194 h 2148401"/>
                          <a:gd name="connsiteX6" fmla="*/ 438278 w 790169"/>
                          <a:gd name="connsiteY6" fmla="*/ 5194 h 2148401"/>
                          <a:gd name="connsiteX7" fmla="*/ 438278 w 790169"/>
                          <a:gd name="connsiteY7" fmla="*/ 622238 h 2148401"/>
                          <a:gd name="connsiteX8" fmla="*/ 5125 w 790169"/>
                          <a:gd name="connsiteY8" fmla="*/ 622238 h 2148401"/>
                          <a:gd name="connsiteX9" fmla="*/ 5125 w 790169"/>
                          <a:gd name="connsiteY9" fmla="*/ 2148402 h 21484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90169" h="2148401">
                            <a:moveTo>
                              <a:pt x="0" y="2148402"/>
                            </a:moveTo>
                            <a:lnTo>
                              <a:pt x="0" y="617044"/>
                            </a:lnTo>
                            <a:lnTo>
                              <a:pt x="433154" y="617044"/>
                            </a:lnTo>
                            <a:lnTo>
                              <a:pt x="433154" y="0"/>
                            </a:lnTo>
                            <a:lnTo>
                              <a:pt x="790170" y="0"/>
                            </a:lnTo>
                            <a:lnTo>
                              <a:pt x="790170" y="5194"/>
                            </a:lnTo>
                            <a:lnTo>
                              <a:pt x="438278" y="5194"/>
                            </a:lnTo>
                            <a:lnTo>
                              <a:pt x="438278" y="622238"/>
                            </a:lnTo>
                            <a:lnTo>
                              <a:pt x="5125" y="622238"/>
                            </a:lnTo>
                            <a:lnTo>
                              <a:pt x="5125" y="2148402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29" name="Gráfico 4">
                      <a:extLst>
                        <a:ext uri="{FF2B5EF4-FFF2-40B4-BE49-F238E27FC236}">
                          <a16:creationId xmlns:a16="http://schemas.microsoft.com/office/drawing/2014/main" id="{B31C0BB1-C42F-9FD5-565F-D2C7A1DB88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69835" y="1818996"/>
                      <a:ext cx="786509" cy="1379507"/>
                      <a:chOff x="1569835" y="1818996"/>
                      <a:chExt cx="786509" cy="1379507"/>
                    </a:xfrm>
                    <a:solidFill>
                      <a:srgbClr val="D5D6D6"/>
                    </a:solidFill>
                  </p:grpSpPr>
                  <p:sp>
                    <p:nvSpPr>
                      <p:cNvPr id="30" name="Forma Livre: Forma 29">
                        <a:extLst>
                          <a:ext uri="{FF2B5EF4-FFF2-40B4-BE49-F238E27FC236}">
                            <a16:creationId xmlns:a16="http://schemas.microsoft.com/office/drawing/2014/main" id="{45654791-D5F9-718D-410E-42BEE4C3FF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69835" y="3145827"/>
                        <a:ext cx="60031" cy="52677"/>
                      </a:xfrm>
                      <a:custGeom>
                        <a:avLst/>
                        <a:gdLst>
                          <a:gd name="connsiteX0" fmla="*/ 30016 w 60031"/>
                          <a:gd name="connsiteY0" fmla="*/ 52677 h 52677"/>
                          <a:gd name="connsiteX1" fmla="*/ 15130 w 60031"/>
                          <a:gd name="connsiteY1" fmla="*/ 26462 h 52677"/>
                          <a:gd name="connsiteX2" fmla="*/ 0 w 60031"/>
                          <a:gd name="connsiteY2" fmla="*/ 0 h 52677"/>
                          <a:gd name="connsiteX3" fmla="*/ 30016 w 60031"/>
                          <a:gd name="connsiteY3" fmla="*/ 0 h 52677"/>
                          <a:gd name="connsiteX4" fmla="*/ 60031 w 60031"/>
                          <a:gd name="connsiteY4" fmla="*/ 0 h 52677"/>
                          <a:gd name="connsiteX5" fmla="*/ 45146 w 60031"/>
                          <a:gd name="connsiteY5" fmla="*/ 26462 h 52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0031" h="52677">
                            <a:moveTo>
                              <a:pt x="30016" y="52677"/>
                            </a:moveTo>
                            <a:lnTo>
                              <a:pt x="15130" y="26462"/>
                            </a:lnTo>
                            <a:lnTo>
                              <a:pt x="0" y="0"/>
                            </a:lnTo>
                            <a:lnTo>
                              <a:pt x="30016" y="0"/>
                            </a:lnTo>
                            <a:lnTo>
                              <a:pt x="60031" y="0"/>
                            </a:lnTo>
                            <a:lnTo>
                              <a:pt x="45146" y="26462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1" name="Forma Livre: Forma 30">
                        <a:extLst>
                          <a:ext uri="{FF2B5EF4-FFF2-40B4-BE49-F238E27FC236}">
                            <a16:creationId xmlns:a16="http://schemas.microsoft.com/office/drawing/2014/main" id="{90827985-3C8C-8799-E1B8-B873609B96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0700" y="1818996"/>
                        <a:ext cx="65644" cy="77161"/>
                      </a:xfrm>
                      <a:custGeom>
                        <a:avLst/>
                        <a:gdLst>
                          <a:gd name="connsiteX0" fmla="*/ 65644 w 65644"/>
                          <a:gd name="connsiteY0" fmla="*/ 38581 h 77161"/>
                          <a:gd name="connsiteX1" fmla="*/ 32944 w 65644"/>
                          <a:gd name="connsiteY1" fmla="*/ 57871 h 77161"/>
                          <a:gd name="connsiteX2" fmla="*/ 0 w 65644"/>
                          <a:gd name="connsiteY2" fmla="*/ 77161 h 77161"/>
                          <a:gd name="connsiteX3" fmla="*/ 0 w 65644"/>
                          <a:gd name="connsiteY3" fmla="*/ 38581 h 77161"/>
                          <a:gd name="connsiteX4" fmla="*/ 0 w 65644"/>
                          <a:gd name="connsiteY4" fmla="*/ 0 h 77161"/>
                          <a:gd name="connsiteX5" fmla="*/ 32944 w 65644"/>
                          <a:gd name="connsiteY5" fmla="*/ 19290 h 771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5644" h="77161">
                            <a:moveTo>
                              <a:pt x="65644" y="38581"/>
                            </a:moveTo>
                            <a:lnTo>
                              <a:pt x="32944" y="57871"/>
                            </a:lnTo>
                            <a:lnTo>
                              <a:pt x="0" y="77161"/>
                            </a:lnTo>
                            <a:lnTo>
                              <a:pt x="0" y="38581"/>
                            </a:lnTo>
                            <a:lnTo>
                              <a:pt x="0" y="0"/>
                            </a:lnTo>
                            <a:lnTo>
                              <a:pt x="32944" y="1929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2" name="Forma Livre: Forma 31">
                        <a:extLst>
                          <a:ext uri="{FF2B5EF4-FFF2-40B4-BE49-F238E27FC236}">
                            <a16:creationId xmlns:a16="http://schemas.microsoft.com/office/drawing/2014/main" id="{D33951AA-60AC-7BEB-BACE-5C83F7DDEA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94726" y="1852383"/>
                        <a:ext cx="705979" cy="1302593"/>
                      </a:xfrm>
                      <a:custGeom>
                        <a:avLst/>
                        <a:gdLst>
                          <a:gd name="connsiteX0" fmla="*/ 0 w 705979"/>
                          <a:gd name="connsiteY0" fmla="*/ 1302594 h 1302593"/>
                          <a:gd name="connsiteX1" fmla="*/ 0 w 705979"/>
                          <a:gd name="connsiteY1" fmla="*/ 666259 h 1302593"/>
                          <a:gd name="connsiteX2" fmla="*/ 377271 w 705979"/>
                          <a:gd name="connsiteY2" fmla="*/ 666259 h 1302593"/>
                          <a:gd name="connsiteX3" fmla="*/ 377271 w 705979"/>
                          <a:gd name="connsiteY3" fmla="*/ 0 h 1302593"/>
                          <a:gd name="connsiteX4" fmla="*/ 705979 w 705979"/>
                          <a:gd name="connsiteY4" fmla="*/ 0 h 1302593"/>
                          <a:gd name="connsiteX5" fmla="*/ 705979 w 705979"/>
                          <a:gd name="connsiteY5" fmla="*/ 10387 h 1302593"/>
                          <a:gd name="connsiteX6" fmla="*/ 387520 w 705979"/>
                          <a:gd name="connsiteY6" fmla="*/ 10387 h 1302593"/>
                          <a:gd name="connsiteX7" fmla="*/ 387520 w 705979"/>
                          <a:gd name="connsiteY7" fmla="*/ 676646 h 1302593"/>
                          <a:gd name="connsiteX8" fmla="*/ 10249 w 705979"/>
                          <a:gd name="connsiteY8" fmla="*/ 676646 h 1302593"/>
                          <a:gd name="connsiteX9" fmla="*/ 10249 w 705979"/>
                          <a:gd name="connsiteY9" fmla="*/ 1302594 h 1302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05979" h="1302593">
                            <a:moveTo>
                              <a:pt x="0" y="1302594"/>
                            </a:moveTo>
                            <a:lnTo>
                              <a:pt x="0" y="666259"/>
                            </a:lnTo>
                            <a:lnTo>
                              <a:pt x="377271" y="666259"/>
                            </a:lnTo>
                            <a:lnTo>
                              <a:pt x="377271" y="0"/>
                            </a:lnTo>
                            <a:lnTo>
                              <a:pt x="705979" y="0"/>
                            </a:lnTo>
                            <a:lnTo>
                              <a:pt x="705979" y="10387"/>
                            </a:lnTo>
                            <a:lnTo>
                              <a:pt x="387520" y="10387"/>
                            </a:lnTo>
                            <a:lnTo>
                              <a:pt x="387520" y="676646"/>
                            </a:lnTo>
                            <a:lnTo>
                              <a:pt x="10249" y="676646"/>
                            </a:lnTo>
                            <a:lnTo>
                              <a:pt x="10249" y="1302594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33" name="Gráfico 4">
                    <a:extLst>
                      <a:ext uri="{FF2B5EF4-FFF2-40B4-BE49-F238E27FC236}">
                        <a16:creationId xmlns:a16="http://schemas.microsoft.com/office/drawing/2014/main" id="{70E63429-825F-A1D0-654A-EBF2258D66DF}"/>
                      </a:ext>
                    </a:extLst>
                  </p:cNvPr>
                  <p:cNvGrpSpPr/>
                  <p:nvPr/>
                </p:nvGrpSpPr>
                <p:grpSpPr>
                  <a:xfrm>
                    <a:off x="1535427" y="191434"/>
                    <a:ext cx="1196479" cy="2134799"/>
                    <a:chOff x="1535427" y="191434"/>
                    <a:chExt cx="1196479" cy="2134799"/>
                  </a:xfrm>
                  <a:solidFill>
                    <a:srgbClr val="D5D6D6"/>
                  </a:solidFill>
                </p:grpSpPr>
                <p:grpSp>
                  <p:nvGrpSpPr>
                    <p:cNvPr id="34" name="Gráfico 4">
                      <a:extLst>
                        <a:ext uri="{FF2B5EF4-FFF2-40B4-BE49-F238E27FC236}">
                          <a16:creationId xmlns:a16="http://schemas.microsoft.com/office/drawing/2014/main" id="{AAB76F40-5E26-C60A-C9C4-1C2D75A8E1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35427" y="191434"/>
                      <a:ext cx="1196479" cy="2134799"/>
                      <a:chOff x="1535427" y="191434"/>
                      <a:chExt cx="1196479" cy="2134799"/>
                    </a:xfrm>
                    <a:solidFill>
                      <a:srgbClr val="D5D6D6"/>
                    </a:solidFill>
                  </p:grpSpPr>
                  <p:sp>
                    <p:nvSpPr>
                      <p:cNvPr id="35" name="Forma Livre: Forma 34">
                        <a:extLst>
                          <a:ext uri="{FF2B5EF4-FFF2-40B4-BE49-F238E27FC236}">
                            <a16:creationId xmlns:a16="http://schemas.microsoft.com/office/drawing/2014/main" id="{48B6347E-BB75-CC99-7CEC-82A80C54C0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28455" y="191434"/>
                        <a:ext cx="111765" cy="113269"/>
                      </a:xfrm>
                      <a:custGeom>
                        <a:avLst/>
                        <a:gdLst>
                          <a:gd name="connsiteX0" fmla="*/ 111766 w 111765"/>
                          <a:gd name="connsiteY0" fmla="*/ 0 h 113269"/>
                          <a:gd name="connsiteX1" fmla="*/ 96636 w 111765"/>
                          <a:gd name="connsiteY1" fmla="*/ 56635 h 113269"/>
                          <a:gd name="connsiteX2" fmla="*/ 81750 w 111765"/>
                          <a:gd name="connsiteY2" fmla="*/ 113269 h 113269"/>
                          <a:gd name="connsiteX3" fmla="*/ 40753 w 111765"/>
                          <a:gd name="connsiteY3" fmla="*/ 71968 h 113269"/>
                          <a:gd name="connsiteX4" fmla="*/ 0 w 111765"/>
                          <a:gd name="connsiteY4" fmla="*/ 30419 h 113269"/>
                          <a:gd name="connsiteX5" fmla="*/ 55883 w 111765"/>
                          <a:gd name="connsiteY5" fmla="*/ 15086 h 1132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1765" h="113269">
                            <a:moveTo>
                              <a:pt x="111766" y="0"/>
                            </a:moveTo>
                            <a:lnTo>
                              <a:pt x="96636" y="56635"/>
                            </a:lnTo>
                            <a:lnTo>
                              <a:pt x="81750" y="113269"/>
                            </a:lnTo>
                            <a:lnTo>
                              <a:pt x="40753" y="71968"/>
                            </a:lnTo>
                            <a:lnTo>
                              <a:pt x="0" y="30419"/>
                            </a:lnTo>
                            <a:lnTo>
                              <a:pt x="55883" y="15086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6" name="Forma Livre: Forma 35">
                        <a:extLst>
                          <a:ext uri="{FF2B5EF4-FFF2-40B4-BE49-F238E27FC236}">
                            <a16:creationId xmlns:a16="http://schemas.microsoft.com/office/drawing/2014/main" id="{04E186B7-2C8C-DF90-3E27-4B61CD8255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5427" y="240649"/>
                        <a:ext cx="1196479" cy="2085584"/>
                      </a:xfrm>
                      <a:custGeom>
                        <a:avLst/>
                        <a:gdLst>
                          <a:gd name="connsiteX0" fmla="*/ 1192819 w 1196479"/>
                          <a:gd name="connsiteY0" fmla="*/ 2085584 h 2085584"/>
                          <a:gd name="connsiteX1" fmla="*/ 124455 w 1196479"/>
                          <a:gd name="connsiteY1" fmla="*/ 1002851 h 2085584"/>
                          <a:gd name="connsiteX2" fmla="*/ 430469 w 1196479"/>
                          <a:gd name="connsiteY2" fmla="*/ 692474 h 2085584"/>
                          <a:gd name="connsiteX3" fmla="*/ 0 w 1196479"/>
                          <a:gd name="connsiteY3" fmla="*/ 255968 h 2085584"/>
                          <a:gd name="connsiteX4" fmla="*/ 252571 w 1196479"/>
                          <a:gd name="connsiteY4" fmla="*/ 0 h 2085584"/>
                          <a:gd name="connsiteX5" fmla="*/ 255988 w 1196479"/>
                          <a:gd name="connsiteY5" fmla="*/ 3710 h 2085584"/>
                          <a:gd name="connsiteX6" fmla="*/ 7077 w 1196479"/>
                          <a:gd name="connsiteY6" fmla="*/ 255968 h 2085584"/>
                          <a:gd name="connsiteX7" fmla="*/ 437790 w 1196479"/>
                          <a:gd name="connsiteY7" fmla="*/ 692474 h 2085584"/>
                          <a:gd name="connsiteX8" fmla="*/ 131532 w 1196479"/>
                          <a:gd name="connsiteY8" fmla="*/ 1002851 h 2085584"/>
                          <a:gd name="connsiteX9" fmla="*/ 1196480 w 1196479"/>
                          <a:gd name="connsiteY9" fmla="*/ 2081875 h 2085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196479" h="2085584">
                            <a:moveTo>
                              <a:pt x="1192819" y="2085584"/>
                            </a:moveTo>
                            <a:lnTo>
                              <a:pt x="124455" y="1002851"/>
                            </a:lnTo>
                            <a:lnTo>
                              <a:pt x="430469" y="692474"/>
                            </a:lnTo>
                            <a:lnTo>
                              <a:pt x="0" y="255968"/>
                            </a:lnTo>
                            <a:lnTo>
                              <a:pt x="252571" y="0"/>
                            </a:lnTo>
                            <a:lnTo>
                              <a:pt x="255988" y="3710"/>
                            </a:lnTo>
                            <a:lnTo>
                              <a:pt x="7077" y="255968"/>
                            </a:lnTo>
                            <a:lnTo>
                              <a:pt x="437790" y="692474"/>
                            </a:lnTo>
                            <a:lnTo>
                              <a:pt x="131532" y="1002851"/>
                            </a:lnTo>
                            <a:lnTo>
                              <a:pt x="1196480" y="2081875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37" name="Gráfico 4">
                      <a:extLst>
                        <a:ext uri="{FF2B5EF4-FFF2-40B4-BE49-F238E27FC236}">
                          <a16:creationId xmlns:a16="http://schemas.microsoft.com/office/drawing/2014/main" id="{BF365DAF-26F7-E869-5C11-EF42C3ED16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67883" y="535693"/>
                      <a:ext cx="675963" cy="1490303"/>
                      <a:chOff x="1567883" y="535693"/>
                      <a:chExt cx="675963" cy="1490303"/>
                    </a:xfrm>
                    <a:solidFill>
                      <a:srgbClr val="D5D6D6"/>
                    </a:solidFill>
                  </p:grpSpPr>
                  <p:sp>
                    <p:nvSpPr>
                      <p:cNvPr id="38" name="Forma Livre: Forma 37">
                        <a:extLst>
                          <a:ext uri="{FF2B5EF4-FFF2-40B4-BE49-F238E27FC236}">
                            <a16:creationId xmlns:a16="http://schemas.microsoft.com/office/drawing/2014/main" id="{771B2888-4021-58B6-7EE0-89A4E65AA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85767" y="1967136"/>
                        <a:ext cx="58079" cy="58860"/>
                      </a:xfrm>
                      <a:custGeom>
                        <a:avLst/>
                        <a:gdLst>
                          <a:gd name="connsiteX0" fmla="*/ 58079 w 58079"/>
                          <a:gd name="connsiteY0" fmla="*/ 58860 h 58860"/>
                          <a:gd name="connsiteX1" fmla="*/ 29040 w 58079"/>
                          <a:gd name="connsiteY1" fmla="*/ 50946 h 58860"/>
                          <a:gd name="connsiteX2" fmla="*/ 0 w 58079"/>
                          <a:gd name="connsiteY2" fmla="*/ 43032 h 58860"/>
                          <a:gd name="connsiteX3" fmla="*/ 21231 w 58079"/>
                          <a:gd name="connsiteY3" fmla="*/ 21516 h 58860"/>
                          <a:gd name="connsiteX4" fmla="*/ 42461 w 58079"/>
                          <a:gd name="connsiteY4" fmla="*/ 0 h 58860"/>
                          <a:gd name="connsiteX5" fmla="*/ 50270 w 58079"/>
                          <a:gd name="connsiteY5" fmla="*/ 29430 h 588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8079" h="58860">
                            <a:moveTo>
                              <a:pt x="58079" y="58860"/>
                            </a:moveTo>
                            <a:lnTo>
                              <a:pt x="29040" y="50946"/>
                            </a:lnTo>
                            <a:lnTo>
                              <a:pt x="0" y="43032"/>
                            </a:lnTo>
                            <a:lnTo>
                              <a:pt x="21231" y="21516"/>
                            </a:lnTo>
                            <a:lnTo>
                              <a:pt x="42461" y="0"/>
                            </a:lnTo>
                            <a:lnTo>
                              <a:pt x="50270" y="2943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9" name="Forma Livre: Forma 38">
                        <a:extLst>
                          <a:ext uri="{FF2B5EF4-FFF2-40B4-BE49-F238E27FC236}">
                            <a16:creationId xmlns:a16="http://schemas.microsoft.com/office/drawing/2014/main" id="{48CEE5BD-E66C-AA20-98C6-58EE5E7B2B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69696" y="535693"/>
                        <a:ext cx="73453" cy="74193"/>
                      </a:xfrm>
                      <a:custGeom>
                        <a:avLst/>
                        <a:gdLst>
                          <a:gd name="connsiteX0" fmla="*/ 73453 w 73453"/>
                          <a:gd name="connsiteY0" fmla="*/ 0 h 74193"/>
                          <a:gd name="connsiteX1" fmla="*/ 63692 w 73453"/>
                          <a:gd name="connsiteY1" fmla="*/ 37097 h 74193"/>
                          <a:gd name="connsiteX2" fmla="*/ 53687 w 73453"/>
                          <a:gd name="connsiteY2" fmla="*/ 74194 h 74193"/>
                          <a:gd name="connsiteX3" fmla="*/ 26843 w 73453"/>
                          <a:gd name="connsiteY3" fmla="*/ 46989 h 74193"/>
                          <a:gd name="connsiteX4" fmla="*/ 0 w 73453"/>
                          <a:gd name="connsiteY4" fmla="*/ 19785 h 74193"/>
                          <a:gd name="connsiteX5" fmla="*/ 36849 w 73453"/>
                          <a:gd name="connsiteY5" fmla="*/ 9892 h 741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3453" h="74193">
                            <a:moveTo>
                              <a:pt x="73453" y="0"/>
                            </a:moveTo>
                            <a:lnTo>
                              <a:pt x="63692" y="37097"/>
                            </a:lnTo>
                            <a:lnTo>
                              <a:pt x="53687" y="74194"/>
                            </a:lnTo>
                            <a:lnTo>
                              <a:pt x="26843" y="46989"/>
                            </a:lnTo>
                            <a:lnTo>
                              <a:pt x="0" y="19785"/>
                            </a:lnTo>
                            <a:lnTo>
                              <a:pt x="36849" y="9892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0" name="Forma Livre: Forma 39">
                        <a:extLst>
                          <a:ext uri="{FF2B5EF4-FFF2-40B4-BE49-F238E27FC236}">
                            <a16:creationId xmlns:a16="http://schemas.microsoft.com/office/drawing/2014/main" id="{BD61A195-3BA9-4581-25CF-F1D0D66B01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67883" y="571800"/>
                        <a:ext cx="649120" cy="1426991"/>
                      </a:xfrm>
                      <a:custGeom>
                        <a:avLst/>
                        <a:gdLst>
                          <a:gd name="connsiteX0" fmla="*/ 641799 w 649120"/>
                          <a:gd name="connsiteY0" fmla="*/ 1426992 h 1426991"/>
                          <a:gd name="connsiteX1" fmla="*/ 197908 w 649120"/>
                          <a:gd name="connsiteY1" fmla="*/ 976884 h 1426991"/>
                          <a:gd name="connsiteX2" fmla="*/ 464633 w 649120"/>
                          <a:gd name="connsiteY2" fmla="*/ 706571 h 1426991"/>
                          <a:gd name="connsiteX3" fmla="*/ 0 w 649120"/>
                          <a:gd name="connsiteY3" fmla="*/ 235441 h 1426991"/>
                          <a:gd name="connsiteX4" fmla="*/ 232317 w 649120"/>
                          <a:gd name="connsiteY4" fmla="*/ 0 h 1426991"/>
                          <a:gd name="connsiteX5" fmla="*/ 239394 w 649120"/>
                          <a:gd name="connsiteY5" fmla="*/ 7172 h 1426991"/>
                          <a:gd name="connsiteX6" fmla="*/ 14154 w 649120"/>
                          <a:gd name="connsiteY6" fmla="*/ 235441 h 1426991"/>
                          <a:gd name="connsiteX7" fmla="*/ 479031 w 649120"/>
                          <a:gd name="connsiteY7" fmla="*/ 706571 h 1426991"/>
                          <a:gd name="connsiteX8" fmla="*/ 212306 w 649120"/>
                          <a:gd name="connsiteY8" fmla="*/ 976884 h 1426991"/>
                          <a:gd name="connsiteX9" fmla="*/ 649120 w 649120"/>
                          <a:gd name="connsiteY9" fmla="*/ 1419573 h 142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49120" h="1426991">
                            <a:moveTo>
                              <a:pt x="641799" y="1426992"/>
                            </a:moveTo>
                            <a:lnTo>
                              <a:pt x="197908" y="976884"/>
                            </a:lnTo>
                            <a:lnTo>
                              <a:pt x="464633" y="706571"/>
                            </a:lnTo>
                            <a:lnTo>
                              <a:pt x="0" y="235441"/>
                            </a:lnTo>
                            <a:lnTo>
                              <a:pt x="232317" y="0"/>
                            </a:lnTo>
                            <a:lnTo>
                              <a:pt x="239394" y="7172"/>
                            </a:lnTo>
                            <a:lnTo>
                              <a:pt x="14154" y="235441"/>
                            </a:lnTo>
                            <a:lnTo>
                              <a:pt x="479031" y="706571"/>
                            </a:lnTo>
                            <a:lnTo>
                              <a:pt x="212306" y="976884"/>
                            </a:lnTo>
                            <a:lnTo>
                              <a:pt x="649120" y="1419573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41" name="Gráfico 4">
                    <a:extLst>
                      <a:ext uri="{FF2B5EF4-FFF2-40B4-BE49-F238E27FC236}">
                        <a16:creationId xmlns:a16="http://schemas.microsoft.com/office/drawing/2014/main" id="{13E194C8-C191-E40B-0674-CB104D7FBAE3}"/>
                      </a:ext>
                    </a:extLst>
                  </p:cNvPr>
                  <p:cNvGrpSpPr/>
                  <p:nvPr/>
                </p:nvGrpSpPr>
                <p:grpSpPr>
                  <a:xfrm>
                    <a:off x="71490" y="2708331"/>
                    <a:ext cx="2175284" cy="1038464"/>
                    <a:chOff x="71490" y="2708331"/>
                    <a:chExt cx="2175284" cy="1038464"/>
                  </a:xfrm>
                  <a:solidFill>
                    <a:srgbClr val="D5D6D6"/>
                  </a:solidFill>
                </p:grpSpPr>
                <p:grpSp>
                  <p:nvGrpSpPr>
                    <p:cNvPr id="42" name="Gráfico 4">
                      <a:extLst>
                        <a:ext uri="{FF2B5EF4-FFF2-40B4-BE49-F238E27FC236}">
                          <a16:creationId xmlns:a16="http://schemas.microsoft.com/office/drawing/2014/main" id="{07935F84-2A63-BF42-B99D-E7D39C0693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490" y="2873783"/>
                      <a:ext cx="2175284" cy="873012"/>
                      <a:chOff x="71490" y="2873783"/>
                      <a:chExt cx="2175284" cy="873012"/>
                    </a:xfrm>
                    <a:solidFill>
                      <a:srgbClr val="D5D6D6"/>
                    </a:solidFill>
                  </p:grpSpPr>
                  <p:sp>
                    <p:nvSpPr>
                      <p:cNvPr id="43" name="Forma Livre: Forma 42">
                        <a:extLst>
                          <a:ext uri="{FF2B5EF4-FFF2-40B4-BE49-F238E27FC236}">
                            <a16:creationId xmlns:a16="http://schemas.microsoft.com/office/drawing/2014/main" id="{D62A924F-9F94-D955-048B-A2A1F34D6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90" y="3645150"/>
                        <a:ext cx="115670" cy="101645"/>
                      </a:xfrm>
                      <a:custGeom>
                        <a:avLst/>
                        <a:gdLst>
                          <a:gd name="connsiteX0" fmla="*/ 57835 w 115670"/>
                          <a:gd name="connsiteY0" fmla="*/ 101645 h 101645"/>
                          <a:gd name="connsiteX1" fmla="*/ 86875 w 115670"/>
                          <a:gd name="connsiteY1" fmla="*/ 50946 h 101645"/>
                          <a:gd name="connsiteX2" fmla="*/ 115670 w 115670"/>
                          <a:gd name="connsiteY2" fmla="*/ 0 h 101645"/>
                          <a:gd name="connsiteX3" fmla="*/ 57835 w 115670"/>
                          <a:gd name="connsiteY3" fmla="*/ 0 h 101645"/>
                          <a:gd name="connsiteX4" fmla="*/ 0 w 115670"/>
                          <a:gd name="connsiteY4" fmla="*/ 0 h 101645"/>
                          <a:gd name="connsiteX5" fmla="*/ 29040 w 115670"/>
                          <a:gd name="connsiteY5" fmla="*/ 50946 h 1016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5670" h="101645">
                            <a:moveTo>
                              <a:pt x="57835" y="101645"/>
                            </a:moveTo>
                            <a:lnTo>
                              <a:pt x="86875" y="50946"/>
                            </a:lnTo>
                            <a:lnTo>
                              <a:pt x="115670" y="0"/>
                            </a:lnTo>
                            <a:lnTo>
                              <a:pt x="57835" y="0"/>
                            </a:lnTo>
                            <a:lnTo>
                              <a:pt x="0" y="0"/>
                            </a:lnTo>
                            <a:lnTo>
                              <a:pt x="29040" y="50946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4" name="Forma Livre: Forma 43">
                        <a:extLst>
                          <a:ext uri="{FF2B5EF4-FFF2-40B4-BE49-F238E27FC236}">
                            <a16:creationId xmlns:a16="http://schemas.microsoft.com/office/drawing/2014/main" id="{C6D37F92-EFDD-5789-01C2-77B12A5398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6885" y="2873783"/>
                        <a:ext cx="2119890" cy="800796"/>
                      </a:xfrm>
                      <a:custGeom>
                        <a:avLst/>
                        <a:gdLst>
                          <a:gd name="connsiteX0" fmla="*/ 2119890 w 2119890"/>
                          <a:gd name="connsiteY0" fmla="*/ 0 h 800796"/>
                          <a:gd name="connsiteX1" fmla="*/ 608855 w 2119890"/>
                          <a:gd name="connsiteY1" fmla="*/ 0 h 800796"/>
                          <a:gd name="connsiteX2" fmla="*/ 608855 w 2119890"/>
                          <a:gd name="connsiteY2" fmla="*/ 438732 h 800796"/>
                          <a:gd name="connsiteX3" fmla="*/ 0 w 2119890"/>
                          <a:gd name="connsiteY3" fmla="*/ 438732 h 800796"/>
                          <a:gd name="connsiteX4" fmla="*/ 0 w 2119890"/>
                          <a:gd name="connsiteY4" fmla="*/ 800797 h 800796"/>
                          <a:gd name="connsiteX5" fmla="*/ 5125 w 2119890"/>
                          <a:gd name="connsiteY5" fmla="*/ 800797 h 800796"/>
                          <a:gd name="connsiteX6" fmla="*/ 5125 w 2119890"/>
                          <a:gd name="connsiteY6" fmla="*/ 443925 h 800796"/>
                          <a:gd name="connsiteX7" fmla="*/ 613980 w 2119890"/>
                          <a:gd name="connsiteY7" fmla="*/ 443925 h 800796"/>
                          <a:gd name="connsiteX8" fmla="*/ 613980 w 2119890"/>
                          <a:gd name="connsiteY8" fmla="*/ 4946 h 800796"/>
                          <a:gd name="connsiteX9" fmla="*/ 2119890 w 2119890"/>
                          <a:gd name="connsiteY9" fmla="*/ 4946 h 800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119890" h="800796">
                            <a:moveTo>
                              <a:pt x="2119890" y="0"/>
                            </a:moveTo>
                            <a:lnTo>
                              <a:pt x="608855" y="0"/>
                            </a:lnTo>
                            <a:lnTo>
                              <a:pt x="608855" y="438732"/>
                            </a:lnTo>
                            <a:lnTo>
                              <a:pt x="0" y="438732"/>
                            </a:lnTo>
                            <a:lnTo>
                              <a:pt x="0" y="800797"/>
                            </a:lnTo>
                            <a:lnTo>
                              <a:pt x="5125" y="800797"/>
                            </a:lnTo>
                            <a:lnTo>
                              <a:pt x="5125" y="443925"/>
                            </a:lnTo>
                            <a:lnTo>
                              <a:pt x="613980" y="443925"/>
                            </a:lnTo>
                            <a:lnTo>
                              <a:pt x="613980" y="4946"/>
                            </a:lnTo>
                            <a:lnTo>
                              <a:pt x="2119890" y="4946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45" name="Gráfico 4">
                      <a:extLst>
                        <a:ext uri="{FF2B5EF4-FFF2-40B4-BE49-F238E27FC236}">
                          <a16:creationId xmlns:a16="http://schemas.microsoft.com/office/drawing/2014/main" id="{E83D801B-A667-4EB0-2754-6E7767ED9E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578" y="2708331"/>
                      <a:ext cx="1361200" cy="797334"/>
                      <a:chOff x="333578" y="2708331"/>
                      <a:chExt cx="1361200" cy="797334"/>
                    </a:xfrm>
                    <a:solidFill>
                      <a:srgbClr val="D5D6D6"/>
                    </a:solidFill>
                  </p:grpSpPr>
                  <p:sp>
                    <p:nvSpPr>
                      <p:cNvPr id="46" name="Forma Livre: Forma 45">
                        <a:extLst>
                          <a:ext uri="{FF2B5EF4-FFF2-40B4-BE49-F238E27FC236}">
                            <a16:creationId xmlns:a16="http://schemas.microsoft.com/office/drawing/2014/main" id="{FDC5FF7B-8F56-FAC0-C746-9B575826BA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42800" y="2708331"/>
                        <a:ext cx="51978" cy="61086"/>
                      </a:xfrm>
                      <a:custGeom>
                        <a:avLst/>
                        <a:gdLst>
                          <a:gd name="connsiteX0" fmla="*/ 51979 w 51978"/>
                          <a:gd name="connsiteY0" fmla="*/ 30419 h 61086"/>
                          <a:gd name="connsiteX1" fmla="*/ 26111 w 51978"/>
                          <a:gd name="connsiteY1" fmla="*/ 15333 h 61086"/>
                          <a:gd name="connsiteX2" fmla="*/ 0 w 51978"/>
                          <a:gd name="connsiteY2" fmla="*/ 0 h 61086"/>
                          <a:gd name="connsiteX3" fmla="*/ 0 w 51978"/>
                          <a:gd name="connsiteY3" fmla="*/ 30419 h 61086"/>
                          <a:gd name="connsiteX4" fmla="*/ 0 w 51978"/>
                          <a:gd name="connsiteY4" fmla="*/ 61086 h 61086"/>
                          <a:gd name="connsiteX5" fmla="*/ 26111 w 51978"/>
                          <a:gd name="connsiteY5" fmla="*/ 45753 h 610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1978" h="61086">
                            <a:moveTo>
                              <a:pt x="51979" y="30419"/>
                            </a:moveTo>
                            <a:lnTo>
                              <a:pt x="26111" y="15333"/>
                            </a:lnTo>
                            <a:lnTo>
                              <a:pt x="0" y="0"/>
                            </a:lnTo>
                            <a:lnTo>
                              <a:pt x="0" y="30419"/>
                            </a:lnTo>
                            <a:lnTo>
                              <a:pt x="0" y="61086"/>
                            </a:lnTo>
                            <a:lnTo>
                              <a:pt x="26111" y="45753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7" name="Forma Livre: Forma 46">
                        <a:extLst>
                          <a:ext uri="{FF2B5EF4-FFF2-40B4-BE49-F238E27FC236}">
                            <a16:creationId xmlns:a16="http://schemas.microsoft.com/office/drawing/2014/main" id="{6D6726F1-B345-9E9F-AE9F-F58AE277B4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3578" y="3438891"/>
                        <a:ext cx="75893" cy="66774"/>
                      </a:xfrm>
                      <a:custGeom>
                        <a:avLst/>
                        <a:gdLst>
                          <a:gd name="connsiteX0" fmla="*/ 38069 w 75893"/>
                          <a:gd name="connsiteY0" fmla="*/ 66775 h 66774"/>
                          <a:gd name="connsiteX1" fmla="*/ 57103 w 75893"/>
                          <a:gd name="connsiteY1" fmla="*/ 33387 h 66774"/>
                          <a:gd name="connsiteX2" fmla="*/ 75893 w 75893"/>
                          <a:gd name="connsiteY2" fmla="*/ 0 h 66774"/>
                          <a:gd name="connsiteX3" fmla="*/ 38069 w 75893"/>
                          <a:gd name="connsiteY3" fmla="*/ 0 h 66774"/>
                          <a:gd name="connsiteX4" fmla="*/ 0 w 75893"/>
                          <a:gd name="connsiteY4" fmla="*/ 0 h 66774"/>
                          <a:gd name="connsiteX5" fmla="*/ 19034 w 75893"/>
                          <a:gd name="connsiteY5" fmla="*/ 33387 h 667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5893" h="66774">
                            <a:moveTo>
                              <a:pt x="38069" y="66775"/>
                            </a:moveTo>
                            <a:lnTo>
                              <a:pt x="57103" y="33387"/>
                            </a:lnTo>
                            <a:lnTo>
                              <a:pt x="75893" y="0"/>
                            </a:lnTo>
                            <a:lnTo>
                              <a:pt x="38069" y="0"/>
                            </a:lnTo>
                            <a:lnTo>
                              <a:pt x="0" y="0"/>
                            </a:lnTo>
                            <a:lnTo>
                              <a:pt x="19034" y="33387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8" name="Forma Livre: Forma 47">
                        <a:extLst>
                          <a:ext uri="{FF2B5EF4-FFF2-40B4-BE49-F238E27FC236}">
                            <a16:creationId xmlns:a16="http://schemas.microsoft.com/office/drawing/2014/main" id="{DDE21198-59CE-6785-E364-9D9EEE4A43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523" y="2733804"/>
                        <a:ext cx="1285306" cy="715474"/>
                      </a:xfrm>
                      <a:custGeom>
                        <a:avLst/>
                        <a:gdLst>
                          <a:gd name="connsiteX0" fmla="*/ 1285307 w 1285306"/>
                          <a:gd name="connsiteY0" fmla="*/ 0 h 715474"/>
                          <a:gd name="connsiteX1" fmla="*/ 657417 w 1285306"/>
                          <a:gd name="connsiteY1" fmla="*/ 0 h 715474"/>
                          <a:gd name="connsiteX2" fmla="*/ 657417 w 1285306"/>
                          <a:gd name="connsiteY2" fmla="*/ 382345 h 715474"/>
                          <a:gd name="connsiteX3" fmla="*/ 0 w 1285306"/>
                          <a:gd name="connsiteY3" fmla="*/ 382345 h 715474"/>
                          <a:gd name="connsiteX4" fmla="*/ 0 w 1285306"/>
                          <a:gd name="connsiteY4" fmla="*/ 715475 h 715474"/>
                          <a:gd name="connsiteX5" fmla="*/ 10005 w 1285306"/>
                          <a:gd name="connsiteY5" fmla="*/ 715475 h 715474"/>
                          <a:gd name="connsiteX6" fmla="*/ 10005 w 1285306"/>
                          <a:gd name="connsiteY6" fmla="*/ 392484 h 715474"/>
                          <a:gd name="connsiteX7" fmla="*/ 667423 w 1285306"/>
                          <a:gd name="connsiteY7" fmla="*/ 392484 h 715474"/>
                          <a:gd name="connsiteX8" fmla="*/ 667423 w 1285306"/>
                          <a:gd name="connsiteY8" fmla="*/ 10140 h 715474"/>
                          <a:gd name="connsiteX9" fmla="*/ 1285307 w 1285306"/>
                          <a:gd name="connsiteY9" fmla="*/ 10140 h 715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285306" h="715474">
                            <a:moveTo>
                              <a:pt x="1285307" y="0"/>
                            </a:moveTo>
                            <a:lnTo>
                              <a:pt x="657417" y="0"/>
                            </a:lnTo>
                            <a:lnTo>
                              <a:pt x="657417" y="382345"/>
                            </a:lnTo>
                            <a:lnTo>
                              <a:pt x="0" y="382345"/>
                            </a:lnTo>
                            <a:lnTo>
                              <a:pt x="0" y="715475"/>
                            </a:lnTo>
                            <a:lnTo>
                              <a:pt x="10005" y="715475"/>
                            </a:lnTo>
                            <a:lnTo>
                              <a:pt x="10005" y="392484"/>
                            </a:lnTo>
                            <a:lnTo>
                              <a:pt x="667423" y="392484"/>
                            </a:lnTo>
                            <a:lnTo>
                              <a:pt x="667423" y="10140"/>
                            </a:lnTo>
                            <a:lnTo>
                              <a:pt x="1285307" y="1014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49" name="Gráfico 4">
                    <a:extLst>
                      <a:ext uri="{FF2B5EF4-FFF2-40B4-BE49-F238E27FC236}">
                        <a16:creationId xmlns:a16="http://schemas.microsoft.com/office/drawing/2014/main" id="{8A49CF72-7E9A-897D-3112-CB7334CEAE01}"/>
                      </a:ext>
                    </a:extLst>
                  </p:cNvPr>
                  <p:cNvGrpSpPr/>
                  <p:nvPr/>
                </p:nvGrpSpPr>
                <p:grpSpPr>
                  <a:xfrm>
                    <a:off x="3816377" y="1505157"/>
                    <a:ext cx="69060" cy="1639185"/>
                    <a:chOff x="3816377" y="1505157"/>
                    <a:chExt cx="69060" cy="1639185"/>
                  </a:xfrm>
                  <a:solidFill>
                    <a:srgbClr val="F0DFE0"/>
                  </a:solidFill>
                </p:grpSpPr>
                <p:sp>
                  <p:nvSpPr>
                    <p:cNvPr id="50" name="Forma Livre: Forma 49">
                      <a:extLst>
                        <a:ext uri="{FF2B5EF4-FFF2-40B4-BE49-F238E27FC236}">
                          <a16:creationId xmlns:a16="http://schemas.microsoft.com/office/drawing/2014/main" id="{045DFD87-E5BE-3579-0961-D18AAAC235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377" y="3083751"/>
                      <a:ext cx="69060" cy="60591"/>
                    </a:xfrm>
                    <a:custGeom>
                      <a:avLst/>
                      <a:gdLst>
                        <a:gd name="connsiteX0" fmla="*/ 34652 w 69060"/>
                        <a:gd name="connsiteY0" fmla="*/ 60592 h 60591"/>
                        <a:gd name="connsiteX1" fmla="*/ 17326 w 69060"/>
                        <a:gd name="connsiteY1" fmla="*/ 30419 h 60591"/>
                        <a:gd name="connsiteX2" fmla="*/ 0 w 69060"/>
                        <a:gd name="connsiteY2" fmla="*/ 0 h 60591"/>
                        <a:gd name="connsiteX3" fmla="*/ 34652 w 69060"/>
                        <a:gd name="connsiteY3" fmla="*/ 0 h 60591"/>
                        <a:gd name="connsiteX4" fmla="*/ 69061 w 69060"/>
                        <a:gd name="connsiteY4" fmla="*/ 0 h 60591"/>
                        <a:gd name="connsiteX5" fmla="*/ 51978 w 69060"/>
                        <a:gd name="connsiteY5" fmla="*/ 30419 h 60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591">
                          <a:moveTo>
                            <a:pt x="34652" y="60592"/>
                          </a:moveTo>
                          <a:lnTo>
                            <a:pt x="17326" y="30419"/>
                          </a:lnTo>
                          <a:lnTo>
                            <a:pt x="0" y="0"/>
                          </a:lnTo>
                          <a:lnTo>
                            <a:pt x="34652" y="0"/>
                          </a:lnTo>
                          <a:lnTo>
                            <a:pt x="69061" y="0"/>
                          </a:lnTo>
                          <a:lnTo>
                            <a:pt x="51978" y="30419"/>
                          </a:lnTo>
                          <a:close/>
                        </a:path>
                      </a:pathLst>
                    </a:custGeom>
                    <a:solidFill>
                      <a:srgbClr val="F0DF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1" name="Forma Livre: Forma 50">
                      <a:extLst>
                        <a:ext uri="{FF2B5EF4-FFF2-40B4-BE49-F238E27FC236}">
                          <a16:creationId xmlns:a16="http://schemas.microsoft.com/office/drawing/2014/main" id="{7BD012C5-B9F6-AF14-3212-9B9F31708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1029" y="1505157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F0DF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52" name="Gráfico 4">
                    <a:extLst>
                      <a:ext uri="{FF2B5EF4-FFF2-40B4-BE49-F238E27FC236}">
                        <a16:creationId xmlns:a16="http://schemas.microsoft.com/office/drawing/2014/main" id="{DF339E1F-426D-8115-75BB-DAD361A32980}"/>
                      </a:ext>
                    </a:extLst>
                  </p:cNvPr>
                  <p:cNvGrpSpPr/>
                  <p:nvPr/>
                </p:nvGrpSpPr>
                <p:grpSpPr>
                  <a:xfrm>
                    <a:off x="4022583" y="785478"/>
                    <a:ext cx="69304" cy="1629293"/>
                    <a:chOff x="4022583" y="785478"/>
                    <a:chExt cx="69304" cy="1629293"/>
                  </a:xfrm>
                  <a:solidFill>
                    <a:srgbClr val="F0DFE0"/>
                  </a:solidFill>
                </p:grpSpPr>
                <p:sp>
                  <p:nvSpPr>
                    <p:cNvPr id="53" name="Forma Livre: Forma 52">
                      <a:extLst>
                        <a:ext uri="{FF2B5EF4-FFF2-40B4-BE49-F238E27FC236}">
                          <a16:creationId xmlns:a16="http://schemas.microsoft.com/office/drawing/2014/main" id="{26F79D0D-7E52-222B-4202-1FCAD7464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2583" y="2353933"/>
                      <a:ext cx="69304" cy="60838"/>
                    </a:xfrm>
                    <a:custGeom>
                      <a:avLst/>
                      <a:gdLst>
                        <a:gd name="connsiteX0" fmla="*/ 34652 w 69304"/>
                        <a:gd name="connsiteY0" fmla="*/ 60839 h 60838"/>
                        <a:gd name="connsiteX1" fmla="*/ 17326 w 69304"/>
                        <a:gd name="connsiteY1" fmla="*/ 30419 h 60838"/>
                        <a:gd name="connsiteX2" fmla="*/ 0 w 69304"/>
                        <a:gd name="connsiteY2" fmla="*/ 0 h 60838"/>
                        <a:gd name="connsiteX3" fmla="*/ 34652 w 69304"/>
                        <a:gd name="connsiteY3" fmla="*/ 0 h 60838"/>
                        <a:gd name="connsiteX4" fmla="*/ 69304 w 69304"/>
                        <a:gd name="connsiteY4" fmla="*/ 0 h 60838"/>
                        <a:gd name="connsiteX5" fmla="*/ 51979 w 69304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838">
                          <a:moveTo>
                            <a:pt x="34652" y="60839"/>
                          </a:moveTo>
                          <a:lnTo>
                            <a:pt x="17326" y="30419"/>
                          </a:lnTo>
                          <a:lnTo>
                            <a:pt x="0" y="0"/>
                          </a:lnTo>
                          <a:lnTo>
                            <a:pt x="34652" y="0"/>
                          </a:lnTo>
                          <a:lnTo>
                            <a:pt x="69304" y="0"/>
                          </a:lnTo>
                          <a:lnTo>
                            <a:pt x="51979" y="30419"/>
                          </a:lnTo>
                          <a:close/>
                        </a:path>
                      </a:pathLst>
                    </a:custGeom>
                    <a:solidFill>
                      <a:srgbClr val="F0DF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4" name="Forma Livre: Forma 53">
                      <a:extLst>
                        <a:ext uri="{FF2B5EF4-FFF2-40B4-BE49-F238E27FC236}">
                          <a16:creationId xmlns:a16="http://schemas.microsoft.com/office/drawing/2014/main" id="{75ABFD7C-C8E8-DA51-F111-DB759FF53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54063" y="785478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F0DF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55" name="Gráfico 4">
                    <a:extLst>
                      <a:ext uri="{FF2B5EF4-FFF2-40B4-BE49-F238E27FC236}">
                        <a16:creationId xmlns:a16="http://schemas.microsoft.com/office/drawing/2014/main" id="{24DB4D11-102A-094F-95F4-EEA14093F303}"/>
                      </a:ext>
                    </a:extLst>
                  </p:cNvPr>
                  <p:cNvGrpSpPr/>
                  <p:nvPr/>
                </p:nvGrpSpPr>
                <p:grpSpPr>
                  <a:xfrm>
                    <a:off x="3642872" y="2069523"/>
                    <a:ext cx="69304" cy="1638938"/>
                    <a:chOff x="3642872" y="2069523"/>
                    <a:chExt cx="69304" cy="1638938"/>
                  </a:xfrm>
                  <a:solidFill>
                    <a:srgbClr val="D5D6D6"/>
                  </a:solidFill>
                </p:grpSpPr>
                <p:sp>
                  <p:nvSpPr>
                    <p:cNvPr id="56" name="Forma Livre: Forma 55">
                      <a:extLst>
                        <a:ext uri="{FF2B5EF4-FFF2-40B4-BE49-F238E27FC236}">
                          <a16:creationId xmlns:a16="http://schemas.microsoft.com/office/drawing/2014/main" id="{484509FD-4C2E-6348-5E15-E51915C7DB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2872" y="3647623"/>
                      <a:ext cx="69304" cy="60838"/>
                    </a:xfrm>
                    <a:custGeom>
                      <a:avLst/>
                      <a:gdLst>
                        <a:gd name="connsiteX0" fmla="*/ 34652 w 69304"/>
                        <a:gd name="connsiteY0" fmla="*/ 60839 h 60838"/>
                        <a:gd name="connsiteX1" fmla="*/ 17326 w 69304"/>
                        <a:gd name="connsiteY1" fmla="*/ 30420 h 60838"/>
                        <a:gd name="connsiteX2" fmla="*/ 0 w 69304"/>
                        <a:gd name="connsiteY2" fmla="*/ 0 h 60838"/>
                        <a:gd name="connsiteX3" fmla="*/ 34652 w 69304"/>
                        <a:gd name="connsiteY3" fmla="*/ 0 h 60838"/>
                        <a:gd name="connsiteX4" fmla="*/ 69304 w 69304"/>
                        <a:gd name="connsiteY4" fmla="*/ 0 h 60838"/>
                        <a:gd name="connsiteX5" fmla="*/ 51978 w 69304"/>
                        <a:gd name="connsiteY5" fmla="*/ 30420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838">
                          <a:moveTo>
                            <a:pt x="34652" y="60839"/>
                          </a:moveTo>
                          <a:lnTo>
                            <a:pt x="17326" y="30420"/>
                          </a:lnTo>
                          <a:lnTo>
                            <a:pt x="0" y="0"/>
                          </a:lnTo>
                          <a:lnTo>
                            <a:pt x="34652" y="0"/>
                          </a:lnTo>
                          <a:lnTo>
                            <a:pt x="69304" y="0"/>
                          </a:lnTo>
                          <a:lnTo>
                            <a:pt x="51978" y="3042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7" name="Forma Livre: Forma 56">
                      <a:extLst>
                        <a:ext uri="{FF2B5EF4-FFF2-40B4-BE49-F238E27FC236}">
                          <a16:creationId xmlns:a16="http://schemas.microsoft.com/office/drawing/2014/main" id="{5AA29710-04AC-8FFD-F77C-72E86741A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4596" y="2069523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58" name="Gráfico 4">
                    <a:extLst>
                      <a:ext uri="{FF2B5EF4-FFF2-40B4-BE49-F238E27FC236}">
                        <a16:creationId xmlns:a16="http://schemas.microsoft.com/office/drawing/2014/main" id="{5FBE0662-62E5-DA1A-D4DB-5A9DCC2206E1}"/>
                      </a:ext>
                    </a:extLst>
                  </p:cNvPr>
                  <p:cNvGrpSpPr/>
                  <p:nvPr/>
                </p:nvGrpSpPr>
                <p:grpSpPr>
                  <a:xfrm>
                    <a:off x="3327585" y="2671234"/>
                    <a:ext cx="846296" cy="69989"/>
                    <a:chOff x="3327585" y="2671234"/>
                    <a:chExt cx="846296" cy="69989"/>
                  </a:xfrm>
                  <a:solidFill>
                    <a:srgbClr val="D5D6D6"/>
                  </a:solidFill>
                </p:grpSpPr>
                <p:sp>
                  <p:nvSpPr>
                    <p:cNvPr id="59" name="Forma Livre: Forma 58">
                      <a:extLst>
                        <a:ext uri="{FF2B5EF4-FFF2-40B4-BE49-F238E27FC236}">
                          <a16:creationId xmlns:a16="http://schemas.microsoft.com/office/drawing/2014/main" id="{4F3A731C-F4B1-3C77-4F83-DF1A94D895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7585" y="2671234"/>
                      <a:ext cx="60031" cy="69989"/>
                    </a:xfrm>
                    <a:custGeom>
                      <a:avLst/>
                      <a:gdLst>
                        <a:gd name="connsiteX0" fmla="*/ 0 w 60031"/>
                        <a:gd name="connsiteY0" fmla="*/ 35118 h 69989"/>
                        <a:gd name="connsiteX1" fmla="*/ 30016 w 60031"/>
                        <a:gd name="connsiteY1" fmla="*/ 17559 h 69989"/>
                        <a:gd name="connsiteX2" fmla="*/ 60031 w 60031"/>
                        <a:gd name="connsiteY2" fmla="*/ 0 h 69989"/>
                        <a:gd name="connsiteX3" fmla="*/ 60031 w 60031"/>
                        <a:gd name="connsiteY3" fmla="*/ 35118 h 69989"/>
                        <a:gd name="connsiteX4" fmla="*/ 60031 w 60031"/>
                        <a:gd name="connsiteY4" fmla="*/ 69989 h 69989"/>
                        <a:gd name="connsiteX5" fmla="*/ 30016 w 60031"/>
                        <a:gd name="connsiteY5" fmla="*/ 52677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69989">
                          <a:moveTo>
                            <a:pt x="0" y="35118"/>
                          </a:moveTo>
                          <a:lnTo>
                            <a:pt x="30016" y="17559"/>
                          </a:lnTo>
                          <a:lnTo>
                            <a:pt x="60031" y="0"/>
                          </a:lnTo>
                          <a:lnTo>
                            <a:pt x="60031" y="35118"/>
                          </a:lnTo>
                          <a:lnTo>
                            <a:pt x="60031" y="69989"/>
                          </a:lnTo>
                          <a:lnTo>
                            <a:pt x="30016" y="52677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" name="Forma Livre: Forma 59">
                      <a:extLst>
                        <a:ext uri="{FF2B5EF4-FFF2-40B4-BE49-F238E27FC236}">
                          <a16:creationId xmlns:a16="http://schemas.microsoft.com/office/drawing/2014/main" id="{8E3C1B14-D0CE-3C0A-C016-FC375FA0D4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7600" y="2703138"/>
                      <a:ext cx="816280" cy="6182"/>
                    </a:xfrm>
                    <a:custGeom>
                      <a:avLst/>
                      <a:gdLst>
                        <a:gd name="connsiteX0" fmla="*/ 0 w 816280"/>
                        <a:gd name="connsiteY0" fmla="*/ 0 h 6182"/>
                        <a:gd name="connsiteX1" fmla="*/ 816281 w 816280"/>
                        <a:gd name="connsiteY1" fmla="*/ 0 h 6182"/>
                        <a:gd name="connsiteX2" fmla="*/ 816281 w 816280"/>
                        <a:gd name="connsiteY2" fmla="*/ 6183 h 6182"/>
                        <a:gd name="connsiteX3" fmla="*/ 0 w 816280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6280" h="6182">
                          <a:moveTo>
                            <a:pt x="0" y="0"/>
                          </a:moveTo>
                          <a:lnTo>
                            <a:pt x="816281" y="0"/>
                          </a:lnTo>
                          <a:lnTo>
                            <a:pt x="816281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1" name="Gráfico 4">
                    <a:extLst>
                      <a:ext uri="{FF2B5EF4-FFF2-40B4-BE49-F238E27FC236}">
                        <a16:creationId xmlns:a16="http://schemas.microsoft.com/office/drawing/2014/main" id="{3CD9BA7E-18BA-C410-CA09-A1D2EB5F1407}"/>
                      </a:ext>
                    </a:extLst>
                  </p:cNvPr>
                  <p:cNvGrpSpPr/>
                  <p:nvPr/>
                </p:nvGrpSpPr>
                <p:grpSpPr>
                  <a:xfrm>
                    <a:off x="3018887" y="2087825"/>
                    <a:ext cx="1617431" cy="70236"/>
                    <a:chOff x="3018887" y="2087825"/>
                    <a:chExt cx="1617431" cy="70236"/>
                  </a:xfrm>
                  <a:solidFill>
                    <a:srgbClr val="D5D6D6"/>
                  </a:solidFill>
                </p:grpSpPr>
                <p:sp>
                  <p:nvSpPr>
                    <p:cNvPr id="62" name="Forma Livre: Forma 61">
                      <a:extLst>
                        <a:ext uri="{FF2B5EF4-FFF2-40B4-BE49-F238E27FC236}">
                          <a16:creationId xmlns:a16="http://schemas.microsoft.com/office/drawing/2014/main" id="{0BA72772-A96E-861C-5021-08A4819C80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6531" y="2087825"/>
                      <a:ext cx="59787" cy="70236"/>
                    </a:xfrm>
                    <a:custGeom>
                      <a:avLst/>
                      <a:gdLst>
                        <a:gd name="connsiteX0" fmla="*/ 59787 w 59787"/>
                        <a:gd name="connsiteY0" fmla="*/ 35118 h 70236"/>
                        <a:gd name="connsiteX1" fmla="*/ 30016 w 59787"/>
                        <a:gd name="connsiteY1" fmla="*/ 52678 h 70236"/>
                        <a:gd name="connsiteX2" fmla="*/ 0 w 59787"/>
                        <a:gd name="connsiteY2" fmla="*/ 70237 h 70236"/>
                        <a:gd name="connsiteX3" fmla="*/ 0 w 59787"/>
                        <a:gd name="connsiteY3" fmla="*/ 35118 h 70236"/>
                        <a:gd name="connsiteX4" fmla="*/ 0 w 59787"/>
                        <a:gd name="connsiteY4" fmla="*/ 0 h 70236"/>
                        <a:gd name="connsiteX5" fmla="*/ 30016 w 59787"/>
                        <a:gd name="connsiteY5" fmla="*/ 17559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87" h="70236">
                          <a:moveTo>
                            <a:pt x="59787" y="35118"/>
                          </a:moveTo>
                          <a:lnTo>
                            <a:pt x="30016" y="52678"/>
                          </a:lnTo>
                          <a:lnTo>
                            <a:pt x="0" y="70237"/>
                          </a:lnTo>
                          <a:lnTo>
                            <a:pt x="0" y="35118"/>
                          </a:lnTo>
                          <a:lnTo>
                            <a:pt x="0" y="0"/>
                          </a:lnTo>
                          <a:lnTo>
                            <a:pt x="30016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3" name="Forma Livre: Forma 62">
                      <a:extLst>
                        <a:ext uri="{FF2B5EF4-FFF2-40B4-BE49-F238E27FC236}">
                          <a16:creationId xmlns:a16="http://schemas.microsoft.com/office/drawing/2014/main" id="{E47E381A-5A6F-1321-88C1-A6710D5AB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8887" y="2116760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4" name="Gráfico 4">
                    <a:extLst>
                      <a:ext uri="{FF2B5EF4-FFF2-40B4-BE49-F238E27FC236}">
                        <a16:creationId xmlns:a16="http://schemas.microsoft.com/office/drawing/2014/main" id="{07552E6D-A751-2C1D-CAED-618A201F8334}"/>
                      </a:ext>
                    </a:extLst>
                  </p:cNvPr>
                  <p:cNvGrpSpPr/>
                  <p:nvPr/>
                </p:nvGrpSpPr>
                <p:grpSpPr>
                  <a:xfrm>
                    <a:off x="2308759" y="1878846"/>
                    <a:ext cx="1607670" cy="70236"/>
                    <a:chOff x="2308759" y="1878846"/>
                    <a:chExt cx="1607670" cy="70236"/>
                  </a:xfrm>
                  <a:solidFill>
                    <a:srgbClr val="D5D6D6"/>
                  </a:solidFill>
                </p:grpSpPr>
                <p:sp>
                  <p:nvSpPr>
                    <p:cNvPr id="65" name="Forma Livre: Forma 64">
                      <a:extLst>
                        <a:ext uri="{FF2B5EF4-FFF2-40B4-BE49-F238E27FC236}">
                          <a16:creationId xmlns:a16="http://schemas.microsoft.com/office/drawing/2014/main" id="{70A0978B-AC34-AD06-860B-318CDB0E62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6398" y="1878846"/>
                      <a:ext cx="60031" cy="70236"/>
                    </a:xfrm>
                    <a:custGeom>
                      <a:avLst/>
                      <a:gdLst>
                        <a:gd name="connsiteX0" fmla="*/ 60031 w 60031"/>
                        <a:gd name="connsiteY0" fmla="*/ 35118 h 70236"/>
                        <a:gd name="connsiteX1" fmla="*/ 30016 w 60031"/>
                        <a:gd name="connsiteY1" fmla="*/ 52677 h 70236"/>
                        <a:gd name="connsiteX2" fmla="*/ 0 w 60031"/>
                        <a:gd name="connsiteY2" fmla="*/ 70237 h 70236"/>
                        <a:gd name="connsiteX3" fmla="*/ 0 w 60031"/>
                        <a:gd name="connsiteY3" fmla="*/ 35118 h 70236"/>
                        <a:gd name="connsiteX4" fmla="*/ 0 w 60031"/>
                        <a:gd name="connsiteY4" fmla="*/ 0 h 70236"/>
                        <a:gd name="connsiteX5" fmla="*/ 30016 w 60031"/>
                        <a:gd name="connsiteY5" fmla="*/ 17559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70236">
                          <a:moveTo>
                            <a:pt x="60031" y="35118"/>
                          </a:moveTo>
                          <a:lnTo>
                            <a:pt x="30016" y="52677"/>
                          </a:lnTo>
                          <a:lnTo>
                            <a:pt x="0" y="70237"/>
                          </a:lnTo>
                          <a:lnTo>
                            <a:pt x="0" y="35118"/>
                          </a:lnTo>
                          <a:lnTo>
                            <a:pt x="0" y="0"/>
                          </a:lnTo>
                          <a:lnTo>
                            <a:pt x="30016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" name="Forma Livre: Forma 65">
                      <a:extLst>
                        <a:ext uri="{FF2B5EF4-FFF2-40B4-BE49-F238E27FC236}">
                          <a16:creationId xmlns:a16="http://schemas.microsoft.com/office/drawing/2014/main" id="{DFE0F2CF-8685-3CE7-D861-1C7AE3C09E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8759" y="1910996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7" name="Gráfico 4">
                    <a:extLst>
                      <a:ext uri="{FF2B5EF4-FFF2-40B4-BE49-F238E27FC236}">
                        <a16:creationId xmlns:a16="http://schemas.microsoft.com/office/drawing/2014/main" id="{F2201AA5-B853-3001-7E0C-3C185D87DC52}"/>
                      </a:ext>
                    </a:extLst>
                  </p:cNvPr>
                  <p:cNvGrpSpPr/>
                  <p:nvPr/>
                </p:nvGrpSpPr>
                <p:grpSpPr>
                  <a:xfrm>
                    <a:off x="3575763" y="2263664"/>
                    <a:ext cx="1617188" cy="69989"/>
                    <a:chOff x="3575763" y="2263664"/>
                    <a:chExt cx="1617188" cy="69989"/>
                  </a:xfrm>
                  <a:solidFill>
                    <a:srgbClr val="D5D6D6"/>
                  </a:solidFill>
                </p:grpSpPr>
                <p:sp>
                  <p:nvSpPr>
                    <p:cNvPr id="68" name="Forma Livre: Forma 67">
                      <a:extLst>
                        <a:ext uri="{FF2B5EF4-FFF2-40B4-BE49-F238E27FC236}">
                          <a16:creationId xmlns:a16="http://schemas.microsoft.com/office/drawing/2014/main" id="{A1A24B0E-820B-A615-585A-16CEF97D4B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2920" y="2263664"/>
                      <a:ext cx="60031" cy="69989"/>
                    </a:xfrm>
                    <a:custGeom>
                      <a:avLst/>
                      <a:gdLst>
                        <a:gd name="connsiteX0" fmla="*/ 60032 w 60031"/>
                        <a:gd name="connsiteY0" fmla="*/ 35118 h 69989"/>
                        <a:gd name="connsiteX1" fmla="*/ 30016 w 60031"/>
                        <a:gd name="connsiteY1" fmla="*/ 52678 h 69989"/>
                        <a:gd name="connsiteX2" fmla="*/ 0 w 60031"/>
                        <a:gd name="connsiteY2" fmla="*/ 69989 h 69989"/>
                        <a:gd name="connsiteX3" fmla="*/ 0 w 60031"/>
                        <a:gd name="connsiteY3" fmla="*/ 35118 h 69989"/>
                        <a:gd name="connsiteX4" fmla="*/ 0 w 60031"/>
                        <a:gd name="connsiteY4" fmla="*/ 0 h 69989"/>
                        <a:gd name="connsiteX5" fmla="*/ 30016 w 60031"/>
                        <a:gd name="connsiteY5" fmla="*/ 17559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69989">
                          <a:moveTo>
                            <a:pt x="60032" y="35118"/>
                          </a:moveTo>
                          <a:lnTo>
                            <a:pt x="30016" y="52678"/>
                          </a:lnTo>
                          <a:lnTo>
                            <a:pt x="0" y="69989"/>
                          </a:lnTo>
                          <a:lnTo>
                            <a:pt x="0" y="35118"/>
                          </a:lnTo>
                          <a:lnTo>
                            <a:pt x="0" y="0"/>
                          </a:lnTo>
                          <a:lnTo>
                            <a:pt x="30016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9" name="Forma Livre: Forma 68">
                      <a:extLst>
                        <a:ext uri="{FF2B5EF4-FFF2-40B4-BE49-F238E27FC236}">
                          <a16:creationId xmlns:a16="http://schemas.microsoft.com/office/drawing/2014/main" id="{7437EB2B-E527-C580-A72D-BB9DD2134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5763" y="2295567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70" name="Gráfico 4">
                    <a:extLst>
                      <a:ext uri="{FF2B5EF4-FFF2-40B4-BE49-F238E27FC236}">
                        <a16:creationId xmlns:a16="http://schemas.microsoft.com/office/drawing/2014/main" id="{5DE533E4-1B6E-87DE-7B34-699DE838FF0E}"/>
                      </a:ext>
                    </a:extLst>
                  </p:cNvPr>
                  <p:cNvGrpSpPr/>
                  <p:nvPr/>
                </p:nvGrpSpPr>
                <p:grpSpPr>
                  <a:xfrm>
                    <a:off x="4169489" y="1795749"/>
                    <a:ext cx="69060" cy="857678"/>
                    <a:chOff x="4169489" y="1795749"/>
                    <a:chExt cx="69060" cy="857678"/>
                  </a:xfrm>
                  <a:solidFill>
                    <a:srgbClr val="FFFFFF"/>
                  </a:solidFill>
                </p:grpSpPr>
                <p:sp>
                  <p:nvSpPr>
                    <p:cNvPr id="71" name="Forma Livre: Forma 70">
                      <a:extLst>
                        <a:ext uri="{FF2B5EF4-FFF2-40B4-BE49-F238E27FC236}">
                          <a16:creationId xmlns:a16="http://schemas.microsoft.com/office/drawing/2014/main" id="{4358C8A3-9D19-FC39-90E8-A11257435E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9489" y="2592589"/>
                      <a:ext cx="69060" cy="60838"/>
                    </a:xfrm>
                    <a:custGeom>
                      <a:avLst/>
                      <a:gdLst>
                        <a:gd name="connsiteX0" fmla="*/ 34652 w 69060"/>
                        <a:gd name="connsiteY0" fmla="*/ 60839 h 60838"/>
                        <a:gd name="connsiteX1" fmla="*/ 17326 w 69060"/>
                        <a:gd name="connsiteY1" fmla="*/ 30419 h 60838"/>
                        <a:gd name="connsiteX2" fmla="*/ 0 w 69060"/>
                        <a:gd name="connsiteY2" fmla="*/ 0 h 60838"/>
                        <a:gd name="connsiteX3" fmla="*/ 34652 w 69060"/>
                        <a:gd name="connsiteY3" fmla="*/ 0 h 60838"/>
                        <a:gd name="connsiteX4" fmla="*/ 69061 w 69060"/>
                        <a:gd name="connsiteY4" fmla="*/ 0 h 60838"/>
                        <a:gd name="connsiteX5" fmla="*/ 51734 w 69060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838">
                          <a:moveTo>
                            <a:pt x="34652" y="60839"/>
                          </a:moveTo>
                          <a:lnTo>
                            <a:pt x="17326" y="30419"/>
                          </a:lnTo>
                          <a:lnTo>
                            <a:pt x="0" y="0"/>
                          </a:lnTo>
                          <a:lnTo>
                            <a:pt x="34652" y="0"/>
                          </a:lnTo>
                          <a:lnTo>
                            <a:pt x="69061" y="0"/>
                          </a:lnTo>
                          <a:lnTo>
                            <a:pt x="51734" y="3041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2" name="Forma Livre: Forma 71">
                      <a:extLst>
                        <a:ext uri="{FF2B5EF4-FFF2-40B4-BE49-F238E27FC236}">
                          <a16:creationId xmlns:a16="http://schemas.microsoft.com/office/drawing/2014/main" id="{427DF4F6-1829-A620-8960-C79B5A5B30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0969" y="1795749"/>
                      <a:ext cx="6100" cy="827259"/>
                    </a:xfrm>
                    <a:custGeom>
                      <a:avLst/>
                      <a:gdLst>
                        <a:gd name="connsiteX0" fmla="*/ 0 w 6100"/>
                        <a:gd name="connsiteY0" fmla="*/ 0 h 827259"/>
                        <a:gd name="connsiteX1" fmla="*/ 6101 w 6100"/>
                        <a:gd name="connsiteY1" fmla="*/ 0 h 827259"/>
                        <a:gd name="connsiteX2" fmla="*/ 6101 w 6100"/>
                        <a:gd name="connsiteY2" fmla="*/ 827259 h 827259"/>
                        <a:gd name="connsiteX3" fmla="*/ 0 w 6100"/>
                        <a:gd name="connsiteY3" fmla="*/ 827259 h 827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827259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827259"/>
                          </a:lnTo>
                          <a:lnTo>
                            <a:pt x="0" y="82725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73" name="Gráfico 4">
                    <a:extLst>
                      <a:ext uri="{FF2B5EF4-FFF2-40B4-BE49-F238E27FC236}">
                        <a16:creationId xmlns:a16="http://schemas.microsoft.com/office/drawing/2014/main" id="{7A96522E-2858-738E-83B8-AF1A11C6BEAF}"/>
                      </a:ext>
                    </a:extLst>
                  </p:cNvPr>
                  <p:cNvGrpSpPr/>
                  <p:nvPr/>
                </p:nvGrpSpPr>
                <p:grpSpPr>
                  <a:xfrm>
                    <a:off x="978550" y="2018825"/>
                    <a:ext cx="2202860" cy="95462"/>
                    <a:chOff x="978550" y="2018825"/>
                    <a:chExt cx="2202860" cy="95462"/>
                  </a:xfrm>
                  <a:solidFill>
                    <a:srgbClr val="D5D6D6"/>
                  </a:solidFill>
                </p:grpSpPr>
                <p:sp>
                  <p:nvSpPr>
                    <p:cNvPr id="74" name="Forma Livre: Forma 73">
                      <a:extLst>
                        <a:ext uri="{FF2B5EF4-FFF2-40B4-BE49-F238E27FC236}">
                          <a16:creationId xmlns:a16="http://schemas.microsoft.com/office/drawing/2014/main" id="{1E3D13F8-3954-C30D-A492-5C6BDB8E43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8550" y="2018825"/>
                      <a:ext cx="81750" cy="95462"/>
                    </a:xfrm>
                    <a:custGeom>
                      <a:avLst/>
                      <a:gdLst>
                        <a:gd name="connsiteX0" fmla="*/ 0 w 81750"/>
                        <a:gd name="connsiteY0" fmla="*/ 47731 h 95462"/>
                        <a:gd name="connsiteX1" fmla="*/ 40753 w 81750"/>
                        <a:gd name="connsiteY1" fmla="*/ 71473 h 95462"/>
                        <a:gd name="connsiteX2" fmla="*/ 81750 w 81750"/>
                        <a:gd name="connsiteY2" fmla="*/ 95462 h 95462"/>
                        <a:gd name="connsiteX3" fmla="*/ 81750 w 81750"/>
                        <a:gd name="connsiteY3" fmla="*/ 47731 h 95462"/>
                        <a:gd name="connsiteX4" fmla="*/ 81750 w 81750"/>
                        <a:gd name="connsiteY4" fmla="*/ 0 h 95462"/>
                        <a:gd name="connsiteX5" fmla="*/ 40753 w 81750"/>
                        <a:gd name="connsiteY5" fmla="*/ 23742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50" h="95462">
                          <a:moveTo>
                            <a:pt x="0" y="47731"/>
                          </a:moveTo>
                          <a:lnTo>
                            <a:pt x="40753" y="71473"/>
                          </a:lnTo>
                          <a:lnTo>
                            <a:pt x="81750" y="95462"/>
                          </a:lnTo>
                          <a:lnTo>
                            <a:pt x="81750" y="47731"/>
                          </a:lnTo>
                          <a:lnTo>
                            <a:pt x="81750" y="0"/>
                          </a:lnTo>
                          <a:lnTo>
                            <a:pt x="40753" y="2374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5" name="Forma Livre: Forma 74">
                      <a:extLst>
                        <a:ext uri="{FF2B5EF4-FFF2-40B4-BE49-F238E27FC236}">
                          <a16:creationId xmlns:a16="http://schemas.microsoft.com/office/drawing/2014/main" id="{5751C1CA-C3F1-2904-C69D-B0BBF456CB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2486" y="2058147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76" name="Gráfico 4">
                    <a:extLst>
                      <a:ext uri="{FF2B5EF4-FFF2-40B4-BE49-F238E27FC236}">
                        <a16:creationId xmlns:a16="http://schemas.microsoft.com/office/drawing/2014/main" id="{6854CCBC-2BDC-0322-39F5-7E2D373774D2}"/>
                      </a:ext>
                    </a:extLst>
                  </p:cNvPr>
                  <p:cNvGrpSpPr/>
                  <p:nvPr/>
                </p:nvGrpSpPr>
                <p:grpSpPr>
                  <a:xfrm>
                    <a:off x="1959064" y="1734168"/>
                    <a:ext cx="2189438" cy="95462"/>
                    <a:chOff x="1959064" y="1734168"/>
                    <a:chExt cx="2189438" cy="95462"/>
                  </a:xfrm>
                  <a:solidFill>
                    <a:srgbClr val="D5D6D6"/>
                  </a:solidFill>
                </p:grpSpPr>
                <p:sp>
                  <p:nvSpPr>
                    <p:cNvPr id="77" name="Forma Livre: Forma 76">
                      <a:extLst>
                        <a:ext uri="{FF2B5EF4-FFF2-40B4-BE49-F238E27FC236}">
                          <a16:creationId xmlns:a16="http://schemas.microsoft.com/office/drawing/2014/main" id="{A39C10C1-F5A0-70CC-C1E5-F2F937EAF1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9064" y="1734168"/>
                      <a:ext cx="81750" cy="95462"/>
                    </a:xfrm>
                    <a:custGeom>
                      <a:avLst/>
                      <a:gdLst>
                        <a:gd name="connsiteX0" fmla="*/ 0 w 81750"/>
                        <a:gd name="connsiteY0" fmla="*/ 47731 h 95462"/>
                        <a:gd name="connsiteX1" fmla="*/ 40753 w 81750"/>
                        <a:gd name="connsiteY1" fmla="*/ 71473 h 95462"/>
                        <a:gd name="connsiteX2" fmla="*/ 81750 w 81750"/>
                        <a:gd name="connsiteY2" fmla="*/ 95463 h 95462"/>
                        <a:gd name="connsiteX3" fmla="*/ 81750 w 81750"/>
                        <a:gd name="connsiteY3" fmla="*/ 47731 h 95462"/>
                        <a:gd name="connsiteX4" fmla="*/ 81750 w 81750"/>
                        <a:gd name="connsiteY4" fmla="*/ 0 h 95462"/>
                        <a:gd name="connsiteX5" fmla="*/ 40753 w 81750"/>
                        <a:gd name="connsiteY5" fmla="*/ 23742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50" h="95462">
                          <a:moveTo>
                            <a:pt x="0" y="47731"/>
                          </a:moveTo>
                          <a:lnTo>
                            <a:pt x="40753" y="71473"/>
                          </a:lnTo>
                          <a:lnTo>
                            <a:pt x="81750" y="95463"/>
                          </a:lnTo>
                          <a:lnTo>
                            <a:pt x="81750" y="47731"/>
                          </a:lnTo>
                          <a:lnTo>
                            <a:pt x="81750" y="0"/>
                          </a:lnTo>
                          <a:lnTo>
                            <a:pt x="40753" y="2374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8" name="Forma Livre: Forma 77">
                      <a:extLst>
                        <a:ext uri="{FF2B5EF4-FFF2-40B4-BE49-F238E27FC236}">
                          <a16:creationId xmlns:a16="http://schemas.microsoft.com/office/drawing/2014/main" id="{5E15B72A-3B84-4242-D73E-D9B63CA3FD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578" y="1777695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79" name="Gráfico 4">
                    <a:extLst>
                      <a:ext uri="{FF2B5EF4-FFF2-40B4-BE49-F238E27FC236}">
                        <a16:creationId xmlns:a16="http://schemas.microsoft.com/office/drawing/2014/main" id="{5A71B8E6-3853-3BCD-2285-35825068FA72}"/>
                      </a:ext>
                    </a:extLst>
                  </p:cNvPr>
                  <p:cNvGrpSpPr/>
                  <p:nvPr/>
                </p:nvGrpSpPr>
                <p:grpSpPr>
                  <a:xfrm>
                    <a:off x="220836" y="2257975"/>
                    <a:ext cx="2202372" cy="95462"/>
                    <a:chOff x="220836" y="2257975"/>
                    <a:chExt cx="2202372" cy="95462"/>
                  </a:xfrm>
                  <a:solidFill>
                    <a:srgbClr val="D5D6D6"/>
                  </a:solidFill>
                </p:grpSpPr>
                <p:sp>
                  <p:nvSpPr>
                    <p:cNvPr id="80" name="Forma Livre: Forma 79">
                      <a:extLst>
                        <a:ext uri="{FF2B5EF4-FFF2-40B4-BE49-F238E27FC236}">
                          <a16:creationId xmlns:a16="http://schemas.microsoft.com/office/drawing/2014/main" id="{D9EF1380-7F10-F572-6CCF-CB7F6C69F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836" y="2257975"/>
                      <a:ext cx="81506" cy="95462"/>
                    </a:xfrm>
                    <a:custGeom>
                      <a:avLst/>
                      <a:gdLst>
                        <a:gd name="connsiteX0" fmla="*/ 0 w 81506"/>
                        <a:gd name="connsiteY0" fmla="*/ 47731 h 95462"/>
                        <a:gd name="connsiteX1" fmla="*/ 40753 w 81506"/>
                        <a:gd name="connsiteY1" fmla="*/ 71721 h 95462"/>
                        <a:gd name="connsiteX2" fmla="*/ 81506 w 81506"/>
                        <a:gd name="connsiteY2" fmla="*/ 95463 h 95462"/>
                        <a:gd name="connsiteX3" fmla="*/ 81506 w 81506"/>
                        <a:gd name="connsiteY3" fmla="*/ 47731 h 95462"/>
                        <a:gd name="connsiteX4" fmla="*/ 81506 w 81506"/>
                        <a:gd name="connsiteY4" fmla="*/ 0 h 95462"/>
                        <a:gd name="connsiteX5" fmla="*/ 40753 w 81506"/>
                        <a:gd name="connsiteY5" fmla="*/ 23989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6" h="95462">
                          <a:moveTo>
                            <a:pt x="0" y="47731"/>
                          </a:moveTo>
                          <a:lnTo>
                            <a:pt x="40753" y="71721"/>
                          </a:lnTo>
                          <a:lnTo>
                            <a:pt x="81506" y="95463"/>
                          </a:lnTo>
                          <a:lnTo>
                            <a:pt x="81506" y="47731"/>
                          </a:lnTo>
                          <a:lnTo>
                            <a:pt x="81506" y="0"/>
                          </a:lnTo>
                          <a:lnTo>
                            <a:pt x="40753" y="2398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" name="Forma Livre: Forma 80">
                      <a:extLst>
                        <a:ext uri="{FF2B5EF4-FFF2-40B4-BE49-F238E27FC236}">
                          <a16:creationId xmlns:a16="http://schemas.microsoft.com/office/drawing/2014/main" id="{4AB13CBE-40CB-0B8E-EA20-83F8B1456E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284" y="2301502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82" name="Gráfico 4">
                    <a:extLst>
                      <a:ext uri="{FF2B5EF4-FFF2-40B4-BE49-F238E27FC236}">
                        <a16:creationId xmlns:a16="http://schemas.microsoft.com/office/drawing/2014/main" id="{F2594386-FB17-FE39-F47F-472E189EE445}"/>
                      </a:ext>
                    </a:extLst>
                  </p:cNvPr>
                  <p:cNvGrpSpPr/>
                  <p:nvPr/>
                </p:nvGrpSpPr>
                <p:grpSpPr>
                  <a:xfrm>
                    <a:off x="1520297" y="1620652"/>
                    <a:ext cx="94195" cy="1168055"/>
                    <a:chOff x="1520297" y="1620652"/>
                    <a:chExt cx="94195" cy="1168055"/>
                  </a:xfrm>
                  <a:solidFill>
                    <a:srgbClr val="D5D6D6"/>
                  </a:solidFill>
                </p:grpSpPr>
                <p:sp>
                  <p:nvSpPr>
                    <p:cNvPr id="83" name="Forma Livre: Forma 82">
                      <a:extLst>
                        <a:ext uri="{FF2B5EF4-FFF2-40B4-BE49-F238E27FC236}">
                          <a16:creationId xmlns:a16="http://schemas.microsoft.com/office/drawing/2014/main" id="{A5410A08-D722-8774-35EF-E45C4BCA7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0297" y="2705858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50 h 82849"/>
                        <a:gd name="connsiteX1" fmla="*/ 70769 w 94195"/>
                        <a:gd name="connsiteY1" fmla="*/ 41548 h 82849"/>
                        <a:gd name="connsiteX2" fmla="*/ 94196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671 w 94195"/>
                        <a:gd name="connsiteY5" fmla="*/ 41548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50"/>
                          </a:moveTo>
                          <a:lnTo>
                            <a:pt x="70769" y="41548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671" y="4154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4" name="Forma Livre: Forma 83">
                      <a:extLst>
                        <a:ext uri="{FF2B5EF4-FFF2-40B4-BE49-F238E27FC236}">
                          <a16:creationId xmlns:a16="http://schemas.microsoft.com/office/drawing/2014/main" id="{81E92D2B-D783-357A-8A76-6113DF6901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247" y="1620652"/>
                      <a:ext cx="8297" cy="1126507"/>
                    </a:xfrm>
                    <a:custGeom>
                      <a:avLst/>
                      <a:gdLst>
                        <a:gd name="connsiteX0" fmla="*/ 0 w 8297"/>
                        <a:gd name="connsiteY0" fmla="*/ 0 h 1126507"/>
                        <a:gd name="connsiteX1" fmla="*/ 8297 w 8297"/>
                        <a:gd name="connsiteY1" fmla="*/ 0 h 1126507"/>
                        <a:gd name="connsiteX2" fmla="*/ 8297 w 8297"/>
                        <a:gd name="connsiteY2" fmla="*/ 1126507 h 1126507"/>
                        <a:gd name="connsiteX3" fmla="*/ 0 w 8297"/>
                        <a:gd name="connsiteY3" fmla="*/ 1126507 h 1126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1126507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1126507"/>
                          </a:lnTo>
                          <a:lnTo>
                            <a:pt x="0" y="1126507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85" name="Gráfico 4">
                    <a:extLst>
                      <a:ext uri="{FF2B5EF4-FFF2-40B4-BE49-F238E27FC236}">
                        <a16:creationId xmlns:a16="http://schemas.microsoft.com/office/drawing/2014/main" id="{B289EE53-81DC-6940-9698-1470229F368B}"/>
                      </a:ext>
                    </a:extLst>
                  </p:cNvPr>
                  <p:cNvGrpSpPr/>
                  <p:nvPr/>
                </p:nvGrpSpPr>
                <p:grpSpPr>
                  <a:xfrm>
                    <a:off x="1240395" y="3051353"/>
                    <a:ext cx="2202860" cy="95462"/>
                    <a:chOff x="1240395" y="3051353"/>
                    <a:chExt cx="2202860" cy="95462"/>
                  </a:xfrm>
                  <a:solidFill>
                    <a:srgbClr val="D5D6D6"/>
                  </a:solidFill>
                </p:grpSpPr>
                <p:sp>
                  <p:nvSpPr>
                    <p:cNvPr id="86" name="Forma Livre: Forma 85">
                      <a:extLst>
                        <a:ext uri="{FF2B5EF4-FFF2-40B4-BE49-F238E27FC236}">
                          <a16:creationId xmlns:a16="http://schemas.microsoft.com/office/drawing/2014/main" id="{AEF847E5-9AF1-BD5D-E187-4C3911560B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0395" y="3051353"/>
                      <a:ext cx="81750" cy="95462"/>
                    </a:xfrm>
                    <a:custGeom>
                      <a:avLst/>
                      <a:gdLst>
                        <a:gd name="connsiteX0" fmla="*/ 0 w 81750"/>
                        <a:gd name="connsiteY0" fmla="*/ 47731 h 95462"/>
                        <a:gd name="connsiteX1" fmla="*/ 40753 w 81750"/>
                        <a:gd name="connsiteY1" fmla="*/ 71473 h 95462"/>
                        <a:gd name="connsiteX2" fmla="*/ 81750 w 81750"/>
                        <a:gd name="connsiteY2" fmla="*/ 95462 h 95462"/>
                        <a:gd name="connsiteX3" fmla="*/ 81750 w 81750"/>
                        <a:gd name="connsiteY3" fmla="*/ 47731 h 95462"/>
                        <a:gd name="connsiteX4" fmla="*/ 81750 w 81750"/>
                        <a:gd name="connsiteY4" fmla="*/ 0 h 95462"/>
                        <a:gd name="connsiteX5" fmla="*/ 40753 w 81750"/>
                        <a:gd name="connsiteY5" fmla="*/ 23742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50" h="95462">
                          <a:moveTo>
                            <a:pt x="0" y="47731"/>
                          </a:moveTo>
                          <a:lnTo>
                            <a:pt x="40753" y="71473"/>
                          </a:lnTo>
                          <a:lnTo>
                            <a:pt x="81750" y="95462"/>
                          </a:lnTo>
                          <a:lnTo>
                            <a:pt x="81750" y="47731"/>
                          </a:lnTo>
                          <a:lnTo>
                            <a:pt x="81750" y="0"/>
                          </a:lnTo>
                          <a:lnTo>
                            <a:pt x="40753" y="2374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7" name="Forma Livre: Forma 86">
                      <a:extLst>
                        <a:ext uri="{FF2B5EF4-FFF2-40B4-BE49-F238E27FC236}">
                          <a16:creationId xmlns:a16="http://schemas.microsoft.com/office/drawing/2014/main" id="{CAA7E6E2-82D1-026D-8C85-E91DEC489C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4330" y="3090676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88" name="Gráfico 4">
                    <a:extLst>
                      <a:ext uri="{FF2B5EF4-FFF2-40B4-BE49-F238E27FC236}">
                        <a16:creationId xmlns:a16="http://schemas.microsoft.com/office/drawing/2014/main" id="{0C32A4D7-D910-6C90-2EA8-73863055DA87}"/>
                      </a:ext>
                    </a:extLst>
                  </p:cNvPr>
                  <p:cNvGrpSpPr/>
                  <p:nvPr/>
                </p:nvGrpSpPr>
                <p:grpSpPr>
                  <a:xfrm>
                    <a:off x="2220908" y="2766697"/>
                    <a:ext cx="2189438" cy="95462"/>
                    <a:chOff x="2220908" y="2766697"/>
                    <a:chExt cx="2189438" cy="95462"/>
                  </a:xfrm>
                  <a:solidFill>
                    <a:srgbClr val="D5D6D6"/>
                  </a:solidFill>
                </p:grpSpPr>
                <p:sp>
                  <p:nvSpPr>
                    <p:cNvPr id="89" name="Forma Livre: Forma 88">
                      <a:extLst>
                        <a:ext uri="{FF2B5EF4-FFF2-40B4-BE49-F238E27FC236}">
                          <a16:creationId xmlns:a16="http://schemas.microsoft.com/office/drawing/2014/main" id="{3FEAB62B-205D-2A5D-BD90-704081AE38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0908" y="2766697"/>
                      <a:ext cx="81750" cy="95462"/>
                    </a:xfrm>
                    <a:custGeom>
                      <a:avLst/>
                      <a:gdLst>
                        <a:gd name="connsiteX0" fmla="*/ 0 w 81750"/>
                        <a:gd name="connsiteY0" fmla="*/ 47731 h 95462"/>
                        <a:gd name="connsiteX1" fmla="*/ 40753 w 81750"/>
                        <a:gd name="connsiteY1" fmla="*/ 71473 h 95462"/>
                        <a:gd name="connsiteX2" fmla="*/ 81750 w 81750"/>
                        <a:gd name="connsiteY2" fmla="*/ 95463 h 95462"/>
                        <a:gd name="connsiteX3" fmla="*/ 81750 w 81750"/>
                        <a:gd name="connsiteY3" fmla="*/ 47731 h 95462"/>
                        <a:gd name="connsiteX4" fmla="*/ 81750 w 81750"/>
                        <a:gd name="connsiteY4" fmla="*/ 0 h 95462"/>
                        <a:gd name="connsiteX5" fmla="*/ 40753 w 81750"/>
                        <a:gd name="connsiteY5" fmla="*/ 23742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50" h="95462">
                          <a:moveTo>
                            <a:pt x="0" y="47731"/>
                          </a:moveTo>
                          <a:lnTo>
                            <a:pt x="40753" y="71473"/>
                          </a:lnTo>
                          <a:lnTo>
                            <a:pt x="81750" y="95463"/>
                          </a:lnTo>
                          <a:lnTo>
                            <a:pt x="81750" y="47731"/>
                          </a:lnTo>
                          <a:lnTo>
                            <a:pt x="81750" y="0"/>
                          </a:lnTo>
                          <a:lnTo>
                            <a:pt x="40753" y="2374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0" name="Forma Livre: Forma 89">
                      <a:extLst>
                        <a:ext uri="{FF2B5EF4-FFF2-40B4-BE49-F238E27FC236}">
                          <a16:creationId xmlns:a16="http://schemas.microsoft.com/office/drawing/2014/main" id="{08044D06-42C3-312A-B42E-82529B2BEC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1422" y="2810224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91" name="Gráfico 4">
                    <a:extLst>
                      <a:ext uri="{FF2B5EF4-FFF2-40B4-BE49-F238E27FC236}">
                        <a16:creationId xmlns:a16="http://schemas.microsoft.com/office/drawing/2014/main" id="{1D32AE01-30E2-01AF-261E-5D8DF8B668A6}"/>
                      </a:ext>
                    </a:extLst>
                  </p:cNvPr>
                  <p:cNvGrpSpPr/>
                  <p:nvPr/>
                </p:nvGrpSpPr>
                <p:grpSpPr>
                  <a:xfrm>
                    <a:off x="482681" y="3290504"/>
                    <a:ext cx="2202372" cy="95462"/>
                    <a:chOff x="482681" y="3290504"/>
                    <a:chExt cx="2202372" cy="95462"/>
                  </a:xfrm>
                  <a:solidFill>
                    <a:srgbClr val="D5D6D6"/>
                  </a:solidFill>
                </p:grpSpPr>
                <p:sp>
                  <p:nvSpPr>
                    <p:cNvPr id="92" name="Forma Livre: Forma 91">
                      <a:extLst>
                        <a:ext uri="{FF2B5EF4-FFF2-40B4-BE49-F238E27FC236}">
                          <a16:creationId xmlns:a16="http://schemas.microsoft.com/office/drawing/2014/main" id="{9DC15542-462D-0499-DDAD-E0699FEE8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681" y="3290504"/>
                      <a:ext cx="81506" cy="95462"/>
                    </a:xfrm>
                    <a:custGeom>
                      <a:avLst/>
                      <a:gdLst>
                        <a:gd name="connsiteX0" fmla="*/ 0 w 81506"/>
                        <a:gd name="connsiteY0" fmla="*/ 47731 h 95462"/>
                        <a:gd name="connsiteX1" fmla="*/ 40753 w 81506"/>
                        <a:gd name="connsiteY1" fmla="*/ 71721 h 95462"/>
                        <a:gd name="connsiteX2" fmla="*/ 81506 w 81506"/>
                        <a:gd name="connsiteY2" fmla="*/ 95463 h 95462"/>
                        <a:gd name="connsiteX3" fmla="*/ 81506 w 81506"/>
                        <a:gd name="connsiteY3" fmla="*/ 47731 h 95462"/>
                        <a:gd name="connsiteX4" fmla="*/ 81506 w 81506"/>
                        <a:gd name="connsiteY4" fmla="*/ 0 h 95462"/>
                        <a:gd name="connsiteX5" fmla="*/ 40753 w 81506"/>
                        <a:gd name="connsiteY5" fmla="*/ 23989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6" h="95462">
                          <a:moveTo>
                            <a:pt x="0" y="47731"/>
                          </a:moveTo>
                          <a:lnTo>
                            <a:pt x="40753" y="71721"/>
                          </a:lnTo>
                          <a:lnTo>
                            <a:pt x="81506" y="95463"/>
                          </a:lnTo>
                          <a:lnTo>
                            <a:pt x="81506" y="47731"/>
                          </a:lnTo>
                          <a:lnTo>
                            <a:pt x="81506" y="0"/>
                          </a:lnTo>
                          <a:lnTo>
                            <a:pt x="40753" y="2398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3" name="Forma Livre: Forma 92">
                      <a:extLst>
                        <a:ext uri="{FF2B5EF4-FFF2-40B4-BE49-F238E27FC236}">
                          <a16:creationId xmlns:a16="http://schemas.microsoft.com/office/drawing/2014/main" id="{9E8B543D-DDF9-5DD8-42ED-BB4C6B294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129" y="3334031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94" name="Gráfico 4">
                    <a:extLst>
                      <a:ext uri="{FF2B5EF4-FFF2-40B4-BE49-F238E27FC236}">
                        <a16:creationId xmlns:a16="http://schemas.microsoft.com/office/drawing/2014/main" id="{5CD74C17-EB5D-F576-0E8F-372C8E51D7E3}"/>
                      </a:ext>
                    </a:extLst>
                  </p:cNvPr>
                  <p:cNvGrpSpPr/>
                  <p:nvPr/>
                </p:nvGrpSpPr>
                <p:grpSpPr>
                  <a:xfrm>
                    <a:off x="1782142" y="2653180"/>
                    <a:ext cx="94195" cy="1168055"/>
                    <a:chOff x="1782142" y="2653180"/>
                    <a:chExt cx="94195" cy="1168055"/>
                  </a:xfrm>
                  <a:solidFill>
                    <a:srgbClr val="D5D6D6"/>
                  </a:solidFill>
                </p:grpSpPr>
                <p:sp>
                  <p:nvSpPr>
                    <p:cNvPr id="95" name="Forma Livre: Forma 94">
                      <a:extLst>
                        <a:ext uri="{FF2B5EF4-FFF2-40B4-BE49-F238E27FC236}">
                          <a16:creationId xmlns:a16="http://schemas.microsoft.com/office/drawing/2014/main" id="{F7CDA58A-9DD9-D32E-8D41-7F999EB934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82142" y="3738387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50 h 82849"/>
                        <a:gd name="connsiteX1" fmla="*/ 70769 w 94195"/>
                        <a:gd name="connsiteY1" fmla="*/ 41549 h 82849"/>
                        <a:gd name="connsiteX2" fmla="*/ 94196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671 w 94195"/>
                        <a:gd name="connsiteY5" fmla="*/ 41549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50"/>
                          </a:moveTo>
                          <a:lnTo>
                            <a:pt x="70769" y="41549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671" y="4154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6" name="Forma Livre: Forma 95">
                      <a:extLst>
                        <a:ext uri="{FF2B5EF4-FFF2-40B4-BE49-F238E27FC236}">
                          <a16:creationId xmlns:a16="http://schemas.microsoft.com/office/drawing/2014/main" id="{D34CAD3E-3968-1413-8892-6E2FCF8D2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25091" y="2653180"/>
                      <a:ext cx="8297" cy="1126507"/>
                    </a:xfrm>
                    <a:custGeom>
                      <a:avLst/>
                      <a:gdLst>
                        <a:gd name="connsiteX0" fmla="*/ 0 w 8297"/>
                        <a:gd name="connsiteY0" fmla="*/ 0 h 1126507"/>
                        <a:gd name="connsiteX1" fmla="*/ 8297 w 8297"/>
                        <a:gd name="connsiteY1" fmla="*/ 0 h 1126507"/>
                        <a:gd name="connsiteX2" fmla="*/ 8297 w 8297"/>
                        <a:gd name="connsiteY2" fmla="*/ 1126507 h 1126507"/>
                        <a:gd name="connsiteX3" fmla="*/ 0 w 8297"/>
                        <a:gd name="connsiteY3" fmla="*/ 1126507 h 1126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1126507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1126507"/>
                          </a:lnTo>
                          <a:lnTo>
                            <a:pt x="0" y="1126507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97" name="Gráfico 4">
                    <a:extLst>
                      <a:ext uri="{FF2B5EF4-FFF2-40B4-BE49-F238E27FC236}">
                        <a16:creationId xmlns:a16="http://schemas.microsoft.com/office/drawing/2014/main" id="{F658D421-841D-66B9-4625-E41B964E700C}"/>
                      </a:ext>
                    </a:extLst>
                  </p:cNvPr>
                  <p:cNvGrpSpPr/>
                  <p:nvPr/>
                </p:nvGrpSpPr>
                <p:grpSpPr>
                  <a:xfrm>
                    <a:off x="2729711" y="894543"/>
                    <a:ext cx="94195" cy="2232735"/>
                    <a:chOff x="2729711" y="894543"/>
                    <a:chExt cx="94195" cy="2232735"/>
                  </a:xfrm>
                  <a:solidFill>
                    <a:srgbClr val="D5D6D6"/>
                  </a:solidFill>
                </p:grpSpPr>
                <p:sp>
                  <p:nvSpPr>
                    <p:cNvPr id="98" name="Forma Livre: Forma 97">
                      <a:extLst>
                        <a:ext uri="{FF2B5EF4-FFF2-40B4-BE49-F238E27FC236}">
                          <a16:creationId xmlns:a16="http://schemas.microsoft.com/office/drawing/2014/main" id="{31593BA2-ED57-3327-FE68-94AC4A9C2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711" y="894543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0 h 82849"/>
                        <a:gd name="connsiteX1" fmla="*/ 23671 w 94195"/>
                        <a:gd name="connsiteY1" fmla="*/ 41548 h 82849"/>
                        <a:gd name="connsiteX2" fmla="*/ 0 w 94195"/>
                        <a:gd name="connsiteY2" fmla="*/ 82850 h 82849"/>
                        <a:gd name="connsiteX3" fmla="*/ 47098 w 94195"/>
                        <a:gd name="connsiteY3" fmla="*/ 82850 h 82849"/>
                        <a:gd name="connsiteX4" fmla="*/ 94196 w 94195"/>
                        <a:gd name="connsiteY4" fmla="*/ 82850 h 82849"/>
                        <a:gd name="connsiteX5" fmla="*/ 70769 w 94195"/>
                        <a:gd name="connsiteY5" fmla="*/ 41548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0"/>
                          </a:moveTo>
                          <a:lnTo>
                            <a:pt x="23671" y="41548"/>
                          </a:lnTo>
                          <a:lnTo>
                            <a:pt x="0" y="82850"/>
                          </a:lnTo>
                          <a:lnTo>
                            <a:pt x="47098" y="82850"/>
                          </a:lnTo>
                          <a:lnTo>
                            <a:pt x="94196" y="82850"/>
                          </a:lnTo>
                          <a:lnTo>
                            <a:pt x="70769" y="4154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" name="Forma Livre: Forma 98">
                      <a:extLst>
                        <a:ext uri="{FF2B5EF4-FFF2-40B4-BE49-F238E27FC236}">
                          <a16:creationId xmlns:a16="http://schemas.microsoft.com/office/drawing/2014/main" id="{43455803-DE53-4FF4-29E9-FFE1CEDAF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6809" y="959586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00" name="Gráfico 4">
                    <a:extLst>
                      <a:ext uri="{FF2B5EF4-FFF2-40B4-BE49-F238E27FC236}">
                        <a16:creationId xmlns:a16="http://schemas.microsoft.com/office/drawing/2014/main" id="{2D09177A-D445-DBC7-5930-9BF6E4437BF0}"/>
                      </a:ext>
                    </a:extLst>
                  </p:cNvPr>
                  <p:cNvGrpSpPr/>
                  <p:nvPr/>
                </p:nvGrpSpPr>
                <p:grpSpPr>
                  <a:xfrm>
                    <a:off x="3010589" y="1888244"/>
                    <a:ext cx="94195" cy="2218885"/>
                    <a:chOff x="3010589" y="1888244"/>
                    <a:chExt cx="94195" cy="2218885"/>
                  </a:xfrm>
                  <a:solidFill>
                    <a:srgbClr val="D5D6D6"/>
                  </a:solidFill>
                </p:grpSpPr>
                <p:sp>
                  <p:nvSpPr>
                    <p:cNvPr id="101" name="Forma Livre: Forma 100">
                      <a:extLst>
                        <a:ext uri="{FF2B5EF4-FFF2-40B4-BE49-F238E27FC236}">
                          <a16:creationId xmlns:a16="http://schemas.microsoft.com/office/drawing/2014/main" id="{ACA3C991-53D1-B1E7-C3E6-407D3B003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0589" y="1888244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0 h 82849"/>
                        <a:gd name="connsiteX1" fmla="*/ 23671 w 94195"/>
                        <a:gd name="connsiteY1" fmla="*/ 41548 h 82849"/>
                        <a:gd name="connsiteX2" fmla="*/ 0 w 94195"/>
                        <a:gd name="connsiteY2" fmla="*/ 82850 h 82849"/>
                        <a:gd name="connsiteX3" fmla="*/ 47098 w 94195"/>
                        <a:gd name="connsiteY3" fmla="*/ 82850 h 82849"/>
                        <a:gd name="connsiteX4" fmla="*/ 94196 w 94195"/>
                        <a:gd name="connsiteY4" fmla="*/ 82850 h 82849"/>
                        <a:gd name="connsiteX5" fmla="*/ 70769 w 94195"/>
                        <a:gd name="connsiteY5" fmla="*/ 41548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0"/>
                          </a:moveTo>
                          <a:lnTo>
                            <a:pt x="23671" y="41548"/>
                          </a:lnTo>
                          <a:lnTo>
                            <a:pt x="0" y="82850"/>
                          </a:lnTo>
                          <a:lnTo>
                            <a:pt x="47098" y="82850"/>
                          </a:lnTo>
                          <a:lnTo>
                            <a:pt x="94196" y="82850"/>
                          </a:lnTo>
                          <a:lnTo>
                            <a:pt x="70769" y="4154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2" name="Forma Livre: Forma 101">
                      <a:extLst>
                        <a:ext uri="{FF2B5EF4-FFF2-40B4-BE49-F238E27FC236}">
                          <a16:creationId xmlns:a16="http://schemas.microsoft.com/office/drawing/2014/main" id="{642AC93C-DA6A-4BC3-28E6-81E3D955C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3539" y="1939437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03" name="Gráfico 4">
                    <a:extLst>
                      <a:ext uri="{FF2B5EF4-FFF2-40B4-BE49-F238E27FC236}">
                        <a16:creationId xmlns:a16="http://schemas.microsoft.com/office/drawing/2014/main" id="{5DF0A3B7-B894-2707-6E8D-0277BF5EA5A0}"/>
                      </a:ext>
                    </a:extLst>
                  </p:cNvPr>
                  <p:cNvGrpSpPr/>
                  <p:nvPr/>
                </p:nvGrpSpPr>
                <p:grpSpPr>
                  <a:xfrm>
                    <a:off x="2493734" y="126638"/>
                    <a:ext cx="94195" cy="2231993"/>
                    <a:chOff x="2493734" y="126638"/>
                    <a:chExt cx="94195" cy="2231993"/>
                  </a:xfrm>
                  <a:solidFill>
                    <a:srgbClr val="D5D6D6"/>
                  </a:solidFill>
                </p:grpSpPr>
                <p:sp>
                  <p:nvSpPr>
                    <p:cNvPr id="104" name="Forma Livre: Forma 103">
                      <a:extLst>
                        <a:ext uri="{FF2B5EF4-FFF2-40B4-BE49-F238E27FC236}">
                          <a16:creationId xmlns:a16="http://schemas.microsoft.com/office/drawing/2014/main" id="{859D6CD8-FEFB-5230-96CD-3188976863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3734" y="126638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0 h 82849"/>
                        <a:gd name="connsiteX1" fmla="*/ 23427 w 94195"/>
                        <a:gd name="connsiteY1" fmla="*/ 41301 h 82849"/>
                        <a:gd name="connsiteX2" fmla="*/ 0 w 94195"/>
                        <a:gd name="connsiteY2" fmla="*/ 82850 h 82849"/>
                        <a:gd name="connsiteX3" fmla="*/ 47098 w 94195"/>
                        <a:gd name="connsiteY3" fmla="*/ 82850 h 82849"/>
                        <a:gd name="connsiteX4" fmla="*/ 94196 w 94195"/>
                        <a:gd name="connsiteY4" fmla="*/ 82850 h 82849"/>
                        <a:gd name="connsiteX5" fmla="*/ 70525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0"/>
                          </a:moveTo>
                          <a:lnTo>
                            <a:pt x="23427" y="41301"/>
                          </a:lnTo>
                          <a:lnTo>
                            <a:pt x="0" y="82850"/>
                          </a:lnTo>
                          <a:lnTo>
                            <a:pt x="47098" y="82850"/>
                          </a:lnTo>
                          <a:lnTo>
                            <a:pt x="94196" y="82850"/>
                          </a:lnTo>
                          <a:lnTo>
                            <a:pt x="70525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" name="Forma Livre: Forma 104">
                      <a:extLst>
                        <a:ext uri="{FF2B5EF4-FFF2-40B4-BE49-F238E27FC236}">
                          <a16:creationId xmlns:a16="http://schemas.microsoft.com/office/drawing/2014/main" id="{C82B03F9-1CB6-E1D5-6AE0-F8945F9336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6683" y="190940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06" name="Gráfico 4">
                    <a:extLst>
                      <a:ext uri="{FF2B5EF4-FFF2-40B4-BE49-F238E27FC236}">
                        <a16:creationId xmlns:a16="http://schemas.microsoft.com/office/drawing/2014/main" id="{4D4CEAA4-5929-F57C-4688-6F628F3C8865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40" y="1443576"/>
                    <a:ext cx="1152310" cy="95462"/>
                    <a:chOff x="2064240" y="1443576"/>
                    <a:chExt cx="1152310" cy="95462"/>
                  </a:xfrm>
                  <a:solidFill>
                    <a:srgbClr val="D5D6D6"/>
                  </a:solidFill>
                </p:grpSpPr>
                <p:sp>
                  <p:nvSpPr>
                    <p:cNvPr id="107" name="Forma Livre: Forma 106">
                      <a:extLst>
                        <a:ext uri="{FF2B5EF4-FFF2-40B4-BE49-F238E27FC236}">
                          <a16:creationId xmlns:a16="http://schemas.microsoft.com/office/drawing/2014/main" id="{C0022662-804F-044C-AA70-DEDDA493C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4240" y="1443576"/>
                      <a:ext cx="81505" cy="95462"/>
                    </a:xfrm>
                    <a:custGeom>
                      <a:avLst/>
                      <a:gdLst>
                        <a:gd name="connsiteX0" fmla="*/ 0 w 81505"/>
                        <a:gd name="connsiteY0" fmla="*/ 47731 h 95462"/>
                        <a:gd name="connsiteX1" fmla="*/ 40753 w 81505"/>
                        <a:gd name="connsiteY1" fmla="*/ 71721 h 95462"/>
                        <a:gd name="connsiteX2" fmla="*/ 81506 w 81505"/>
                        <a:gd name="connsiteY2" fmla="*/ 95463 h 95462"/>
                        <a:gd name="connsiteX3" fmla="*/ 81506 w 81505"/>
                        <a:gd name="connsiteY3" fmla="*/ 47731 h 95462"/>
                        <a:gd name="connsiteX4" fmla="*/ 81506 w 81505"/>
                        <a:gd name="connsiteY4" fmla="*/ 0 h 95462"/>
                        <a:gd name="connsiteX5" fmla="*/ 40753 w 81505"/>
                        <a:gd name="connsiteY5" fmla="*/ 23989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5" h="95462">
                          <a:moveTo>
                            <a:pt x="0" y="47731"/>
                          </a:moveTo>
                          <a:lnTo>
                            <a:pt x="40753" y="71721"/>
                          </a:lnTo>
                          <a:lnTo>
                            <a:pt x="81506" y="95463"/>
                          </a:lnTo>
                          <a:lnTo>
                            <a:pt x="81506" y="47731"/>
                          </a:lnTo>
                          <a:lnTo>
                            <a:pt x="81506" y="0"/>
                          </a:lnTo>
                          <a:lnTo>
                            <a:pt x="40753" y="2398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8" name="Forma Livre: Forma 107">
                      <a:extLst>
                        <a:ext uri="{FF2B5EF4-FFF2-40B4-BE49-F238E27FC236}">
                          <a16:creationId xmlns:a16="http://schemas.microsoft.com/office/drawing/2014/main" id="{996E0643-EEA1-D1F5-E486-1C65494C24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4993" y="1487103"/>
                      <a:ext cx="1111557" cy="8408"/>
                    </a:xfrm>
                    <a:custGeom>
                      <a:avLst/>
                      <a:gdLst>
                        <a:gd name="connsiteX0" fmla="*/ 0 w 1111557"/>
                        <a:gd name="connsiteY0" fmla="*/ 0 h 8408"/>
                        <a:gd name="connsiteX1" fmla="*/ 1111558 w 1111557"/>
                        <a:gd name="connsiteY1" fmla="*/ 0 h 8408"/>
                        <a:gd name="connsiteX2" fmla="*/ 1111558 w 1111557"/>
                        <a:gd name="connsiteY2" fmla="*/ 8409 h 8408"/>
                        <a:gd name="connsiteX3" fmla="*/ 0 w 1111557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1557" h="8408">
                          <a:moveTo>
                            <a:pt x="0" y="0"/>
                          </a:moveTo>
                          <a:lnTo>
                            <a:pt x="1111558" y="0"/>
                          </a:lnTo>
                          <a:lnTo>
                            <a:pt x="1111558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09" name="Gráfico 4">
                    <a:extLst>
                      <a:ext uri="{FF2B5EF4-FFF2-40B4-BE49-F238E27FC236}">
                        <a16:creationId xmlns:a16="http://schemas.microsoft.com/office/drawing/2014/main" id="{77093E03-C1B6-7D78-98C1-D2C5438B02ED}"/>
                      </a:ext>
                    </a:extLst>
                  </p:cNvPr>
                  <p:cNvGrpSpPr/>
                  <p:nvPr/>
                </p:nvGrpSpPr>
                <p:grpSpPr>
                  <a:xfrm>
                    <a:off x="2764363" y="1727985"/>
                    <a:ext cx="69304" cy="1639432"/>
                    <a:chOff x="2764363" y="1727985"/>
                    <a:chExt cx="69304" cy="1639432"/>
                  </a:xfrm>
                  <a:solidFill>
                    <a:srgbClr val="D5D6D6"/>
                  </a:solidFill>
                </p:grpSpPr>
                <p:sp>
                  <p:nvSpPr>
                    <p:cNvPr id="110" name="Forma Livre: Forma 109">
                      <a:extLst>
                        <a:ext uri="{FF2B5EF4-FFF2-40B4-BE49-F238E27FC236}">
                          <a16:creationId xmlns:a16="http://schemas.microsoft.com/office/drawing/2014/main" id="{3B8C82CE-E5DC-1130-A867-3838F6B9B0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4363" y="3306580"/>
                      <a:ext cx="69304" cy="60838"/>
                    </a:xfrm>
                    <a:custGeom>
                      <a:avLst/>
                      <a:gdLst>
                        <a:gd name="connsiteX0" fmla="*/ 34652 w 69304"/>
                        <a:gd name="connsiteY0" fmla="*/ 60839 h 60838"/>
                        <a:gd name="connsiteX1" fmla="*/ 17326 w 69304"/>
                        <a:gd name="connsiteY1" fmla="*/ 30419 h 60838"/>
                        <a:gd name="connsiteX2" fmla="*/ 0 w 69304"/>
                        <a:gd name="connsiteY2" fmla="*/ 0 h 60838"/>
                        <a:gd name="connsiteX3" fmla="*/ 34652 w 69304"/>
                        <a:gd name="connsiteY3" fmla="*/ 0 h 60838"/>
                        <a:gd name="connsiteX4" fmla="*/ 69304 w 69304"/>
                        <a:gd name="connsiteY4" fmla="*/ 0 h 60838"/>
                        <a:gd name="connsiteX5" fmla="*/ 51978 w 69304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838">
                          <a:moveTo>
                            <a:pt x="34652" y="60839"/>
                          </a:moveTo>
                          <a:lnTo>
                            <a:pt x="17326" y="30419"/>
                          </a:lnTo>
                          <a:lnTo>
                            <a:pt x="0" y="0"/>
                          </a:lnTo>
                          <a:lnTo>
                            <a:pt x="34652" y="0"/>
                          </a:lnTo>
                          <a:lnTo>
                            <a:pt x="69304" y="0"/>
                          </a:lnTo>
                          <a:lnTo>
                            <a:pt x="51978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1" name="Forma Livre: Forma 110">
                      <a:extLst>
                        <a:ext uri="{FF2B5EF4-FFF2-40B4-BE49-F238E27FC236}">
                          <a16:creationId xmlns:a16="http://schemas.microsoft.com/office/drawing/2014/main" id="{091E9A8C-AE04-7323-E955-A91EE79C37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9015" y="1727985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12" name="Gráfico 4">
                    <a:extLst>
                      <a:ext uri="{FF2B5EF4-FFF2-40B4-BE49-F238E27FC236}">
                        <a16:creationId xmlns:a16="http://schemas.microsoft.com/office/drawing/2014/main" id="{869AFD24-B2AF-2ADE-94DD-CCD24DE3E3A7}"/>
                      </a:ext>
                    </a:extLst>
                  </p:cNvPr>
                  <p:cNvGrpSpPr/>
                  <p:nvPr/>
                </p:nvGrpSpPr>
                <p:grpSpPr>
                  <a:xfrm>
                    <a:off x="2970812" y="1008307"/>
                    <a:ext cx="69060" cy="1629293"/>
                    <a:chOff x="2970812" y="1008307"/>
                    <a:chExt cx="69060" cy="1629293"/>
                  </a:xfrm>
                  <a:solidFill>
                    <a:srgbClr val="D5D6D6"/>
                  </a:solidFill>
                </p:grpSpPr>
                <p:sp>
                  <p:nvSpPr>
                    <p:cNvPr id="113" name="Forma Livre: Forma 112">
                      <a:extLst>
                        <a:ext uri="{FF2B5EF4-FFF2-40B4-BE49-F238E27FC236}">
                          <a16:creationId xmlns:a16="http://schemas.microsoft.com/office/drawing/2014/main" id="{BEF236BB-E656-B4A7-E3DB-EEDE9414D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0812" y="2577008"/>
                      <a:ext cx="69060" cy="60591"/>
                    </a:xfrm>
                    <a:custGeom>
                      <a:avLst/>
                      <a:gdLst>
                        <a:gd name="connsiteX0" fmla="*/ 34408 w 69060"/>
                        <a:gd name="connsiteY0" fmla="*/ 60591 h 60591"/>
                        <a:gd name="connsiteX1" fmla="*/ 17082 w 69060"/>
                        <a:gd name="connsiteY1" fmla="*/ 30172 h 60591"/>
                        <a:gd name="connsiteX2" fmla="*/ 0 w 69060"/>
                        <a:gd name="connsiteY2" fmla="*/ 0 h 60591"/>
                        <a:gd name="connsiteX3" fmla="*/ 34408 w 69060"/>
                        <a:gd name="connsiteY3" fmla="*/ 0 h 60591"/>
                        <a:gd name="connsiteX4" fmla="*/ 69061 w 69060"/>
                        <a:gd name="connsiteY4" fmla="*/ 0 h 60591"/>
                        <a:gd name="connsiteX5" fmla="*/ 51735 w 69060"/>
                        <a:gd name="connsiteY5" fmla="*/ 30172 h 60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591">
                          <a:moveTo>
                            <a:pt x="34408" y="60591"/>
                          </a:moveTo>
                          <a:lnTo>
                            <a:pt x="17082" y="30172"/>
                          </a:lnTo>
                          <a:lnTo>
                            <a:pt x="0" y="0"/>
                          </a:lnTo>
                          <a:lnTo>
                            <a:pt x="34408" y="0"/>
                          </a:lnTo>
                          <a:lnTo>
                            <a:pt x="69061" y="0"/>
                          </a:lnTo>
                          <a:lnTo>
                            <a:pt x="51735" y="3017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4" name="Forma Livre: Forma 113">
                      <a:extLst>
                        <a:ext uri="{FF2B5EF4-FFF2-40B4-BE49-F238E27FC236}">
                          <a16:creationId xmlns:a16="http://schemas.microsoft.com/office/drawing/2014/main" id="{71063E23-07E3-7533-80D5-9CC0D1DF5E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02292" y="1008307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15" name="Gráfico 4">
                    <a:extLst>
                      <a:ext uri="{FF2B5EF4-FFF2-40B4-BE49-F238E27FC236}">
                        <a16:creationId xmlns:a16="http://schemas.microsoft.com/office/drawing/2014/main" id="{D2473A81-B4DD-FD35-5B19-A681717BCAC8}"/>
                      </a:ext>
                    </a:extLst>
                  </p:cNvPr>
                  <p:cNvGrpSpPr/>
                  <p:nvPr/>
                </p:nvGrpSpPr>
                <p:grpSpPr>
                  <a:xfrm>
                    <a:off x="2591102" y="2292352"/>
                    <a:ext cx="69060" cy="1638938"/>
                    <a:chOff x="2591102" y="2292352"/>
                    <a:chExt cx="69060" cy="1638938"/>
                  </a:xfrm>
                  <a:solidFill>
                    <a:srgbClr val="D5D6D6"/>
                  </a:solidFill>
                </p:grpSpPr>
                <p:sp>
                  <p:nvSpPr>
                    <p:cNvPr id="116" name="Forma Livre: Forma 115">
                      <a:extLst>
                        <a:ext uri="{FF2B5EF4-FFF2-40B4-BE49-F238E27FC236}">
                          <a16:creationId xmlns:a16="http://schemas.microsoft.com/office/drawing/2014/main" id="{17461774-BF40-EFD6-ACC4-725179FEED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1102" y="3870452"/>
                      <a:ext cx="69060" cy="60838"/>
                    </a:xfrm>
                    <a:custGeom>
                      <a:avLst/>
                      <a:gdLst>
                        <a:gd name="connsiteX0" fmla="*/ 34652 w 69060"/>
                        <a:gd name="connsiteY0" fmla="*/ 60839 h 60838"/>
                        <a:gd name="connsiteX1" fmla="*/ 17326 w 69060"/>
                        <a:gd name="connsiteY1" fmla="*/ 30419 h 60838"/>
                        <a:gd name="connsiteX2" fmla="*/ 0 w 69060"/>
                        <a:gd name="connsiteY2" fmla="*/ 0 h 60838"/>
                        <a:gd name="connsiteX3" fmla="*/ 34652 w 69060"/>
                        <a:gd name="connsiteY3" fmla="*/ 0 h 60838"/>
                        <a:gd name="connsiteX4" fmla="*/ 69061 w 69060"/>
                        <a:gd name="connsiteY4" fmla="*/ 0 h 60838"/>
                        <a:gd name="connsiteX5" fmla="*/ 51734 w 69060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838">
                          <a:moveTo>
                            <a:pt x="34652" y="60839"/>
                          </a:moveTo>
                          <a:lnTo>
                            <a:pt x="17326" y="30419"/>
                          </a:lnTo>
                          <a:lnTo>
                            <a:pt x="0" y="0"/>
                          </a:lnTo>
                          <a:lnTo>
                            <a:pt x="34652" y="0"/>
                          </a:lnTo>
                          <a:lnTo>
                            <a:pt x="69061" y="0"/>
                          </a:lnTo>
                          <a:lnTo>
                            <a:pt x="51734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7" name="Forma Livre: Forma 116">
                      <a:extLst>
                        <a:ext uri="{FF2B5EF4-FFF2-40B4-BE49-F238E27FC236}">
                          <a16:creationId xmlns:a16="http://schemas.microsoft.com/office/drawing/2014/main" id="{5684D169-F7F4-CFCC-6813-DE78D8E3B8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2582" y="2292352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18" name="Gráfico 4">
                    <a:extLst>
                      <a:ext uri="{FF2B5EF4-FFF2-40B4-BE49-F238E27FC236}">
                        <a16:creationId xmlns:a16="http://schemas.microsoft.com/office/drawing/2014/main" id="{96EBF27B-4C0B-1B4E-61E4-644B4D2E867D}"/>
                      </a:ext>
                    </a:extLst>
                  </p:cNvPr>
                  <p:cNvGrpSpPr/>
                  <p:nvPr/>
                </p:nvGrpSpPr>
                <p:grpSpPr>
                  <a:xfrm>
                    <a:off x="2275815" y="2894063"/>
                    <a:ext cx="846052" cy="70236"/>
                    <a:chOff x="2275815" y="2894063"/>
                    <a:chExt cx="846052" cy="70236"/>
                  </a:xfrm>
                  <a:solidFill>
                    <a:srgbClr val="D5D6D6"/>
                  </a:solidFill>
                </p:grpSpPr>
                <p:sp>
                  <p:nvSpPr>
                    <p:cNvPr id="119" name="Forma Livre: Forma 118">
                      <a:extLst>
                        <a:ext uri="{FF2B5EF4-FFF2-40B4-BE49-F238E27FC236}">
                          <a16:creationId xmlns:a16="http://schemas.microsoft.com/office/drawing/2014/main" id="{D3123784-A56C-2884-5A81-01C990268B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5815" y="2894063"/>
                      <a:ext cx="59787" cy="70236"/>
                    </a:xfrm>
                    <a:custGeom>
                      <a:avLst/>
                      <a:gdLst>
                        <a:gd name="connsiteX0" fmla="*/ 0 w 59787"/>
                        <a:gd name="connsiteY0" fmla="*/ 35118 h 70236"/>
                        <a:gd name="connsiteX1" fmla="*/ 29772 w 59787"/>
                        <a:gd name="connsiteY1" fmla="*/ 17559 h 70236"/>
                        <a:gd name="connsiteX2" fmla="*/ 59788 w 59787"/>
                        <a:gd name="connsiteY2" fmla="*/ 0 h 70236"/>
                        <a:gd name="connsiteX3" fmla="*/ 59788 w 59787"/>
                        <a:gd name="connsiteY3" fmla="*/ 35118 h 70236"/>
                        <a:gd name="connsiteX4" fmla="*/ 59788 w 59787"/>
                        <a:gd name="connsiteY4" fmla="*/ 70237 h 70236"/>
                        <a:gd name="connsiteX5" fmla="*/ 29772 w 59787"/>
                        <a:gd name="connsiteY5" fmla="*/ 52677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87" h="70236">
                          <a:moveTo>
                            <a:pt x="0" y="35118"/>
                          </a:moveTo>
                          <a:lnTo>
                            <a:pt x="29772" y="17559"/>
                          </a:lnTo>
                          <a:lnTo>
                            <a:pt x="59788" y="0"/>
                          </a:lnTo>
                          <a:lnTo>
                            <a:pt x="59788" y="35118"/>
                          </a:lnTo>
                          <a:lnTo>
                            <a:pt x="59788" y="70237"/>
                          </a:lnTo>
                          <a:lnTo>
                            <a:pt x="29772" y="52677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0" name="Forma Livre: Forma 119">
                      <a:extLst>
                        <a:ext uri="{FF2B5EF4-FFF2-40B4-BE49-F238E27FC236}">
                          <a16:creationId xmlns:a16="http://schemas.microsoft.com/office/drawing/2014/main" id="{71A772C7-1351-DB2F-59C6-FA1E0E30A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5586" y="2926213"/>
                      <a:ext cx="816280" cy="6182"/>
                    </a:xfrm>
                    <a:custGeom>
                      <a:avLst/>
                      <a:gdLst>
                        <a:gd name="connsiteX0" fmla="*/ 0 w 816280"/>
                        <a:gd name="connsiteY0" fmla="*/ 0 h 6182"/>
                        <a:gd name="connsiteX1" fmla="*/ 816281 w 816280"/>
                        <a:gd name="connsiteY1" fmla="*/ 0 h 6182"/>
                        <a:gd name="connsiteX2" fmla="*/ 816281 w 816280"/>
                        <a:gd name="connsiteY2" fmla="*/ 6183 h 6182"/>
                        <a:gd name="connsiteX3" fmla="*/ 0 w 816280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6280" h="6182">
                          <a:moveTo>
                            <a:pt x="0" y="0"/>
                          </a:moveTo>
                          <a:lnTo>
                            <a:pt x="816281" y="0"/>
                          </a:lnTo>
                          <a:lnTo>
                            <a:pt x="816281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21" name="Gráfico 4">
                    <a:extLst>
                      <a:ext uri="{FF2B5EF4-FFF2-40B4-BE49-F238E27FC236}">
                        <a16:creationId xmlns:a16="http://schemas.microsoft.com/office/drawing/2014/main" id="{CFEFE4B4-29B3-FE49-8676-5A2905FAF1CD}"/>
                      </a:ext>
                    </a:extLst>
                  </p:cNvPr>
                  <p:cNvGrpSpPr/>
                  <p:nvPr/>
                </p:nvGrpSpPr>
                <p:grpSpPr>
                  <a:xfrm>
                    <a:off x="3426417" y="1372103"/>
                    <a:ext cx="63447" cy="1501680"/>
                    <a:chOff x="3426417" y="1372103"/>
                    <a:chExt cx="63447" cy="1501680"/>
                  </a:xfrm>
                  <a:solidFill>
                    <a:srgbClr val="D5D6D6"/>
                  </a:solidFill>
                </p:grpSpPr>
                <p:sp>
                  <p:nvSpPr>
                    <p:cNvPr id="122" name="Forma Livre: Forma 121">
                      <a:extLst>
                        <a:ext uri="{FF2B5EF4-FFF2-40B4-BE49-F238E27FC236}">
                          <a16:creationId xmlns:a16="http://schemas.microsoft.com/office/drawing/2014/main" id="{6E673379-CF23-11CF-98F9-827A624542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6417" y="1372103"/>
                      <a:ext cx="63447" cy="55645"/>
                    </a:xfrm>
                    <a:custGeom>
                      <a:avLst/>
                      <a:gdLst>
                        <a:gd name="connsiteX0" fmla="*/ 31724 w 63447"/>
                        <a:gd name="connsiteY0" fmla="*/ 0 h 55645"/>
                        <a:gd name="connsiteX1" fmla="*/ 15862 w 63447"/>
                        <a:gd name="connsiteY1" fmla="*/ 27946 h 55645"/>
                        <a:gd name="connsiteX2" fmla="*/ 0 w 63447"/>
                        <a:gd name="connsiteY2" fmla="*/ 55645 h 55645"/>
                        <a:gd name="connsiteX3" fmla="*/ 31724 w 63447"/>
                        <a:gd name="connsiteY3" fmla="*/ 55645 h 55645"/>
                        <a:gd name="connsiteX4" fmla="*/ 63448 w 63447"/>
                        <a:gd name="connsiteY4" fmla="*/ 55645 h 55645"/>
                        <a:gd name="connsiteX5" fmla="*/ 47586 w 63447"/>
                        <a:gd name="connsiteY5" fmla="*/ 27946 h 556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447" h="55645">
                          <a:moveTo>
                            <a:pt x="31724" y="0"/>
                          </a:moveTo>
                          <a:lnTo>
                            <a:pt x="15862" y="27946"/>
                          </a:lnTo>
                          <a:lnTo>
                            <a:pt x="0" y="55645"/>
                          </a:lnTo>
                          <a:lnTo>
                            <a:pt x="31724" y="55645"/>
                          </a:lnTo>
                          <a:lnTo>
                            <a:pt x="63448" y="55645"/>
                          </a:lnTo>
                          <a:lnTo>
                            <a:pt x="47586" y="27946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3" name="Forma Livre: Forma 122">
                      <a:extLst>
                        <a:ext uri="{FF2B5EF4-FFF2-40B4-BE49-F238E27FC236}">
                          <a16:creationId xmlns:a16="http://schemas.microsoft.com/office/drawing/2014/main" id="{15822ABB-A459-F2A2-6E20-65C290E3B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5456" y="1415383"/>
                      <a:ext cx="5612" cy="1458400"/>
                    </a:xfrm>
                    <a:custGeom>
                      <a:avLst/>
                      <a:gdLst>
                        <a:gd name="connsiteX0" fmla="*/ 0 w 5612"/>
                        <a:gd name="connsiteY0" fmla="*/ 0 h 1458400"/>
                        <a:gd name="connsiteX1" fmla="*/ 5612 w 5612"/>
                        <a:gd name="connsiteY1" fmla="*/ 0 h 1458400"/>
                        <a:gd name="connsiteX2" fmla="*/ 5612 w 5612"/>
                        <a:gd name="connsiteY2" fmla="*/ 1458401 h 1458400"/>
                        <a:gd name="connsiteX3" fmla="*/ 0 w 5612"/>
                        <a:gd name="connsiteY3" fmla="*/ 1458401 h 145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12" h="1458400">
                          <a:moveTo>
                            <a:pt x="0" y="0"/>
                          </a:moveTo>
                          <a:lnTo>
                            <a:pt x="5612" y="0"/>
                          </a:lnTo>
                          <a:lnTo>
                            <a:pt x="5612" y="1458401"/>
                          </a:lnTo>
                          <a:lnTo>
                            <a:pt x="0" y="14584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24" name="Gráfico 4">
                    <a:extLst>
                      <a:ext uri="{FF2B5EF4-FFF2-40B4-BE49-F238E27FC236}">
                        <a16:creationId xmlns:a16="http://schemas.microsoft.com/office/drawing/2014/main" id="{BA550B2F-0E22-191B-B5E9-01FCC39AFD58}"/>
                      </a:ext>
                    </a:extLst>
                  </p:cNvPr>
                  <p:cNvGrpSpPr/>
                  <p:nvPr/>
                </p:nvGrpSpPr>
                <p:grpSpPr>
                  <a:xfrm>
                    <a:off x="2966664" y="1848426"/>
                    <a:ext cx="775283" cy="64301"/>
                    <a:chOff x="2966664" y="1848426"/>
                    <a:chExt cx="775283" cy="64301"/>
                  </a:xfrm>
                  <a:solidFill>
                    <a:srgbClr val="D5D6D6"/>
                  </a:solidFill>
                </p:grpSpPr>
                <p:sp>
                  <p:nvSpPr>
                    <p:cNvPr id="125" name="Forma Livre: Forma 124">
                      <a:extLst>
                        <a:ext uri="{FF2B5EF4-FFF2-40B4-BE49-F238E27FC236}">
                          <a16:creationId xmlns:a16="http://schemas.microsoft.com/office/drawing/2014/main" id="{729AB144-1A2F-5197-8F71-7EE8D34F4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7041" y="1848426"/>
                      <a:ext cx="54906" cy="64301"/>
                    </a:xfrm>
                    <a:custGeom>
                      <a:avLst/>
                      <a:gdLst>
                        <a:gd name="connsiteX0" fmla="*/ 54907 w 54906"/>
                        <a:gd name="connsiteY0" fmla="*/ 32151 h 64301"/>
                        <a:gd name="connsiteX1" fmla="*/ 27576 w 54906"/>
                        <a:gd name="connsiteY1" fmla="*/ 16075 h 64301"/>
                        <a:gd name="connsiteX2" fmla="*/ 0 w 54906"/>
                        <a:gd name="connsiteY2" fmla="*/ 0 h 64301"/>
                        <a:gd name="connsiteX3" fmla="*/ 0 w 54906"/>
                        <a:gd name="connsiteY3" fmla="*/ 32151 h 64301"/>
                        <a:gd name="connsiteX4" fmla="*/ 0 w 54906"/>
                        <a:gd name="connsiteY4" fmla="*/ 64301 h 64301"/>
                        <a:gd name="connsiteX5" fmla="*/ 27576 w 54906"/>
                        <a:gd name="connsiteY5" fmla="*/ 48226 h 643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906" h="64301">
                          <a:moveTo>
                            <a:pt x="54907" y="32151"/>
                          </a:moveTo>
                          <a:lnTo>
                            <a:pt x="27576" y="16075"/>
                          </a:lnTo>
                          <a:lnTo>
                            <a:pt x="0" y="0"/>
                          </a:lnTo>
                          <a:lnTo>
                            <a:pt x="0" y="32151"/>
                          </a:lnTo>
                          <a:lnTo>
                            <a:pt x="0" y="64301"/>
                          </a:lnTo>
                          <a:lnTo>
                            <a:pt x="27576" y="48226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6" name="Forma Livre: Forma 125">
                      <a:extLst>
                        <a:ext uri="{FF2B5EF4-FFF2-40B4-BE49-F238E27FC236}">
                          <a16:creationId xmlns:a16="http://schemas.microsoft.com/office/drawing/2014/main" id="{B51D49F1-9AE5-C673-8CB9-6E5926094B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6664" y="1877856"/>
                      <a:ext cx="747952" cy="5688"/>
                    </a:xfrm>
                    <a:custGeom>
                      <a:avLst/>
                      <a:gdLst>
                        <a:gd name="connsiteX0" fmla="*/ 0 w 747952"/>
                        <a:gd name="connsiteY0" fmla="*/ 0 h 5688"/>
                        <a:gd name="connsiteX1" fmla="*/ 747952 w 747952"/>
                        <a:gd name="connsiteY1" fmla="*/ 0 h 5688"/>
                        <a:gd name="connsiteX2" fmla="*/ 747952 w 747952"/>
                        <a:gd name="connsiteY2" fmla="*/ 5688 h 5688"/>
                        <a:gd name="connsiteX3" fmla="*/ 0 w 747952"/>
                        <a:gd name="connsiteY3" fmla="*/ 5688 h 5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7952" h="5688">
                          <a:moveTo>
                            <a:pt x="0" y="0"/>
                          </a:moveTo>
                          <a:lnTo>
                            <a:pt x="747952" y="0"/>
                          </a:lnTo>
                          <a:lnTo>
                            <a:pt x="747952" y="5688"/>
                          </a:lnTo>
                          <a:lnTo>
                            <a:pt x="0" y="568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27" name="Gráfico 4">
                    <a:extLst>
                      <a:ext uri="{FF2B5EF4-FFF2-40B4-BE49-F238E27FC236}">
                        <a16:creationId xmlns:a16="http://schemas.microsoft.com/office/drawing/2014/main" id="{7B5E80C3-916B-BFB9-F407-1D012FE47AE0}"/>
                      </a:ext>
                    </a:extLst>
                  </p:cNvPr>
                  <p:cNvGrpSpPr/>
                  <p:nvPr/>
                </p:nvGrpSpPr>
                <p:grpSpPr>
                  <a:xfrm>
                    <a:off x="100530" y="3085235"/>
                    <a:ext cx="2175284" cy="1038464"/>
                    <a:chOff x="100530" y="3085235"/>
                    <a:chExt cx="2175284" cy="1038464"/>
                  </a:xfrm>
                  <a:solidFill>
                    <a:srgbClr val="D5D6D6"/>
                  </a:solidFill>
                </p:grpSpPr>
                <p:grpSp>
                  <p:nvGrpSpPr>
                    <p:cNvPr id="128" name="Gráfico 4">
                      <a:extLst>
                        <a:ext uri="{FF2B5EF4-FFF2-40B4-BE49-F238E27FC236}">
                          <a16:creationId xmlns:a16="http://schemas.microsoft.com/office/drawing/2014/main" id="{6701952F-FBC0-705B-B7EE-147829936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0530" y="3250687"/>
                      <a:ext cx="2175284" cy="873012"/>
                      <a:chOff x="100530" y="3250687"/>
                      <a:chExt cx="2175284" cy="873012"/>
                    </a:xfrm>
                    <a:solidFill>
                      <a:srgbClr val="D5D6D6"/>
                    </a:solidFill>
                  </p:grpSpPr>
                  <p:sp>
                    <p:nvSpPr>
                      <p:cNvPr id="129" name="Forma Livre: Forma 128">
                        <a:extLst>
                          <a:ext uri="{FF2B5EF4-FFF2-40B4-BE49-F238E27FC236}">
                            <a16:creationId xmlns:a16="http://schemas.microsoft.com/office/drawing/2014/main" id="{0580E249-3683-A721-41BE-A67CA408C4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59900" y="4022054"/>
                        <a:ext cx="115914" cy="101645"/>
                      </a:xfrm>
                      <a:custGeom>
                        <a:avLst/>
                        <a:gdLst>
                          <a:gd name="connsiteX0" fmla="*/ 58079 w 115914"/>
                          <a:gd name="connsiteY0" fmla="*/ 101645 h 101645"/>
                          <a:gd name="connsiteX1" fmla="*/ 29040 w 115914"/>
                          <a:gd name="connsiteY1" fmla="*/ 50946 h 101645"/>
                          <a:gd name="connsiteX2" fmla="*/ 0 w 115914"/>
                          <a:gd name="connsiteY2" fmla="*/ 0 h 101645"/>
                          <a:gd name="connsiteX3" fmla="*/ 58079 w 115914"/>
                          <a:gd name="connsiteY3" fmla="*/ 0 h 101645"/>
                          <a:gd name="connsiteX4" fmla="*/ 115914 w 115914"/>
                          <a:gd name="connsiteY4" fmla="*/ 0 h 101645"/>
                          <a:gd name="connsiteX5" fmla="*/ 86875 w 115914"/>
                          <a:gd name="connsiteY5" fmla="*/ 50946 h 1016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5914" h="101645">
                            <a:moveTo>
                              <a:pt x="58079" y="101645"/>
                            </a:moveTo>
                            <a:lnTo>
                              <a:pt x="29040" y="50946"/>
                            </a:lnTo>
                            <a:lnTo>
                              <a:pt x="0" y="0"/>
                            </a:lnTo>
                            <a:lnTo>
                              <a:pt x="58079" y="0"/>
                            </a:lnTo>
                            <a:lnTo>
                              <a:pt x="115914" y="0"/>
                            </a:lnTo>
                            <a:lnTo>
                              <a:pt x="86875" y="50946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30" name="Forma Livre: Forma 129">
                        <a:extLst>
                          <a:ext uri="{FF2B5EF4-FFF2-40B4-BE49-F238E27FC236}">
                            <a16:creationId xmlns:a16="http://schemas.microsoft.com/office/drawing/2014/main" id="{A3BCE75F-6880-7AC8-7352-ECEF7257A4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530" y="3250687"/>
                        <a:ext cx="2119890" cy="800797"/>
                      </a:xfrm>
                      <a:custGeom>
                        <a:avLst/>
                        <a:gdLst>
                          <a:gd name="connsiteX0" fmla="*/ 0 w 2119890"/>
                          <a:gd name="connsiteY0" fmla="*/ 0 h 800797"/>
                          <a:gd name="connsiteX1" fmla="*/ 1511035 w 2119890"/>
                          <a:gd name="connsiteY1" fmla="*/ 0 h 800797"/>
                          <a:gd name="connsiteX2" fmla="*/ 1511035 w 2119890"/>
                          <a:gd name="connsiteY2" fmla="*/ 438732 h 800797"/>
                          <a:gd name="connsiteX3" fmla="*/ 2119890 w 2119890"/>
                          <a:gd name="connsiteY3" fmla="*/ 438732 h 800797"/>
                          <a:gd name="connsiteX4" fmla="*/ 2119890 w 2119890"/>
                          <a:gd name="connsiteY4" fmla="*/ 800797 h 800797"/>
                          <a:gd name="connsiteX5" fmla="*/ 2114766 w 2119890"/>
                          <a:gd name="connsiteY5" fmla="*/ 800797 h 800797"/>
                          <a:gd name="connsiteX6" fmla="*/ 2114766 w 2119890"/>
                          <a:gd name="connsiteY6" fmla="*/ 443926 h 800797"/>
                          <a:gd name="connsiteX7" fmla="*/ 1505910 w 2119890"/>
                          <a:gd name="connsiteY7" fmla="*/ 443926 h 800797"/>
                          <a:gd name="connsiteX8" fmla="*/ 1505910 w 2119890"/>
                          <a:gd name="connsiteY8" fmla="*/ 4947 h 800797"/>
                          <a:gd name="connsiteX9" fmla="*/ 0 w 2119890"/>
                          <a:gd name="connsiteY9" fmla="*/ 4947 h 8007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119890" h="800797">
                            <a:moveTo>
                              <a:pt x="0" y="0"/>
                            </a:moveTo>
                            <a:lnTo>
                              <a:pt x="1511035" y="0"/>
                            </a:lnTo>
                            <a:lnTo>
                              <a:pt x="1511035" y="438732"/>
                            </a:lnTo>
                            <a:lnTo>
                              <a:pt x="2119890" y="438732"/>
                            </a:lnTo>
                            <a:lnTo>
                              <a:pt x="2119890" y="800797"/>
                            </a:lnTo>
                            <a:lnTo>
                              <a:pt x="2114766" y="800797"/>
                            </a:lnTo>
                            <a:lnTo>
                              <a:pt x="2114766" y="443926"/>
                            </a:lnTo>
                            <a:lnTo>
                              <a:pt x="1505910" y="443926"/>
                            </a:lnTo>
                            <a:lnTo>
                              <a:pt x="1505910" y="4947"/>
                            </a:lnTo>
                            <a:lnTo>
                              <a:pt x="0" y="4947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31" name="Gráfico 4">
                      <a:extLst>
                        <a:ext uri="{FF2B5EF4-FFF2-40B4-BE49-F238E27FC236}">
                          <a16:creationId xmlns:a16="http://schemas.microsoft.com/office/drawing/2014/main" id="{F2CF4627-FEC2-F881-0C9B-A28031D94A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2526" y="3085235"/>
                      <a:ext cx="1361200" cy="797334"/>
                      <a:chOff x="652526" y="3085235"/>
                      <a:chExt cx="1361200" cy="797334"/>
                    </a:xfrm>
                    <a:solidFill>
                      <a:srgbClr val="D5D6D6"/>
                    </a:solidFill>
                  </p:grpSpPr>
                  <p:sp>
                    <p:nvSpPr>
                      <p:cNvPr id="132" name="Forma Livre: Forma 131">
                        <a:extLst>
                          <a:ext uri="{FF2B5EF4-FFF2-40B4-BE49-F238E27FC236}">
                            <a16:creationId xmlns:a16="http://schemas.microsoft.com/office/drawing/2014/main" id="{CF8A91C7-B774-2276-BFBE-BE7BED8ACF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526" y="3085235"/>
                        <a:ext cx="51978" cy="61086"/>
                      </a:xfrm>
                      <a:custGeom>
                        <a:avLst/>
                        <a:gdLst>
                          <a:gd name="connsiteX0" fmla="*/ 0 w 51978"/>
                          <a:gd name="connsiteY0" fmla="*/ 30419 h 61086"/>
                          <a:gd name="connsiteX1" fmla="*/ 25867 w 51978"/>
                          <a:gd name="connsiteY1" fmla="*/ 15333 h 61086"/>
                          <a:gd name="connsiteX2" fmla="*/ 51978 w 51978"/>
                          <a:gd name="connsiteY2" fmla="*/ 0 h 61086"/>
                          <a:gd name="connsiteX3" fmla="*/ 51978 w 51978"/>
                          <a:gd name="connsiteY3" fmla="*/ 30419 h 61086"/>
                          <a:gd name="connsiteX4" fmla="*/ 51978 w 51978"/>
                          <a:gd name="connsiteY4" fmla="*/ 61086 h 61086"/>
                          <a:gd name="connsiteX5" fmla="*/ 25867 w 51978"/>
                          <a:gd name="connsiteY5" fmla="*/ 45753 h 610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1978" h="61086">
                            <a:moveTo>
                              <a:pt x="0" y="30419"/>
                            </a:moveTo>
                            <a:lnTo>
                              <a:pt x="25867" y="15333"/>
                            </a:lnTo>
                            <a:lnTo>
                              <a:pt x="51978" y="0"/>
                            </a:lnTo>
                            <a:lnTo>
                              <a:pt x="51978" y="30419"/>
                            </a:lnTo>
                            <a:lnTo>
                              <a:pt x="51978" y="61086"/>
                            </a:lnTo>
                            <a:lnTo>
                              <a:pt x="25867" y="45753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33" name="Forma Livre: Forma 132">
                        <a:extLst>
                          <a:ext uri="{FF2B5EF4-FFF2-40B4-BE49-F238E27FC236}">
                            <a16:creationId xmlns:a16="http://schemas.microsoft.com/office/drawing/2014/main" id="{4F218713-81D5-9C72-2DAB-76FE623A14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7589" y="3815795"/>
                        <a:ext cx="76137" cy="66774"/>
                      </a:xfrm>
                      <a:custGeom>
                        <a:avLst/>
                        <a:gdLst>
                          <a:gd name="connsiteX0" fmla="*/ 38069 w 76137"/>
                          <a:gd name="connsiteY0" fmla="*/ 66774 h 66774"/>
                          <a:gd name="connsiteX1" fmla="*/ 19034 w 76137"/>
                          <a:gd name="connsiteY1" fmla="*/ 33387 h 66774"/>
                          <a:gd name="connsiteX2" fmla="*/ 0 w 76137"/>
                          <a:gd name="connsiteY2" fmla="*/ 0 h 66774"/>
                          <a:gd name="connsiteX3" fmla="*/ 38069 w 76137"/>
                          <a:gd name="connsiteY3" fmla="*/ 0 h 66774"/>
                          <a:gd name="connsiteX4" fmla="*/ 76137 w 76137"/>
                          <a:gd name="connsiteY4" fmla="*/ 0 h 66774"/>
                          <a:gd name="connsiteX5" fmla="*/ 57103 w 76137"/>
                          <a:gd name="connsiteY5" fmla="*/ 33387 h 667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6137" h="66774">
                            <a:moveTo>
                              <a:pt x="38069" y="66774"/>
                            </a:moveTo>
                            <a:lnTo>
                              <a:pt x="19034" y="33387"/>
                            </a:lnTo>
                            <a:lnTo>
                              <a:pt x="0" y="0"/>
                            </a:lnTo>
                            <a:lnTo>
                              <a:pt x="38069" y="0"/>
                            </a:lnTo>
                            <a:lnTo>
                              <a:pt x="76137" y="0"/>
                            </a:lnTo>
                            <a:lnTo>
                              <a:pt x="57103" y="33387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34" name="Forma Livre: Forma 133">
                        <a:extLst>
                          <a:ext uri="{FF2B5EF4-FFF2-40B4-BE49-F238E27FC236}">
                            <a16:creationId xmlns:a16="http://schemas.microsoft.com/office/drawing/2014/main" id="{75E5B837-21AD-158B-A68C-E64AE28FE5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5475" y="3110708"/>
                        <a:ext cx="1285306" cy="715474"/>
                      </a:xfrm>
                      <a:custGeom>
                        <a:avLst/>
                        <a:gdLst>
                          <a:gd name="connsiteX0" fmla="*/ 0 w 1285306"/>
                          <a:gd name="connsiteY0" fmla="*/ 0 h 715474"/>
                          <a:gd name="connsiteX1" fmla="*/ 627890 w 1285306"/>
                          <a:gd name="connsiteY1" fmla="*/ 0 h 715474"/>
                          <a:gd name="connsiteX2" fmla="*/ 627890 w 1285306"/>
                          <a:gd name="connsiteY2" fmla="*/ 382345 h 715474"/>
                          <a:gd name="connsiteX3" fmla="*/ 1285307 w 1285306"/>
                          <a:gd name="connsiteY3" fmla="*/ 382345 h 715474"/>
                          <a:gd name="connsiteX4" fmla="*/ 1285307 w 1285306"/>
                          <a:gd name="connsiteY4" fmla="*/ 715474 h 715474"/>
                          <a:gd name="connsiteX5" fmla="*/ 1275058 w 1285306"/>
                          <a:gd name="connsiteY5" fmla="*/ 715474 h 715474"/>
                          <a:gd name="connsiteX6" fmla="*/ 1275058 w 1285306"/>
                          <a:gd name="connsiteY6" fmla="*/ 392484 h 715474"/>
                          <a:gd name="connsiteX7" fmla="*/ 617640 w 1285306"/>
                          <a:gd name="connsiteY7" fmla="*/ 392484 h 715474"/>
                          <a:gd name="connsiteX8" fmla="*/ 617640 w 1285306"/>
                          <a:gd name="connsiteY8" fmla="*/ 10140 h 715474"/>
                          <a:gd name="connsiteX9" fmla="*/ 0 w 1285306"/>
                          <a:gd name="connsiteY9" fmla="*/ 10140 h 715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285306" h="715474">
                            <a:moveTo>
                              <a:pt x="0" y="0"/>
                            </a:moveTo>
                            <a:lnTo>
                              <a:pt x="627890" y="0"/>
                            </a:lnTo>
                            <a:lnTo>
                              <a:pt x="627890" y="382345"/>
                            </a:lnTo>
                            <a:lnTo>
                              <a:pt x="1285307" y="382345"/>
                            </a:lnTo>
                            <a:lnTo>
                              <a:pt x="1285307" y="715474"/>
                            </a:lnTo>
                            <a:lnTo>
                              <a:pt x="1275058" y="715474"/>
                            </a:lnTo>
                            <a:lnTo>
                              <a:pt x="1275058" y="392484"/>
                            </a:lnTo>
                            <a:lnTo>
                              <a:pt x="617640" y="392484"/>
                            </a:lnTo>
                            <a:lnTo>
                              <a:pt x="617640" y="10140"/>
                            </a:lnTo>
                            <a:lnTo>
                              <a:pt x="0" y="1014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135" name="Gráfico 4">
                    <a:extLst>
                      <a:ext uri="{FF2B5EF4-FFF2-40B4-BE49-F238E27FC236}">
                        <a16:creationId xmlns:a16="http://schemas.microsoft.com/office/drawing/2014/main" id="{971FCFA7-1D9C-575A-818D-3D65DA3A4B1E}"/>
                      </a:ext>
                    </a:extLst>
                  </p:cNvPr>
                  <p:cNvGrpSpPr/>
                  <p:nvPr/>
                </p:nvGrpSpPr>
                <p:grpSpPr>
                  <a:xfrm>
                    <a:off x="1513220" y="3050364"/>
                    <a:ext cx="2106468" cy="1212571"/>
                    <a:chOff x="1513220" y="3050364"/>
                    <a:chExt cx="2106468" cy="1212571"/>
                  </a:xfrm>
                  <a:solidFill>
                    <a:srgbClr val="D5D6D6"/>
                  </a:solidFill>
                </p:grpSpPr>
                <p:grpSp>
                  <p:nvGrpSpPr>
                    <p:cNvPr id="136" name="Gráfico 4">
                      <a:extLst>
                        <a:ext uri="{FF2B5EF4-FFF2-40B4-BE49-F238E27FC236}">
                          <a16:creationId xmlns:a16="http://schemas.microsoft.com/office/drawing/2014/main" id="{87D26A20-358C-244F-BB10-9E4CED8AA7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3220" y="3050364"/>
                      <a:ext cx="2106468" cy="1212571"/>
                      <a:chOff x="1513220" y="3050364"/>
                      <a:chExt cx="2106468" cy="1212571"/>
                    </a:xfrm>
                    <a:solidFill>
                      <a:srgbClr val="D5D6D6"/>
                    </a:solidFill>
                  </p:grpSpPr>
                  <p:sp>
                    <p:nvSpPr>
                      <p:cNvPr id="137" name="Forma Livre: Forma 136">
                        <a:extLst>
                          <a:ext uri="{FF2B5EF4-FFF2-40B4-BE49-F238E27FC236}">
                            <a16:creationId xmlns:a16="http://schemas.microsoft.com/office/drawing/2014/main" id="{D9CA3547-C21B-9ABC-A6C6-1E4FDB1615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7923" y="3245988"/>
                        <a:ext cx="111765" cy="113268"/>
                      </a:xfrm>
                      <a:custGeom>
                        <a:avLst/>
                        <a:gdLst>
                          <a:gd name="connsiteX0" fmla="*/ 111766 w 111765"/>
                          <a:gd name="connsiteY0" fmla="*/ 113269 h 113268"/>
                          <a:gd name="connsiteX1" fmla="*/ 55883 w 111765"/>
                          <a:gd name="connsiteY1" fmla="*/ 98183 h 113268"/>
                          <a:gd name="connsiteX2" fmla="*/ 0 w 111765"/>
                          <a:gd name="connsiteY2" fmla="*/ 82849 h 113268"/>
                          <a:gd name="connsiteX3" fmla="*/ 40753 w 111765"/>
                          <a:gd name="connsiteY3" fmla="*/ 41548 h 113268"/>
                          <a:gd name="connsiteX4" fmla="*/ 81750 w 111765"/>
                          <a:gd name="connsiteY4" fmla="*/ 0 h 113268"/>
                          <a:gd name="connsiteX5" fmla="*/ 96880 w 111765"/>
                          <a:gd name="connsiteY5" fmla="*/ 56634 h 1132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1765" h="113268">
                            <a:moveTo>
                              <a:pt x="111766" y="113269"/>
                            </a:moveTo>
                            <a:lnTo>
                              <a:pt x="55883" y="98183"/>
                            </a:lnTo>
                            <a:lnTo>
                              <a:pt x="0" y="82849"/>
                            </a:lnTo>
                            <a:lnTo>
                              <a:pt x="40753" y="41548"/>
                            </a:lnTo>
                            <a:lnTo>
                              <a:pt x="81750" y="0"/>
                            </a:lnTo>
                            <a:lnTo>
                              <a:pt x="96880" y="56634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38" name="Forma Livre: Forma 137">
                        <a:extLst>
                          <a:ext uri="{FF2B5EF4-FFF2-40B4-BE49-F238E27FC236}">
                            <a16:creationId xmlns:a16="http://schemas.microsoft.com/office/drawing/2014/main" id="{9935B69E-3F36-2206-8F00-31F01E99B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3220" y="3050364"/>
                        <a:ext cx="2057906" cy="1212571"/>
                      </a:xfrm>
                      <a:custGeom>
                        <a:avLst/>
                        <a:gdLst>
                          <a:gd name="connsiteX0" fmla="*/ 0 w 2057906"/>
                          <a:gd name="connsiteY0" fmla="*/ 1208863 h 1212571"/>
                          <a:gd name="connsiteX1" fmla="*/ 1068364 w 2057906"/>
                          <a:gd name="connsiteY1" fmla="*/ 126129 h 1212571"/>
                          <a:gd name="connsiteX2" fmla="*/ 1374622 w 2057906"/>
                          <a:gd name="connsiteY2" fmla="*/ 436506 h 1212571"/>
                          <a:gd name="connsiteX3" fmla="*/ 1805335 w 2057906"/>
                          <a:gd name="connsiteY3" fmla="*/ 0 h 1212571"/>
                          <a:gd name="connsiteX4" fmla="*/ 2057907 w 2057906"/>
                          <a:gd name="connsiteY4" fmla="*/ 255968 h 1212571"/>
                          <a:gd name="connsiteX5" fmla="*/ 2054246 w 2057906"/>
                          <a:gd name="connsiteY5" fmla="*/ 259678 h 1212571"/>
                          <a:gd name="connsiteX6" fmla="*/ 1805335 w 2057906"/>
                          <a:gd name="connsiteY6" fmla="*/ 7419 h 1212571"/>
                          <a:gd name="connsiteX7" fmla="*/ 1374622 w 2057906"/>
                          <a:gd name="connsiteY7" fmla="*/ 443678 h 1212571"/>
                          <a:gd name="connsiteX8" fmla="*/ 1068364 w 2057906"/>
                          <a:gd name="connsiteY8" fmla="*/ 133301 h 1212571"/>
                          <a:gd name="connsiteX9" fmla="*/ 3660 w 2057906"/>
                          <a:gd name="connsiteY9" fmla="*/ 1212572 h 12125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057906" h="1212571">
                            <a:moveTo>
                              <a:pt x="0" y="1208863"/>
                            </a:moveTo>
                            <a:lnTo>
                              <a:pt x="1068364" y="126129"/>
                            </a:lnTo>
                            <a:lnTo>
                              <a:pt x="1374622" y="436506"/>
                            </a:lnTo>
                            <a:lnTo>
                              <a:pt x="1805335" y="0"/>
                            </a:lnTo>
                            <a:lnTo>
                              <a:pt x="2057907" y="255968"/>
                            </a:lnTo>
                            <a:lnTo>
                              <a:pt x="2054246" y="259678"/>
                            </a:lnTo>
                            <a:lnTo>
                              <a:pt x="1805335" y="7419"/>
                            </a:lnTo>
                            <a:lnTo>
                              <a:pt x="1374622" y="443678"/>
                            </a:lnTo>
                            <a:lnTo>
                              <a:pt x="1068364" y="133301"/>
                            </a:lnTo>
                            <a:lnTo>
                              <a:pt x="3660" y="1212572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39" name="Gráfico 4">
                      <a:extLst>
                        <a:ext uri="{FF2B5EF4-FFF2-40B4-BE49-F238E27FC236}">
                          <a16:creationId xmlns:a16="http://schemas.microsoft.com/office/drawing/2014/main" id="{0899EE72-8945-96C5-A73A-6C5DDB5D58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9473" y="3083256"/>
                      <a:ext cx="1470525" cy="685055"/>
                      <a:chOff x="1809473" y="3083256"/>
                      <a:chExt cx="1470525" cy="685055"/>
                    </a:xfrm>
                    <a:solidFill>
                      <a:srgbClr val="D5D6D6"/>
                    </a:solidFill>
                  </p:grpSpPr>
                  <p:sp>
                    <p:nvSpPr>
                      <p:cNvPr id="140" name="Forma Livre: Forma 139">
                        <a:extLst>
                          <a:ext uri="{FF2B5EF4-FFF2-40B4-BE49-F238E27FC236}">
                            <a16:creationId xmlns:a16="http://schemas.microsoft.com/office/drawing/2014/main" id="{665C6FA1-8A3E-33D0-0028-962F0F296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9473" y="3709451"/>
                        <a:ext cx="58079" cy="58860"/>
                      </a:xfrm>
                      <a:custGeom>
                        <a:avLst/>
                        <a:gdLst>
                          <a:gd name="connsiteX0" fmla="*/ 0 w 58079"/>
                          <a:gd name="connsiteY0" fmla="*/ 58860 h 58860"/>
                          <a:gd name="connsiteX1" fmla="*/ 7809 w 58079"/>
                          <a:gd name="connsiteY1" fmla="*/ 29430 h 58860"/>
                          <a:gd name="connsiteX2" fmla="*/ 15618 w 58079"/>
                          <a:gd name="connsiteY2" fmla="*/ 0 h 58860"/>
                          <a:gd name="connsiteX3" fmla="*/ 36849 w 58079"/>
                          <a:gd name="connsiteY3" fmla="*/ 21516 h 58860"/>
                          <a:gd name="connsiteX4" fmla="*/ 58079 w 58079"/>
                          <a:gd name="connsiteY4" fmla="*/ 43032 h 58860"/>
                          <a:gd name="connsiteX5" fmla="*/ 29040 w 58079"/>
                          <a:gd name="connsiteY5" fmla="*/ 50946 h 588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8079" h="58860">
                            <a:moveTo>
                              <a:pt x="0" y="58860"/>
                            </a:moveTo>
                            <a:lnTo>
                              <a:pt x="7809" y="29430"/>
                            </a:lnTo>
                            <a:lnTo>
                              <a:pt x="15618" y="0"/>
                            </a:lnTo>
                            <a:lnTo>
                              <a:pt x="36849" y="21516"/>
                            </a:lnTo>
                            <a:lnTo>
                              <a:pt x="58079" y="43032"/>
                            </a:lnTo>
                            <a:lnTo>
                              <a:pt x="29040" y="50946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41" name="Forma Livre: Forma 140">
                        <a:extLst>
                          <a:ext uri="{FF2B5EF4-FFF2-40B4-BE49-F238E27FC236}">
                            <a16:creationId xmlns:a16="http://schemas.microsoft.com/office/drawing/2014/main" id="{20874A52-B222-2048-E0A1-F2457F87E7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06790" y="3287784"/>
                        <a:ext cx="73209" cy="74441"/>
                      </a:xfrm>
                      <a:custGeom>
                        <a:avLst/>
                        <a:gdLst>
                          <a:gd name="connsiteX0" fmla="*/ 73209 w 73209"/>
                          <a:gd name="connsiteY0" fmla="*/ 74441 h 74441"/>
                          <a:gd name="connsiteX1" fmla="*/ 36605 w 73209"/>
                          <a:gd name="connsiteY1" fmla="*/ 64549 h 74441"/>
                          <a:gd name="connsiteX2" fmla="*/ 0 w 73209"/>
                          <a:gd name="connsiteY2" fmla="*/ 54656 h 74441"/>
                          <a:gd name="connsiteX3" fmla="*/ 26843 w 73209"/>
                          <a:gd name="connsiteY3" fmla="*/ 27452 h 74441"/>
                          <a:gd name="connsiteX4" fmla="*/ 53687 w 73209"/>
                          <a:gd name="connsiteY4" fmla="*/ 0 h 74441"/>
                          <a:gd name="connsiteX5" fmla="*/ 63448 w 73209"/>
                          <a:gd name="connsiteY5" fmla="*/ 37344 h 74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3209" h="74441">
                            <a:moveTo>
                              <a:pt x="73209" y="74441"/>
                            </a:moveTo>
                            <a:lnTo>
                              <a:pt x="36605" y="64549"/>
                            </a:lnTo>
                            <a:lnTo>
                              <a:pt x="0" y="54656"/>
                            </a:lnTo>
                            <a:lnTo>
                              <a:pt x="26843" y="27452"/>
                            </a:lnTo>
                            <a:lnTo>
                              <a:pt x="53687" y="0"/>
                            </a:lnTo>
                            <a:lnTo>
                              <a:pt x="63448" y="37344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42" name="Forma Livre: Forma 141">
                        <a:extLst>
                          <a:ext uri="{FF2B5EF4-FFF2-40B4-BE49-F238E27FC236}">
                            <a16:creationId xmlns:a16="http://schemas.microsoft.com/office/drawing/2014/main" id="{4E77BEBD-246A-B1BF-56C7-D9CC2055B1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36316" y="3083256"/>
                        <a:ext cx="1408054" cy="657850"/>
                      </a:xfrm>
                      <a:custGeom>
                        <a:avLst/>
                        <a:gdLst>
                          <a:gd name="connsiteX0" fmla="*/ 0 w 1408054"/>
                          <a:gd name="connsiteY0" fmla="*/ 650679 h 657850"/>
                          <a:gd name="connsiteX1" fmla="*/ 443891 w 1408054"/>
                          <a:gd name="connsiteY1" fmla="*/ 200570 h 657850"/>
                          <a:gd name="connsiteX2" fmla="*/ 710860 w 1408054"/>
                          <a:gd name="connsiteY2" fmla="*/ 471130 h 657850"/>
                          <a:gd name="connsiteX3" fmla="*/ 1175737 w 1408054"/>
                          <a:gd name="connsiteY3" fmla="*/ 0 h 657850"/>
                          <a:gd name="connsiteX4" fmla="*/ 1408054 w 1408054"/>
                          <a:gd name="connsiteY4" fmla="*/ 235441 h 657850"/>
                          <a:gd name="connsiteX5" fmla="*/ 1400977 w 1408054"/>
                          <a:gd name="connsiteY5" fmla="*/ 242861 h 657850"/>
                          <a:gd name="connsiteX6" fmla="*/ 1175737 w 1408054"/>
                          <a:gd name="connsiteY6" fmla="*/ 14592 h 657850"/>
                          <a:gd name="connsiteX7" fmla="*/ 710860 w 1408054"/>
                          <a:gd name="connsiteY7" fmla="*/ 485474 h 657850"/>
                          <a:gd name="connsiteX8" fmla="*/ 443891 w 1408054"/>
                          <a:gd name="connsiteY8" fmla="*/ 215162 h 657850"/>
                          <a:gd name="connsiteX9" fmla="*/ 7321 w 1408054"/>
                          <a:gd name="connsiteY9" fmla="*/ 657851 h 6578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408054" h="657850">
                            <a:moveTo>
                              <a:pt x="0" y="650679"/>
                            </a:moveTo>
                            <a:lnTo>
                              <a:pt x="443891" y="200570"/>
                            </a:lnTo>
                            <a:lnTo>
                              <a:pt x="710860" y="471130"/>
                            </a:lnTo>
                            <a:lnTo>
                              <a:pt x="1175737" y="0"/>
                            </a:lnTo>
                            <a:lnTo>
                              <a:pt x="1408054" y="235441"/>
                            </a:lnTo>
                            <a:lnTo>
                              <a:pt x="1400977" y="242861"/>
                            </a:lnTo>
                            <a:lnTo>
                              <a:pt x="1175737" y="14592"/>
                            </a:lnTo>
                            <a:lnTo>
                              <a:pt x="710860" y="485474"/>
                            </a:lnTo>
                            <a:lnTo>
                              <a:pt x="443891" y="215162"/>
                            </a:lnTo>
                            <a:lnTo>
                              <a:pt x="7321" y="657851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143" name="Gráfico 4">
                    <a:extLst>
                      <a:ext uri="{FF2B5EF4-FFF2-40B4-BE49-F238E27FC236}">
                        <a16:creationId xmlns:a16="http://schemas.microsoft.com/office/drawing/2014/main" id="{C67FFCE1-C0F7-EE13-0EBC-79FD16664BA3}"/>
                      </a:ext>
                    </a:extLst>
                  </p:cNvPr>
                  <p:cNvGrpSpPr/>
                  <p:nvPr/>
                </p:nvGrpSpPr>
                <p:grpSpPr>
                  <a:xfrm>
                    <a:off x="111511" y="1566738"/>
                    <a:ext cx="1024682" cy="2204789"/>
                    <a:chOff x="111511" y="1566738"/>
                    <a:chExt cx="1024682" cy="2204789"/>
                  </a:xfrm>
                  <a:solidFill>
                    <a:srgbClr val="D5D6D6"/>
                  </a:solidFill>
                </p:grpSpPr>
                <p:grpSp>
                  <p:nvGrpSpPr>
                    <p:cNvPr id="144" name="Gráfico 4">
                      <a:extLst>
                        <a:ext uri="{FF2B5EF4-FFF2-40B4-BE49-F238E27FC236}">
                          <a16:creationId xmlns:a16="http://schemas.microsoft.com/office/drawing/2014/main" id="{B7EEBB00-73C1-9DF8-341F-D70D998A63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511" y="1566738"/>
                      <a:ext cx="861426" cy="2204789"/>
                      <a:chOff x="111511" y="1566738"/>
                      <a:chExt cx="861426" cy="2204789"/>
                    </a:xfrm>
                    <a:solidFill>
                      <a:srgbClr val="D5D6D6"/>
                    </a:solidFill>
                  </p:grpSpPr>
                  <p:sp>
                    <p:nvSpPr>
                      <p:cNvPr id="145" name="Forma Livre: Forma 144">
                        <a:extLst>
                          <a:ext uri="{FF2B5EF4-FFF2-40B4-BE49-F238E27FC236}">
                            <a16:creationId xmlns:a16="http://schemas.microsoft.com/office/drawing/2014/main" id="{2B567DDD-5799-417F-D7D7-FB62053FA7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511" y="1566738"/>
                        <a:ext cx="100296" cy="117473"/>
                      </a:xfrm>
                      <a:custGeom>
                        <a:avLst/>
                        <a:gdLst>
                          <a:gd name="connsiteX0" fmla="*/ 0 w 100296"/>
                          <a:gd name="connsiteY0" fmla="*/ 58860 h 117473"/>
                          <a:gd name="connsiteX1" fmla="*/ 50026 w 100296"/>
                          <a:gd name="connsiteY1" fmla="*/ 88043 h 117473"/>
                          <a:gd name="connsiteX2" fmla="*/ 100296 w 100296"/>
                          <a:gd name="connsiteY2" fmla="*/ 117473 h 117473"/>
                          <a:gd name="connsiteX3" fmla="*/ 100296 w 100296"/>
                          <a:gd name="connsiteY3" fmla="*/ 58860 h 117473"/>
                          <a:gd name="connsiteX4" fmla="*/ 100296 w 100296"/>
                          <a:gd name="connsiteY4" fmla="*/ 0 h 117473"/>
                          <a:gd name="connsiteX5" fmla="*/ 50026 w 100296"/>
                          <a:gd name="connsiteY5" fmla="*/ 29430 h 1174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296" h="117473">
                            <a:moveTo>
                              <a:pt x="0" y="58860"/>
                            </a:moveTo>
                            <a:lnTo>
                              <a:pt x="50026" y="88043"/>
                            </a:lnTo>
                            <a:lnTo>
                              <a:pt x="100296" y="117473"/>
                            </a:lnTo>
                            <a:lnTo>
                              <a:pt x="100296" y="58860"/>
                            </a:lnTo>
                            <a:lnTo>
                              <a:pt x="100296" y="0"/>
                            </a:lnTo>
                            <a:lnTo>
                              <a:pt x="50026" y="2943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46" name="Forma Livre: Forma 145">
                        <a:extLst>
                          <a:ext uri="{FF2B5EF4-FFF2-40B4-BE49-F238E27FC236}">
                            <a16:creationId xmlns:a16="http://schemas.microsoft.com/office/drawing/2014/main" id="{C1CDEA6C-D408-E1E0-B170-904CE35D68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2768" y="1622878"/>
                        <a:ext cx="790169" cy="2148649"/>
                      </a:xfrm>
                      <a:custGeom>
                        <a:avLst/>
                        <a:gdLst>
                          <a:gd name="connsiteX0" fmla="*/ 790170 w 790169"/>
                          <a:gd name="connsiteY0" fmla="*/ 2148649 h 2148649"/>
                          <a:gd name="connsiteX1" fmla="*/ 790170 w 790169"/>
                          <a:gd name="connsiteY1" fmla="*/ 617291 h 2148649"/>
                          <a:gd name="connsiteX2" fmla="*/ 357260 w 790169"/>
                          <a:gd name="connsiteY2" fmla="*/ 617291 h 2148649"/>
                          <a:gd name="connsiteX3" fmla="*/ 357260 w 790169"/>
                          <a:gd name="connsiteY3" fmla="*/ 0 h 2148649"/>
                          <a:gd name="connsiteX4" fmla="*/ 0 w 790169"/>
                          <a:gd name="connsiteY4" fmla="*/ 0 h 2148649"/>
                          <a:gd name="connsiteX5" fmla="*/ 0 w 790169"/>
                          <a:gd name="connsiteY5" fmla="*/ 5194 h 2148649"/>
                          <a:gd name="connsiteX6" fmla="*/ 352136 w 790169"/>
                          <a:gd name="connsiteY6" fmla="*/ 5194 h 2148649"/>
                          <a:gd name="connsiteX7" fmla="*/ 352136 w 790169"/>
                          <a:gd name="connsiteY7" fmla="*/ 622238 h 2148649"/>
                          <a:gd name="connsiteX8" fmla="*/ 785289 w 790169"/>
                          <a:gd name="connsiteY8" fmla="*/ 622238 h 2148649"/>
                          <a:gd name="connsiteX9" fmla="*/ 785289 w 790169"/>
                          <a:gd name="connsiteY9" fmla="*/ 2148649 h 21486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90169" h="2148649">
                            <a:moveTo>
                              <a:pt x="790170" y="2148649"/>
                            </a:moveTo>
                            <a:lnTo>
                              <a:pt x="790170" y="617291"/>
                            </a:lnTo>
                            <a:lnTo>
                              <a:pt x="357260" y="617291"/>
                            </a:lnTo>
                            <a:lnTo>
                              <a:pt x="357260" y="0"/>
                            </a:lnTo>
                            <a:lnTo>
                              <a:pt x="0" y="0"/>
                            </a:lnTo>
                            <a:lnTo>
                              <a:pt x="0" y="5194"/>
                            </a:lnTo>
                            <a:lnTo>
                              <a:pt x="352136" y="5194"/>
                            </a:lnTo>
                            <a:lnTo>
                              <a:pt x="352136" y="622238"/>
                            </a:lnTo>
                            <a:lnTo>
                              <a:pt x="785289" y="622238"/>
                            </a:lnTo>
                            <a:lnTo>
                              <a:pt x="785289" y="2148649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47" name="Gráfico 4">
                      <a:extLst>
                        <a:ext uri="{FF2B5EF4-FFF2-40B4-BE49-F238E27FC236}">
                          <a16:creationId xmlns:a16="http://schemas.microsoft.com/office/drawing/2014/main" id="{8D7DD9BF-24AB-5E94-0BE3-68A3434C87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9440" y="1832351"/>
                      <a:ext cx="786753" cy="1379507"/>
                      <a:chOff x="349440" y="1832351"/>
                      <a:chExt cx="786753" cy="1379507"/>
                    </a:xfrm>
                    <a:solidFill>
                      <a:srgbClr val="D5D6D6"/>
                    </a:solidFill>
                  </p:grpSpPr>
                  <p:sp>
                    <p:nvSpPr>
                      <p:cNvPr id="148" name="Forma Livre: Forma 147">
                        <a:extLst>
                          <a:ext uri="{FF2B5EF4-FFF2-40B4-BE49-F238E27FC236}">
                            <a16:creationId xmlns:a16="http://schemas.microsoft.com/office/drawing/2014/main" id="{CD1F1024-9680-BF87-5AB6-14C27F8134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918" y="3159181"/>
                        <a:ext cx="60275" cy="52677"/>
                      </a:xfrm>
                      <a:custGeom>
                        <a:avLst/>
                        <a:gdLst>
                          <a:gd name="connsiteX0" fmla="*/ 30260 w 60275"/>
                          <a:gd name="connsiteY0" fmla="*/ 52678 h 52677"/>
                          <a:gd name="connsiteX1" fmla="*/ 45146 w 60275"/>
                          <a:gd name="connsiteY1" fmla="*/ 26463 h 52677"/>
                          <a:gd name="connsiteX2" fmla="*/ 60275 w 60275"/>
                          <a:gd name="connsiteY2" fmla="*/ 0 h 52677"/>
                          <a:gd name="connsiteX3" fmla="*/ 30260 w 60275"/>
                          <a:gd name="connsiteY3" fmla="*/ 0 h 52677"/>
                          <a:gd name="connsiteX4" fmla="*/ 0 w 60275"/>
                          <a:gd name="connsiteY4" fmla="*/ 0 h 52677"/>
                          <a:gd name="connsiteX5" fmla="*/ 15130 w 60275"/>
                          <a:gd name="connsiteY5" fmla="*/ 26463 h 52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0275" h="52677">
                            <a:moveTo>
                              <a:pt x="30260" y="52678"/>
                            </a:moveTo>
                            <a:lnTo>
                              <a:pt x="45146" y="26463"/>
                            </a:lnTo>
                            <a:lnTo>
                              <a:pt x="60275" y="0"/>
                            </a:lnTo>
                            <a:lnTo>
                              <a:pt x="30260" y="0"/>
                            </a:lnTo>
                            <a:lnTo>
                              <a:pt x="0" y="0"/>
                            </a:lnTo>
                            <a:lnTo>
                              <a:pt x="15130" y="26463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49" name="Forma Livre: Forma 148">
                        <a:extLst>
                          <a:ext uri="{FF2B5EF4-FFF2-40B4-BE49-F238E27FC236}">
                            <a16:creationId xmlns:a16="http://schemas.microsoft.com/office/drawing/2014/main" id="{C966C64B-8FE3-8460-D45F-16BCB3E45F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9440" y="1832351"/>
                        <a:ext cx="65888" cy="77161"/>
                      </a:xfrm>
                      <a:custGeom>
                        <a:avLst/>
                        <a:gdLst>
                          <a:gd name="connsiteX0" fmla="*/ 0 w 65888"/>
                          <a:gd name="connsiteY0" fmla="*/ 38581 h 77161"/>
                          <a:gd name="connsiteX1" fmla="*/ 32944 w 65888"/>
                          <a:gd name="connsiteY1" fmla="*/ 57871 h 77161"/>
                          <a:gd name="connsiteX2" fmla="*/ 65888 w 65888"/>
                          <a:gd name="connsiteY2" fmla="*/ 77161 h 77161"/>
                          <a:gd name="connsiteX3" fmla="*/ 65888 w 65888"/>
                          <a:gd name="connsiteY3" fmla="*/ 38581 h 77161"/>
                          <a:gd name="connsiteX4" fmla="*/ 65888 w 65888"/>
                          <a:gd name="connsiteY4" fmla="*/ 0 h 77161"/>
                          <a:gd name="connsiteX5" fmla="*/ 32944 w 65888"/>
                          <a:gd name="connsiteY5" fmla="*/ 19290 h 771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5888" h="77161">
                            <a:moveTo>
                              <a:pt x="0" y="38581"/>
                            </a:moveTo>
                            <a:lnTo>
                              <a:pt x="32944" y="57871"/>
                            </a:lnTo>
                            <a:lnTo>
                              <a:pt x="65888" y="77161"/>
                            </a:lnTo>
                            <a:lnTo>
                              <a:pt x="65888" y="38581"/>
                            </a:lnTo>
                            <a:lnTo>
                              <a:pt x="65888" y="0"/>
                            </a:lnTo>
                            <a:lnTo>
                              <a:pt x="32944" y="1929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0" name="Forma Livre: Forma 149">
                        <a:extLst>
                          <a:ext uri="{FF2B5EF4-FFF2-40B4-BE49-F238E27FC236}">
                            <a16:creationId xmlns:a16="http://schemas.microsoft.com/office/drawing/2014/main" id="{DDFD4842-2CEF-A4AA-2DC2-38C29DD1DD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5079" y="1865738"/>
                        <a:ext cx="705979" cy="1302593"/>
                      </a:xfrm>
                      <a:custGeom>
                        <a:avLst/>
                        <a:gdLst>
                          <a:gd name="connsiteX0" fmla="*/ 705979 w 705979"/>
                          <a:gd name="connsiteY0" fmla="*/ 1302594 h 1302593"/>
                          <a:gd name="connsiteX1" fmla="*/ 705979 w 705979"/>
                          <a:gd name="connsiteY1" fmla="*/ 666259 h 1302593"/>
                          <a:gd name="connsiteX2" fmla="*/ 328709 w 705979"/>
                          <a:gd name="connsiteY2" fmla="*/ 666259 h 1302593"/>
                          <a:gd name="connsiteX3" fmla="*/ 328709 w 705979"/>
                          <a:gd name="connsiteY3" fmla="*/ 0 h 1302593"/>
                          <a:gd name="connsiteX4" fmla="*/ 0 w 705979"/>
                          <a:gd name="connsiteY4" fmla="*/ 0 h 1302593"/>
                          <a:gd name="connsiteX5" fmla="*/ 0 w 705979"/>
                          <a:gd name="connsiteY5" fmla="*/ 10387 h 1302593"/>
                          <a:gd name="connsiteX6" fmla="*/ 318703 w 705979"/>
                          <a:gd name="connsiteY6" fmla="*/ 10387 h 1302593"/>
                          <a:gd name="connsiteX7" fmla="*/ 318703 w 705979"/>
                          <a:gd name="connsiteY7" fmla="*/ 676646 h 1302593"/>
                          <a:gd name="connsiteX8" fmla="*/ 695974 w 705979"/>
                          <a:gd name="connsiteY8" fmla="*/ 676646 h 1302593"/>
                          <a:gd name="connsiteX9" fmla="*/ 695974 w 705979"/>
                          <a:gd name="connsiteY9" fmla="*/ 1302594 h 1302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05979" h="1302593">
                            <a:moveTo>
                              <a:pt x="705979" y="1302594"/>
                            </a:moveTo>
                            <a:lnTo>
                              <a:pt x="705979" y="666259"/>
                            </a:lnTo>
                            <a:lnTo>
                              <a:pt x="328709" y="666259"/>
                            </a:lnTo>
                            <a:lnTo>
                              <a:pt x="328709" y="0"/>
                            </a:lnTo>
                            <a:lnTo>
                              <a:pt x="0" y="0"/>
                            </a:lnTo>
                            <a:lnTo>
                              <a:pt x="0" y="10387"/>
                            </a:lnTo>
                            <a:lnTo>
                              <a:pt x="318703" y="10387"/>
                            </a:lnTo>
                            <a:lnTo>
                              <a:pt x="318703" y="676646"/>
                            </a:lnTo>
                            <a:lnTo>
                              <a:pt x="695974" y="676646"/>
                            </a:lnTo>
                            <a:lnTo>
                              <a:pt x="695974" y="1302594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151" name="Gráfico 4">
                    <a:extLst>
                      <a:ext uri="{FF2B5EF4-FFF2-40B4-BE49-F238E27FC236}">
                        <a16:creationId xmlns:a16="http://schemas.microsoft.com/office/drawing/2014/main" id="{BB24DCE8-049C-C9DB-A9CB-9EF90D1042A4}"/>
                      </a:ext>
                    </a:extLst>
                  </p:cNvPr>
                  <p:cNvGrpSpPr/>
                  <p:nvPr/>
                </p:nvGrpSpPr>
                <p:grpSpPr>
                  <a:xfrm>
                    <a:off x="705969" y="5361992"/>
                    <a:ext cx="1617431" cy="70236"/>
                    <a:chOff x="705969" y="5361992"/>
                    <a:chExt cx="1617431" cy="70236"/>
                  </a:xfrm>
                  <a:solidFill>
                    <a:srgbClr val="D5D6D6"/>
                  </a:solidFill>
                </p:grpSpPr>
                <p:sp>
                  <p:nvSpPr>
                    <p:cNvPr id="152" name="Forma Livre: Forma 151">
                      <a:extLst>
                        <a:ext uri="{FF2B5EF4-FFF2-40B4-BE49-F238E27FC236}">
                          <a16:creationId xmlns:a16="http://schemas.microsoft.com/office/drawing/2014/main" id="{FEDC6091-D7CF-80AC-0025-30E5186BA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69" y="5361992"/>
                      <a:ext cx="59787" cy="70236"/>
                    </a:xfrm>
                    <a:custGeom>
                      <a:avLst/>
                      <a:gdLst>
                        <a:gd name="connsiteX0" fmla="*/ 0 w 59787"/>
                        <a:gd name="connsiteY0" fmla="*/ 35118 h 70236"/>
                        <a:gd name="connsiteX1" fmla="*/ 29772 w 59787"/>
                        <a:gd name="connsiteY1" fmla="*/ 17559 h 70236"/>
                        <a:gd name="connsiteX2" fmla="*/ 59787 w 59787"/>
                        <a:gd name="connsiteY2" fmla="*/ 0 h 70236"/>
                        <a:gd name="connsiteX3" fmla="*/ 59787 w 59787"/>
                        <a:gd name="connsiteY3" fmla="*/ 35118 h 70236"/>
                        <a:gd name="connsiteX4" fmla="*/ 59787 w 59787"/>
                        <a:gd name="connsiteY4" fmla="*/ 70237 h 70236"/>
                        <a:gd name="connsiteX5" fmla="*/ 29772 w 59787"/>
                        <a:gd name="connsiteY5" fmla="*/ 52677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87" h="70236">
                          <a:moveTo>
                            <a:pt x="0" y="35118"/>
                          </a:moveTo>
                          <a:lnTo>
                            <a:pt x="29772" y="17559"/>
                          </a:lnTo>
                          <a:lnTo>
                            <a:pt x="59787" y="0"/>
                          </a:lnTo>
                          <a:lnTo>
                            <a:pt x="59787" y="35118"/>
                          </a:lnTo>
                          <a:lnTo>
                            <a:pt x="59787" y="70237"/>
                          </a:lnTo>
                          <a:lnTo>
                            <a:pt x="29772" y="52677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3" name="Forma Livre: Forma 152">
                      <a:extLst>
                        <a:ext uri="{FF2B5EF4-FFF2-40B4-BE49-F238E27FC236}">
                          <a16:creationId xmlns:a16="http://schemas.microsoft.com/office/drawing/2014/main" id="{2B13D31F-746E-183D-C0B5-47F60E182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822" y="5397110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4" name="Gráfico 4">
                    <a:extLst>
                      <a:ext uri="{FF2B5EF4-FFF2-40B4-BE49-F238E27FC236}">
                        <a16:creationId xmlns:a16="http://schemas.microsoft.com/office/drawing/2014/main" id="{B21A5295-8A7E-4A07-D630-5A74789F29E5}"/>
                      </a:ext>
                    </a:extLst>
                  </p:cNvPr>
                  <p:cNvGrpSpPr/>
                  <p:nvPr/>
                </p:nvGrpSpPr>
                <p:grpSpPr>
                  <a:xfrm>
                    <a:off x="1425857" y="5570971"/>
                    <a:ext cx="1607670" cy="70236"/>
                    <a:chOff x="1425857" y="5570971"/>
                    <a:chExt cx="1607670" cy="70236"/>
                  </a:xfrm>
                  <a:solidFill>
                    <a:srgbClr val="D5D6D6"/>
                  </a:solidFill>
                </p:grpSpPr>
                <p:sp>
                  <p:nvSpPr>
                    <p:cNvPr id="155" name="Forma Livre: Forma 154">
                      <a:extLst>
                        <a:ext uri="{FF2B5EF4-FFF2-40B4-BE49-F238E27FC236}">
                          <a16:creationId xmlns:a16="http://schemas.microsoft.com/office/drawing/2014/main" id="{9FED3365-1FC3-E0B1-A27A-485048564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5857" y="5570971"/>
                      <a:ext cx="60031" cy="70236"/>
                    </a:xfrm>
                    <a:custGeom>
                      <a:avLst/>
                      <a:gdLst>
                        <a:gd name="connsiteX0" fmla="*/ 0 w 60031"/>
                        <a:gd name="connsiteY0" fmla="*/ 35118 h 70236"/>
                        <a:gd name="connsiteX1" fmla="*/ 30016 w 60031"/>
                        <a:gd name="connsiteY1" fmla="*/ 17559 h 70236"/>
                        <a:gd name="connsiteX2" fmla="*/ 60032 w 60031"/>
                        <a:gd name="connsiteY2" fmla="*/ 0 h 70236"/>
                        <a:gd name="connsiteX3" fmla="*/ 60032 w 60031"/>
                        <a:gd name="connsiteY3" fmla="*/ 35118 h 70236"/>
                        <a:gd name="connsiteX4" fmla="*/ 60032 w 60031"/>
                        <a:gd name="connsiteY4" fmla="*/ 70237 h 70236"/>
                        <a:gd name="connsiteX5" fmla="*/ 30016 w 60031"/>
                        <a:gd name="connsiteY5" fmla="*/ 52678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70236">
                          <a:moveTo>
                            <a:pt x="0" y="35118"/>
                          </a:moveTo>
                          <a:lnTo>
                            <a:pt x="30016" y="17559"/>
                          </a:lnTo>
                          <a:lnTo>
                            <a:pt x="60032" y="0"/>
                          </a:lnTo>
                          <a:lnTo>
                            <a:pt x="60032" y="35118"/>
                          </a:lnTo>
                          <a:lnTo>
                            <a:pt x="60032" y="70237"/>
                          </a:lnTo>
                          <a:lnTo>
                            <a:pt x="30016" y="5267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6" name="Forma Livre: Forma 155">
                      <a:extLst>
                        <a:ext uri="{FF2B5EF4-FFF2-40B4-BE49-F238E27FC236}">
                          <a16:creationId xmlns:a16="http://schemas.microsoft.com/office/drawing/2014/main" id="{65680AB0-F25B-94E5-351C-D592D98DF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2950" y="5603121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7" name="Gráfico 4">
                    <a:extLst>
                      <a:ext uri="{FF2B5EF4-FFF2-40B4-BE49-F238E27FC236}">
                        <a16:creationId xmlns:a16="http://schemas.microsoft.com/office/drawing/2014/main" id="{43D3B665-5E9C-526A-1C63-59BDC0DF267D}"/>
                      </a:ext>
                    </a:extLst>
                  </p:cNvPr>
                  <p:cNvGrpSpPr/>
                  <p:nvPr/>
                </p:nvGrpSpPr>
                <p:grpSpPr>
                  <a:xfrm>
                    <a:off x="149336" y="5186400"/>
                    <a:ext cx="1617187" cy="69989"/>
                    <a:chOff x="149336" y="5186400"/>
                    <a:chExt cx="1617187" cy="69989"/>
                  </a:xfrm>
                  <a:solidFill>
                    <a:srgbClr val="D5D6D6"/>
                  </a:solidFill>
                </p:grpSpPr>
                <p:sp>
                  <p:nvSpPr>
                    <p:cNvPr id="158" name="Forma Livre: Forma 157">
                      <a:extLst>
                        <a:ext uri="{FF2B5EF4-FFF2-40B4-BE49-F238E27FC236}">
                          <a16:creationId xmlns:a16="http://schemas.microsoft.com/office/drawing/2014/main" id="{FC63AEB6-B62F-9A37-5377-65C75C450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336" y="5186400"/>
                      <a:ext cx="60031" cy="69989"/>
                    </a:xfrm>
                    <a:custGeom>
                      <a:avLst/>
                      <a:gdLst>
                        <a:gd name="connsiteX0" fmla="*/ 0 w 60031"/>
                        <a:gd name="connsiteY0" fmla="*/ 34871 h 69989"/>
                        <a:gd name="connsiteX1" fmla="*/ 30016 w 60031"/>
                        <a:gd name="connsiteY1" fmla="*/ 17312 h 69989"/>
                        <a:gd name="connsiteX2" fmla="*/ 60031 w 60031"/>
                        <a:gd name="connsiteY2" fmla="*/ 0 h 69989"/>
                        <a:gd name="connsiteX3" fmla="*/ 60031 w 60031"/>
                        <a:gd name="connsiteY3" fmla="*/ 34871 h 69989"/>
                        <a:gd name="connsiteX4" fmla="*/ 60031 w 60031"/>
                        <a:gd name="connsiteY4" fmla="*/ 69989 h 69989"/>
                        <a:gd name="connsiteX5" fmla="*/ 30016 w 60031"/>
                        <a:gd name="connsiteY5" fmla="*/ 52430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69989">
                          <a:moveTo>
                            <a:pt x="0" y="34871"/>
                          </a:moveTo>
                          <a:lnTo>
                            <a:pt x="30016" y="17312"/>
                          </a:lnTo>
                          <a:lnTo>
                            <a:pt x="60031" y="0"/>
                          </a:lnTo>
                          <a:lnTo>
                            <a:pt x="60031" y="34871"/>
                          </a:lnTo>
                          <a:lnTo>
                            <a:pt x="60031" y="69989"/>
                          </a:lnTo>
                          <a:lnTo>
                            <a:pt x="30016" y="5243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9" name="Forma Livre: Forma 158">
                      <a:extLst>
                        <a:ext uri="{FF2B5EF4-FFF2-40B4-BE49-F238E27FC236}">
                          <a16:creationId xmlns:a16="http://schemas.microsoft.com/office/drawing/2014/main" id="{8A1DD0C8-97A3-57AD-96CC-020C413C70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945" y="5218303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60" name="Gráfico 4">
                    <a:extLst>
                      <a:ext uri="{FF2B5EF4-FFF2-40B4-BE49-F238E27FC236}">
                        <a16:creationId xmlns:a16="http://schemas.microsoft.com/office/drawing/2014/main" id="{969DA93D-2D52-39BC-5B71-1CE265081547}"/>
                      </a:ext>
                    </a:extLst>
                  </p:cNvPr>
                  <p:cNvGrpSpPr/>
                  <p:nvPr/>
                </p:nvGrpSpPr>
                <p:grpSpPr>
                  <a:xfrm>
                    <a:off x="1103738" y="4866625"/>
                    <a:ext cx="69060" cy="857678"/>
                    <a:chOff x="1103738" y="4866625"/>
                    <a:chExt cx="69060" cy="857678"/>
                  </a:xfrm>
                  <a:solidFill>
                    <a:srgbClr val="D5D6D6"/>
                  </a:solidFill>
                </p:grpSpPr>
                <p:sp>
                  <p:nvSpPr>
                    <p:cNvPr id="161" name="Forma Livre: Forma 160">
                      <a:extLst>
                        <a:ext uri="{FF2B5EF4-FFF2-40B4-BE49-F238E27FC236}">
                          <a16:creationId xmlns:a16="http://schemas.microsoft.com/office/drawing/2014/main" id="{555A3A82-B616-E779-213C-9A4FC2E037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738" y="4866625"/>
                      <a:ext cx="69060" cy="60838"/>
                    </a:xfrm>
                    <a:custGeom>
                      <a:avLst/>
                      <a:gdLst>
                        <a:gd name="connsiteX0" fmla="*/ 34408 w 69060"/>
                        <a:gd name="connsiteY0" fmla="*/ 0 h 60838"/>
                        <a:gd name="connsiteX1" fmla="*/ 51734 w 69060"/>
                        <a:gd name="connsiteY1" fmla="*/ 30419 h 60838"/>
                        <a:gd name="connsiteX2" fmla="*/ 69061 w 69060"/>
                        <a:gd name="connsiteY2" fmla="*/ 60839 h 60838"/>
                        <a:gd name="connsiteX3" fmla="*/ 34408 w 69060"/>
                        <a:gd name="connsiteY3" fmla="*/ 60839 h 60838"/>
                        <a:gd name="connsiteX4" fmla="*/ 0 w 69060"/>
                        <a:gd name="connsiteY4" fmla="*/ 60839 h 60838"/>
                        <a:gd name="connsiteX5" fmla="*/ 17082 w 69060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838">
                          <a:moveTo>
                            <a:pt x="34408" y="0"/>
                          </a:moveTo>
                          <a:lnTo>
                            <a:pt x="51734" y="30419"/>
                          </a:lnTo>
                          <a:lnTo>
                            <a:pt x="69061" y="60839"/>
                          </a:lnTo>
                          <a:lnTo>
                            <a:pt x="34408" y="60839"/>
                          </a:lnTo>
                          <a:lnTo>
                            <a:pt x="0" y="60839"/>
                          </a:lnTo>
                          <a:lnTo>
                            <a:pt x="17082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2" name="Forma Livre: Forma 161">
                      <a:extLst>
                        <a:ext uri="{FF2B5EF4-FFF2-40B4-BE49-F238E27FC236}">
                          <a16:creationId xmlns:a16="http://schemas.microsoft.com/office/drawing/2014/main" id="{A8122E7A-60E3-53ED-6F72-7848EBE0C8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5218" y="4897045"/>
                      <a:ext cx="6100" cy="827259"/>
                    </a:xfrm>
                    <a:custGeom>
                      <a:avLst/>
                      <a:gdLst>
                        <a:gd name="connsiteX0" fmla="*/ 0 w 6100"/>
                        <a:gd name="connsiteY0" fmla="*/ 0 h 827259"/>
                        <a:gd name="connsiteX1" fmla="*/ 6101 w 6100"/>
                        <a:gd name="connsiteY1" fmla="*/ 0 h 827259"/>
                        <a:gd name="connsiteX2" fmla="*/ 6101 w 6100"/>
                        <a:gd name="connsiteY2" fmla="*/ 827259 h 827259"/>
                        <a:gd name="connsiteX3" fmla="*/ 0 w 6100"/>
                        <a:gd name="connsiteY3" fmla="*/ 827259 h 827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827259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827259"/>
                          </a:lnTo>
                          <a:lnTo>
                            <a:pt x="0" y="8272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63" name="Gráfico 4">
                    <a:extLst>
                      <a:ext uri="{FF2B5EF4-FFF2-40B4-BE49-F238E27FC236}">
                        <a16:creationId xmlns:a16="http://schemas.microsoft.com/office/drawing/2014/main" id="{A316E8AD-3027-B26D-BDAA-BE65AA71B10C}"/>
                      </a:ext>
                    </a:extLst>
                  </p:cNvPr>
                  <p:cNvGrpSpPr/>
                  <p:nvPr/>
                </p:nvGrpSpPr>
                <p:grpSpPr>
                  <a:xfrm>
                    <a:off x="1679161" y="4553775"/>
                    <a:ext cx="69304" cy="1639433"/>
                    <a:chOff x="1679161" y="4553775"/>
                    <a:chExt cx="69304" cy="1639433"/>
                  </a:xfrm>
                  <a:solidFill>
                    <a:srgbClr val="D5D6D6"/>
                  </a:solidFill>
                </p:grpSpPr>
                <p:sp>
                  <p:nvSpPr>
                    <p:cNvPr id="164" name="Forma Livre: Forma 163">
                      <a:extLst>
                        <a:ext uri="{FF2B5EF4-FFF2-40B4-BE49-F238E27FC236}">
                          <a16:creationId xmlns:a16="http://schemas.microsoft.com/office/drawing/2014/main" id="{F69ADA99-3379-5F1F-305E-0A04DB5D9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79161" y="6132369"/>
                      <a:ext cx="69304" cy="60838"/>
                    </a:xfrm>
                    <a:custGeom>
                      <a:avLst/>
                      <a:gdLst>
                        <a:gd name="connsiteX0" fmla="*/ 34652 w 69304"/>
                        <a:gd name="connsiteY0" fmla="*/ 60839 h 60838"/>
                        <a:gd name="connsiteX1" fmla="*/ 17326 w 69304"/>
                        <a:gd name="connsiteY1" fmla="*/ 30419 h 60838"/>
                        <a:gd name="connsiteX2" fmla="*/ 0 w 69304"/>
                        <a:gd name="connsiteY2" fmla="*/ 0 h 60838"/>
                        <a:gd name="connsiteX3" fmla="*/ 34652 w 69304"/>
                        <a:gd name="connsiteY3" fmla="*/ 0 h 60838"/>
                        <a:gd name="connsiteX4" fmla="*/ 69304 w 69304"/>
                        <a:gd name="connsiteY4" fmla="*/ 0 h 60838"/>
                        <a:gd name="connsiteX5" fmla="*/ 51978 w 69304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838">
                          <a:moveTo>
                            <a:pt x="34652" y="60839"/>
                          </a:moveTo>
                          <a:lnTo>
                            <a:pt x="17326" y="30419"/>
                          </a:lnTo>
                          <a:lnTo>
                            <a:pt x="0" y="0"/>
                          </a:lnTo>
                          <a:lnTo>
                            <a:pt x="34652" y="0"/>
                          </a:lnTo>
                          <a:lnTo>
                            <a:pt x="69304" y="0"/>
                          </a:lnTo>
                          <a:lnTo>
                            <a:pt x="51978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5" name="Forma Livre: Forma 164">
                      <a:extLst>
                        <a:ext uri="{FF2B5EF4-FFF2-40B4-BE49-F238E27FC236}">
                          <a16:creationId xmlns:a16="http://schemas.microsoft.com/office/drawing/2014/main" id="{57D4798D-EB2F-CDFC-4560-015709323F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3813" y="4553775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66" name="Gráfico 4">
                    <a:extLst>
                      <a:ext uri="{FF2B5EF4-FFF2-40B4-BE49-F238E27FC236}">
                        <a16:creationId xmlns:a16="http://schemas.microsoft.com/office/drawing/2014/main" id="{73E9F60B-1C05-CD22-DB8F-F8948FE36E2A}"/>
                      </a:ext>
                    </a:extLst>
                  </p:cNvPr>
                  <p:cNvGrpSpPr/>
                  <p:nvPr/>
                </p:nvGrpSpPr>
                <p:grpSpPr>
                  <a:xfrm>
                    <a:off x="1885366" y="3834096"/>
                    <a:ext cx="69304" cy="1629293"/>
                    <a:chOff x="1885366" y="3834096"/>
                    <a:chExt cx="69304" cy="1629293"/>
                  </a:xfrm>
                  <a:solidFill>
                    <a:srgbClr val="D5D6D6"/>
                  </a:solidFill>
                </p:grpSpPr>
                <p:sp>
                  <p:nvSpPr>
                    <p:cNvPr id="167" name="Forma Livre: Forma 166">
                      <a:extLst>
                        <a:ext uri="{FF2B5EF4-FFF2-40B4-BE49-F238E27FC236}">
                          <a16:creationId xmlns:a16="http://schemas.microsoft.com/office/drawing/2014/main" id="{6FC863D8-081F-20AB-BEC4-6A8D2F413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5366" y="5402551"/>
                      <a:ext cx="69304" cy="60838"/>
                    </a:xfrm>
                    <a:custGeom>
                      <a:avLst/>
                      <a:gdLst>
                        <a:gd name="connsiteX0" fmla="*/ 34652 w 69304"/>
                        <a:gd name="connsiteY0" fmla="*/ 60839 h 60838"/>
                        <a:gd name="connsiteX1" fmla="*/ 17326 w 69304"/>
                        <a:gd name="connsiteY1" fmla="*/ 30419 h 60838"/>
                        <a:gd name="connsiteX2" fmla="*/ 0 w 69304"/>
                        <a:gd name="connsiteY2" fmla="*/ 0 h 60838"/>
                        <a:gd name="connsiteX3" fmla="*/ 34652 w 69304"/>
                        <a:gd name="connsiteY3" fmla="*/ 0 h 60838"/>
                        <a:gd name="connsiteX4" fmla="*/ 69305 w 69304"/>
                        <a:gd name="connsiteY4" fmla="*/ 0 h 60838"/>
                        <a:gd name="connsiteX5" fmla="*/ 51979 w 69304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838">
                          <a:moveTo>
                            <a:pt x="34652" y="60839"/>
                          </a:moveTo>
                          <a:lnTo>
                            <a:pt x="17326" y="30419"/>
                          </a:lnTo>
                          <a:lnTo>
                            <a:pt x="0" y="0"/>
                          </a:lnTo>
                          <a:lnTo>
                            <a:pt x="34652" y="0"/>
                          </a:lnTo>
                          <a:lnTo>
                            <a:pt x="69305" y="0"/>
                          </a:lnTo>
                          <a:lnTo>
                            <a:pt x="51979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8" name="Forma Livre: Forma 167">
                      <a:extLst>
                        <a:ext uri="{FF2B5EF4-FFF2-40B4-BE49-F238E27FC236}">
                          <a16:creationId xmlns:a16="http://schemas.microsoft.com/office/drawing/2014/main" id="{89CCB75A-627C-01DD-D433-70484C3E1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7090" y="3834096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69" name="Gráfico 4">
                    <a:extLst>
                      <a:ext uri="{FF2B5EF4-FFF2-40B4-BE49-F238E27FC236}">
                        <a16:creationId xmlns:a16="http://schemas.microsoft.com/office/drawing/2014/main" id="{96E0BFB5-6212-D2D2-549D-FAEB8F2B9FFC}"/>
                      </a:ext>
                    </a:extLst>
                  </p:cNvPr>
                  <p:cNvGrpSpPr/>
                  <p:nvPr/>
                </p:nvGrpSpPr>
                <p:grpSpPr>
                  <a:xfrm>
                    <a:off x="1505899" y="5118142"/>
                    <a:ext cx="69060" cy="1638938"/>
                    <a:chOff x="1505899" y="5118142"/>
                    <a:chExt cx="69060" cy="1638938"/>
                  </a:xfrm>
                  <a:solidFill>
                    <a:srgbClr val="D5D6D6"/>
                  </a:solidFill>
                </p:grpSpPr>
                <p:sp>
                  <p:nvSpPr>
                    <p:cNvPr id="170" name="Forma Livre: Forma 169">
                      <a:extLst>
                        <a:ext uri="{FF2B5EF4-FFF2-40B4-BE49-F238E27FC236}">
                          <a16:creationId xmlns:a16="http://schemas.microsoft.com/office/drawing/2014/main" id="{0B54EED8-1972-4B01-34BF-8D6F47E15F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5899" y="6696241"/>
                      <a:ext cx="69060" cy="60839"/>
                    </a:xfrm>
                    <a:custGeom>
                      <a:avLst/>
                      <a:gdLst>
                        <a:gd name="connsiteX0" fmla="*/ 34408 w 69060"/>
                        <a:gd name="connsiteY0" fmla="*/ 60839 h 60839"/>
                        <a:gd name="connsiteX1" fmla="*/ 17082 w 69060"/>
                        <a:gd name="connsiteY1" fmla="*/ 30420 h 60839"/>
                        <a:gd name="connsiteX2" fmla="*/ 0 w 69060"/>
                        <a:gd name="connsiteY2" fmla="*/ 0 h 60839"/>
                        <a:gd name="connsiteX3" fmla="*/ 34408 w 69060"/>
                        <a:gd name="connsiteY3" fmla="*/ 0 h 60839"/>
                        <a:gd name="connsiteX4" fmla="*/ 69060 w 69060"/>
                        <a:gd name="connsiteY4" fmla="*/ 0 h 60839"/>
                        <a:gd name="connsiteX5" fmla="*/ 51734 w 69060"/>
                        <a:gd name="connsiteY5" fmla="*/ 30420 h 60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839">
                          <a:moveTo>
                            <a:pt x="34408" y="60839"/>
                          </a:moveTo>
                          <a:lnTo>
                            <a:pt x="17082" y="30420"/>
                          </a:lnTo>
                          <a:lnTo>
                            <a:pt x="0" y="0"/>
                          </a:lnTo>
                          <a:lnTo>
                            <a:pt x="34408" y="0"/>
                          </a:lnTo>
                          <a:lnTo>
                            <a:pt x="69060" y="0"/>
                          </a:lnTo>
                          <a:lnTo>
                            <a:pt x="51734" y="3042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71" name="Forma Livre: Forma 170">
                      <a:extLst>
                        <a:ext uri="{FF2B5EF4-FFF2-40B4-BE49-F238E27FC236}">
                          <a16:creationId xmlns:a16="http://schemas.microsoft.com/office/drawing/2014/main" id="{B5CD0C4C-6D75-04EC-28A2-67B151377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7379" y="5118142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72" name="Gráfico 4">
                    <a:extLst>
                      <a:ext uri="{FF2B5EF4-FFF2-40B4-BE49-F238E27FC236}">
                        <a16:creationId xmlns:a16="http://schemas.microsoft.com/office/drawing/2014/main" id="{05C63175-BCB4-0AE9-DCD0-3D411104CEC5}"/>
                      </a:ext>
                    </a:extLst>
                  </p:cNvPr>
                  <p:cNvGrpSpPr/>
                  <p:nvPr/>
                </p:nvGrpSpPr>
                <p:grpSpPr>
                  <a:xfrm>
                    <a:off x="1190368" y="5719853"/>
                    <a:ext cx="846296" cy="70236"/>
                    <a:chOff x="1190368" y="5719853"/>
                    <a:chExt cx="846296" cy="70236"/>
                  </a:xfrm>
                  <a:solidFill>
                    <a:srgbClr val="D5D6D6"/>
                  </a:solidFill>
                </p:grpSpPr>
                <p:sp>
                  <p:nvSpPr>
                    <p:cNvPr id="173" name="Forma Livre: Forma 172">
                      <a:extLst>
                        <a:ext uri="{FF2B5EF4-FFF2-40B4-BE49-F238E27FC236}">
                          <a16:creationId xmlns:a16="http://schemas.microsoft.com/office/drawing/2014/main" id="{61084271-7A38-8D29-BC78-751164A822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0368" y="5719853"/>
                      <a:ext cx="60031" cy="70236"/>
                    </a:xfrm>
                    <a:custGeom>
                      <a:avLst/>
                      <a:gdLst>
                        <a:gd name="connsiteX0" fmla="*/ 0 w 60031"/>
                        <a:gd name="connsiteY0" fmla="*/ 35118 h 70236"/>
                        <a:gd name="connsiteX1" fmla="*/ 30016 w 60031"/>
                        <a:gd name="connsiteY1" fmla="*/ 17559 h 70236"/>
                        <a:gd name="connsiteX2" fmla="*/ 60031 w 60031"/>
                        <a:gd name="connsiteY2" fmla="*/ 0 h 70236"/>
                        <a:gd name="connsiteX3" fmla="*/ 60031 w 60031"/>
                        <a:gd name="connsiteY3" fmla="*/ 35118 h 70236"/>
                        <a:gd name="connsiteX4" fmla="*/ 60031 w 60031"/>
                        <a:gd name="connsiteY4" fmla="*/ 70237 h 70236"/>
                        <a:gd name="connsiteX5" fmla="*/ 30016 w 60031"/>
                        <a:gd name="connsiteY5" fmla="*/ 52677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70236">
                          <a:moveTo>
                            <a:pt x="0" y="35118"/>
                          </a:moveTo>
                          <a:lnTo>
                            <a:pt x="30016" y="17559"/>
                          </a:lnTo>
                          <a:lnTo>
                            <a:pt x="60031" y="0"/>
                          </a:lnTo>
                          <a:lnTo>
                            <a:pt x="60031" y="35118"/>
                          </a:lnTo>
                          <a:lnTo>
                            <a:pt x="60031" y="70237"/>
                          </a:lnTo>
                          <a:lnTo>
                            <a:pt x="30016" y="52677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74" name="Forma Livre: Forma 173">
                      <a:extLst>
                        <a:ext uri="{FF2B5EF4-FFF2-40B4-BE49-F238E27FC236}">
                          <a16:creationId xmlns:a16="http://schemas.microsoft.com/office/drawing/2014/main" id="{3C84AC73-F9AA-F78E-8BFD-EF10F4A90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384" y="5751756"/>
                      <a:ext cx="816280" cy="6182"/>
                    </a:xfrm>
                    <a:custGeom>
                      <a:avLst/>
                      <a:gdLst>
                        <a:gd name="connsiteX0" fmla="*/ 0 w 816280"/>
                        <a:gd name="connsiteY0" fmla="*/ 0 h 6182"/>
                        <a:gd name="connsiteX1" fmla="*/ 816281 w 816280"/>
                        <a:gd name="connsiteY1" fmla="*/ 0 h 6182"/>
                        <a:gd name="connsiteX2" fmla="*/ 816281 w 816280"/>
                        <a:gd name="connsiteY2" fmla="*/ 6183 h 6182"/>
                        <a:gd name="connsiteX3" fmla="*/ 0 w 816280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6280" h="6182">
                          <a:moveTo>
                            <a:pt x="0" y="0"/>
                          </a:moveTo>
                          <a:lnTo>
                            <a:pt x="816281" y="0"/>
                          </a:lnTo>
                          <a:lnTo>
                            <a:pt x="816281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75" name="Gráfico 4">
                    <a:extLst>
                      <a:ext uri="{FF2B5EF4-FFF2-40B4-BE49-F238E27FC236}">
                        <a16:creationId xmlns:a16="http://schemas.microsoft.com/office/drawing/2014/main" id="{5231B468-E676-A7E3-B90C-1BB1C3EF00E0}"/>
                      </a:ext>
                    </a:extLst>
                  </p:cNvPr>
                  <p:cNvGrpSpPr/>
                  <p:nvPr/>
                </p:nvGrpSpPr>
                <p:grpSpPr>
                  <a:xfrm>
                    <a:off x="1722354" y="2486245"/>
                    <a:ext cx="94195" cy="2232487"/>
                    <a:chOff x="1722354" y="2486245"/>
                    <a:chExt cx="94195" cy="2232487"/>
                  </a:xfrm>
                  <a:solidFill>
                    <a:srgbClr val="D5D6D6"/>
                  </a:solidFill>
                </p:grpSpPr>
                <p:sp>
                  <p:nvSpPr>
                    <p:cNvPr id="176" name="Forma Livre: Forma 175">
                      <a:extLst>
                        <a:ext uri="{FF2B5EF4-FFF2-40B4-BE49-F238E27FC236}">
                          <a16:creationId xmlns:a16="http://schemas.microsoft.com/office/drawing/2014/main" id="{618B515E-474E-5AB3-0059-36C9E55A62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2354" y="2486245"/>
                      <a:ext cx="94195" cy="82602"/>
                    </a:xfrm>
                    <a:custGeom>
                      <a:avLst/>
                      <a:gdLst>
                        <a:gd name="connsiteX0" fmla="*/ 47098 w 94195"/>
                        <a:gd name="connsiteY0" fmla="*/ 0 h 82602"/>
                        <a:gd name="connsiteX1" fmla="*/ 23671 w 94195"/>
                        <a:gd name="connsiteY1" fmla="*/ 41301 h 82602"/>
                        <a:gd name="connsiteX2" fmla="*/ 0 w 94195"/>
                        <a:gd name="connsiteY2" fmla="*/ 82602 h 82602"/>
                        <a:gd name="connsiteX3" fmla="*/ 47098 w 94195"/>
                        <a:gd name="connsiteY3" fmla="*/ 82602 h 82602"/>
                        <a:gd name="connsiteX4" fmla="*/ 94196 w 94195"/>
                        <a:gd name="connsiteY4" fmla="*/ 82602 h 82602"/>
                        <a:gd name="connsiteX5" fmla="*/ 70769 w 94195"/>
                        <a:gd name="connsiteY5" fmla="*/ 41301 h 8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602">
                          <a:moveTo>
                            <a:pt x="47098" y="0"/>
                          </a:moveTo>
                          <a:lnTo>
                            <a:pt x="23671" y="41301"/>
                          </a:lnTo>
                          <a:lnTo>
                            <a:pt x="0" y="82602"/>
                          </a:lnTo>
                          <a:lnTo>
                            <a:pt x="47098" y="82602"/>
                          </a:lnTo>
                          <a:lnTo>
                            <a:pt x="94196" y="82602"/>
                          </a:lnTo>
                          <a:lnTo>
                            <a:pt x="70769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77" name="Forma Livre: Forma 176">
                      <a:extLst>
                        <a:ext uri="{FF2B5EF4-FFF2-40B4-BE49-F238E27FC236}">
                          <a16:creationId xmlns:a16="http://schemas.microsoft.com/office/drawing/2014/main" id="{DDDA06A5-2CA2-B468-E5BE-F561362C0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9452" y="2551040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78" name="Gráfico 4">
                    <a:extLst>
                      <a:ext uri="{FF2B5EF4-FFF2-40B4-BE49-F238E27FC236}">
                        <a16:creationId xmlns:a16="http://schemas.microsoft.com/office/drawing/2014/main" id="{5A35A2B2-70BD-3108-7ECC-169C1976D7D9}"/>
                      </a:ext>
                    </a:extLst>
                  </p:cNvPr>
                  <p:cNvGrpSpPr/>
                  <p:nvPr/>
                </p:nvGrpSpPr>
                <p:grpSpPr>
                  <a:xfrm>
                    <a:off x="2003233" y="3479945"/>
                    <a:ext cx="94195" cy="2218638"/>
                    <a:chOff x="2003233" y="3479945"/>
                    <a:chExt cx="94195" cy="2218638"/>
                  </a:xfrm>
                  <a:solidFill>
                    <a:srgbClr val="D5D6D6"/>
                  </a:solidFill>
                </p:grpSpPr>
                <p:sp>
                  <p:nvSpPr>
                    <p:cNvPr id="179" name="Forma Livre: Forma 178">
                      <a:extLst>
                        <a:ext uri="{FF2B5EF4-FFF2-40B4-BE49-F238E27FC236}">
                          <a16:creationId xmlns:a16="http://schemas.microsoft.com/office/drawing/2014/main" id="{7776413D-3398-B343-36E3-B40556BEDD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3233" y="3479945"/>
                      <a:ext cx="94195" cy="82602"/>
                    </a:xfrm>
                    <a:custGeom>
                      <a:avLst/>
                      <a:gdLst>
                        <a:gd name="connsiteX0" fmla="*/ 47098 w 94195"/>
                        <a:gd name="connsiteY0" fmla="*/ 0 h 82602"/>
                        <a:gd name="connsiteX1" fmla="*/ 23671 w 94195"/>
                        <a:gd name="connsiteY1" fmla="*/ 41301 h 82602"/>
                        <a:gd name="connsiteX2" fmla="*/ 0 w 94195"/>
                        <a:gd name="connsiteY2" fmla="*/ 82602 h 82602"/>
                        <a:gd name="connsiteX3" fmla="*/ 47098 w 94195"/>
                        <a:gd name="connsiteY3" fmla="*/ 82602 h 82602"/>
                        <a:gd name="connsiteX4" fmla="*/ 94196 w 94195"/>
                        <a:gd name="connsiteY4" fmla="*/ 82602 h 82602"/>
                        <a:gd name="connsiteX5" fmla="*/ 70769 w 94195"/>
                        <a:gd name="connsiteY5" fmla="*/ 41301 h 8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602">
                          <a:moveTo>
                            <a:pt x="47098" y="0"/>
                          </a:moveTo>
                          <a:lnTo>
                            <a:pt x="23671" y="41301"/>
                          </a:lnTo>
                          <a:lnTo>
                            <a:pt x="0" y="82602"/>
                          </a:lnTo>
                          <a:lnTo>
                            <a:pt x="47098" y="82602"/>
                          </a:lnTo>
                          <a:lnTo>
                            <a:pt x="94196" y="82602"/>
                          </a:lnTo>
                          <a:lnTo>
                            <a:pt x="70769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0" name="Forma Livre: Forma 179">
                      <a:extLst>
                        <a:ext uri="{FF2B5EF4-FFF2-40B4-BE49-F238E27FC236}">
                          <a16:creationId xmlns:a16="http://schemas.microsoft.com/office/drawing/2014/main" id="{58E434DA-2AE1-E313-3B36-56C18C883F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6182" y="3530892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81" name="Gráfico 4">
                    <a:extLst>
                      <a:ext uri="{FF2B5EF4-FFF2-40B4-BE49-F238E27FC236}">
                        <a16:creationId xmlns:a16="http://schemas.microsoft.com/office/drawing/2014/main" id="{65B7E541-54FF-7F25-B54C-409E2523A785}"/>
                      </a:ext>
                    </a:extLst>
                  </p:cNvPr>
                  <p:cNvGrpSpPr/>
                  <p:nvPr/>
                </p:nvGrpSpPr>
                <p:grpSpPr>
                  <a:xfrm>
                    <a:off x="1486377" y="1718093"/>
                    <a:ext cx="94195" cy="2231993"/>
                    <a:chOff x="1486377" y="1718093"/>
                    <a:chExt cx="94195" cy="2231993"/>
                  </a:xfrm>
                  <a:solidFill>
                    <a:srgbClr val="D5D6D6"/>
                  </a:solidFill>
                </p:grpSpPr>
                <p:sp>
                  <p:nvSpPr>
                    <p:cNvPr id="182" name="Forma Livre: Forma 181">
                      <a:extLst>
                        <a:ext uri="{FF2B5EF4-FFF2-40B4-BE49-F238E27FC236}">
                          <a16:creationId xmlns:a16="http://schemas.microsoft.com/office/drawing/2014/main" id="{6AD9BE5E-4638-1A18-05B8-7885B6D85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6377" y="1718093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0 h 82849"/>
                        <a:gd name="connsiteX1" fmla="*/ 23427 w 94195"/>
                        <a:gd name="connsiteY1" fmla="*/ 41301 h 82849"/>
                        <a:gd name="connsiteX2" fmla="*/ 0 w 94195"/>
                        <a:gd name="connsiteY2" fmla="*/ 82850 h 82849"/>
                        <a:gd name="connsiteX3" fmla="*/ 47098 w 94195"/>
                        <a:gd name="connsiteY3" fmla="*/ 82850 h 82849"/>
                        <a:gd name="connsiteX4" fmla="*/ 94196 w 94195"/>
                        <a:gd name="connsiteY4" fmla="*/ 82850 h 82849"/>
                        <a:gd name="connsiteX5" fmla="*/ 70525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0"/>
                          </a:moveTo>
                          <a:lnTo>
                            <a:pt x="23427" y="41301"/>
                          </a:lnTo>
                          <a:lnTo>
                            <a:pt x="0" y="82850"/>
                          </a:lnTo>
                          <a:lnTo>
                            <a:pt x="47098" y="82850"/>
                          </a:lnTo>
                          <a:lnTo>
                            <a:pt x="94196" y="82850"/>
                          </a:lnTo>
                          <a:lnTo>
                            <a:pt x="70525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3" name="Forma Livre: Forma 182">
                      <a:extLst>
                        <a:ext uri="{FF2B5EF4-FFF2-40B4-BE49-F238E27FC236}">
                          <a16:creationId xmlns:a16="http://schemas.microsoft.com/office/drawing/2014/main" id="{853A525A-03B9-64E3-DCE1-437A751B2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9326" y="1782394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84" name="Gráfico 4">
                    <a:extLst>
                      <a:ext uri="{FF2B5EF4-FFF2-40B4-BE49-F238E27FC236}">
                        <a16:creationId xmlns:a16="http://schemas.microsoft.com/office/drawing/2014/main" id="{61320B55-7E7F-5479-85A5-0AF5EA48D3D9}"/>
                      </a:ext>
                    </a:extLst>
                  </p:cNvPr>
                  <p:cNvGrpSpPr/>
                  <p:nvPr/>
                </p:nvGrpSpPr>
                <p:grpSpPr>
                  <a:xfrm>
                    <a:off x="1056884" y="3035031"/>
                    <a:ext cx="1152310" cy="95462"/>
                    <a:chOff x="1056884" y="3035031"/>
                    <a:chExt cx="1152310" cy="95462"/>
                  </a:xfrm>
                  <a:solidFill>
                    <a:srgbClr val="D5D6D6"/>
                  </a:solidFill>
                </p:grpSpPr>
                <p:sp>
                  <p:nvSpPr>
                    <p:cNvPr id="185" name="Forma Livre: Forma 184">
                      <a:extLst>
                        <a:ext uri="{FF2B5EF4-FFF2-40B4-BE49-F238E27FC236}">
                          <a16:creationId xmlns:a16="http://schemas.microsoft.com/office/drawing/2014/main" id="{9C4634AF-7F7E-0146-38C4-7CBF9E88E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884" y="3035031"/>
                      <a:ext cx="81750" cy="95462"/>
                    </a:xfrm>
                    <a:custGeom>
                      <a:avLst/>
                      <a:gdLst>
                        <a:gd name="connsiteX0" fmla="*/ 0 w 81750"/>
                        <a:gd name="connsiteY0" fmla="*/ 47731 h 95462"/>
                        <a:gd name="connsiteX1" fmla="*/ 40753 w 81750"/>
                        <a:gd name="connsiteY1" fmla="*/ 71721 h 95462"/>
                        <a:gd name="connsiteX2" fmla="*/ 81750 w 81750"/>
                        <a:gd name="connsiteY2" fmla="*/ 95462 h 95462"/>
                        <a:gd name="connsiteX3" fmla="*/ 81750 w 81750"/>
                        <a:gd name="connsiteY3" fmla="*/ 47731 h 95462"/>
                        <a:gd name="connsiteX4" fmla="*/ 81750 w 81750"/>
                        <a:gd name="connsiteY4" fmla="*/ 0 h 95462"/>
                        <a:gd name="connsiteX5" fmla="*/ 40753 w 81750"/>
                        <a:gd name="connsiteY5" fmla="*/ 23989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50" h="95462">
                          <a:moveTo>
                            <a:pt x="0" y="47731"/>
                          </a:moveTo>
                          <a:lnTo>
                            <a:pt x="40753" y="71721"/>
                          </a:lnTo>
                          <a:lnTo>
                            <a:pt x="81750" y="95462"/>
                          </a:lnTo>
                          <a:lnTo>
                            <a:pt x="81750" y="47731"/>
                          </a:lnTo>
                          <a:lnTo>
                            <a:pt x="81750" y="0"/>
                          </a:lnTo>
                          <a:lnTo>
                            <a:pt x="40753" y="2398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6" name="Forma Livre: Forma 185">
                      <a:extLst>
                        <a:ext uri="{FF2B5EF4-FFF2-40B4-BE49-F238E27FC236}">
                          <a16:creationId xmlns:a16="http://schemas.microsoft.com/office/drawing/2014/main" id="{66EE3337-DA54-452D-DFAF-1215320D98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7637" y="3078558"/>
                      <a:ext cx="1111557" cy="8408"/>
                    </a:xfrm>
                    <a:custGeom>
                      <a:avLst/>
                      <a:gdLst>
                        <a:gd name="connsiteX0" fmla="*/ 0 w 1111557"/>
                        <a:gd name="connsiteY0" fmla="*/ 0 h 8408"/>
                        <a:gd name="connsiteX1" fmla="*/ 1111558 w 1111557"/>
                        <a:gd name="connsiteY1" fmla="*/ 0 h 8408"/>
                        <a:gd name="connsiteX2" fmla="*/ 1111558 w 1111557"/>
                        <a:gd name="connsiteY2" fmla="*/ 8409 h 8408"/>
                        <a:gd name="connsiteX3" fmla="*/ 0 w 1111557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1557" h="8408">
                          <a:moveTo>
                            <a:pt x="0" y="0"/>
                          </a:moveTo>
                          <a:lnTo>
                            <a:pt x="1111558" y="0"/>
                          </a:lnTo>
                          <a:lnTo>
                            <a:pt x="1111558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87" name="Gráfico 4">
                    <a:extLst>
                      <a:ext uri="{FF2B5EF4-FFF2-40B4-BE49-F238E27FC236}">
                        <a16:creationId xmlns:a16="http://schemas.microsoft.com/office/drawing/2014/main" id="{9868E93D-E04D-2B81-2403-6F86DB487EC6}"/>
                      </a:ext>
                    </a:extLst>
                  </p:cNvPr>
                  <p:cNvGrpSpPr/>
                  <p:nvPr/>
                </p:nvGrpSpPr>
                <p:grpSpPr>
                  <a:xfrm>
                    <a:off x="703528" y="2751611"/>
                    <a:ext cx="94195" cy="2232487"/>
                    <a:chOff x="703528" y="2751611"/>
                    <a:chExt cx="94195" cy="2232487"/>
                  </a:xfrm>
                  <a:solidFill>
                    <a:srgbClr val="D5D6D6"/>
                  </a:solidFill>
                </p:grpSpPr>
                <p:sp>
                  <p:nvSpPr>
                    <p:cNvPr id="188" name="Forma Livre: Forma 187">
                      <a:extLst>
                        <a:ext uri="{FF2B5EF4-FFF2-40B4-BE49-F238E27FC236}">
                          <a16:creationId xmlns:a16="http://schemas.microsoft.com/office/drawing/2014/main" id="{71A0FF40-3AB2-A54B-F928-0D28DAC162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3528" y="2751611"/>
                      <a:ext cx="94195" cy="82602"/>
                    </a:xfrm>
                    <a:custGeom>
                      <a:avLst/>
                      <a:gdLst>
                        <a:gd name="connsiteX0" fmla="*/ 47098 w 94195"/>
                        <a:gd name="connsiteY0" fmla="*/ 0 h 82602"/>
                        <a:gd name="connsiteX1" fmla="*/ 23671 w 94195"/>
                        <a:gd name="connsiteY1" fmla="*/ 41301 h 82602"/>
                        <a:gd name="connsiteX2" fmla="*/ 0 w 94195"/>
                        <a:gd name="connsiteY2" fmla="*/ 82602 h 82602"/>
                        <a:gd name="connsiteX3" fmla="*/ 47098 w 94195"/>
                        <a:gd name="connsiteY3" fmla="*/ 82602 h 82602"/>
                        <a:gd name="connsiteX4" fmla="*/ 94196 w 94195"/>
                        <a:gd name="connsiteY4" fmla="*/ 82602 h 82602"/>
                        <a:gd name="connsiteX5" fmla="*/ 70769 w 94195"/>
                        <a:gd name="connsiteY5" fmla="*/ 41301 h 8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602">
                          <a:moveTo>
                            <a:pt x="47098" y="0"/>
                          </a:moveTo>
                          <a:lnTo>
                            <a:pt x="23671" y="41301"/>
                          </a:lnTo>
                          <a:lnTo>
                            <a:pt x="0" y="82602"/>
                          </a:lnTo>
                          <a:lnTo>
                            <a:pt x="47098" y="82602"/>
                          </a:lnTo>
                          <a:lnTo>
                            <a:pt x="94196" y="82602"/>
                          </a:lnTo>
                          <a:lnTo>
                            <a:pt x="70769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9" name="Forma Livre: Forma 188">
                      <a:extLst>
                        <a:ext uri="{FF2B5EF4-FFF2-40B4-BE49-F238E27FC236}">
                          <a16:creationId xmlns:a16="http://schemas.microsoft.com/office/drawing/2014/main" id="{991779FE-0D6E-40F3-6482-EEB0FBC4C7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626" y="2816407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90" name="Gráfico 4">
                    <a:extLst>
                      <a:ext uri="{FF2B5EF4-FFF2-40B4-BE49-F238E27FC236}">
                        <a16:creationId xmlns:a16="http://schemas.microsoft.com/office/drawing/2014/main" id="{E7F677D4-1000-3C10-3B6B-551582F9EA4A}"/>
                      </a:ext>
                    </a:extLst>
                  </p:cNvPr>
                  <p:cNvGrpSpPr/>
                  <p:nvPr/>
                </p:nvGrpSpPr>
                <p:grpSpPr>
                  <a:xfrm>
                    <a:off x="984407" y="3745311"/>
                    <a:ext cx="94195" cy="2218638"/>
                    <a:chOff x="984407" y="3745311"/>
                    <a:chExt cx="94195" cy="2218638"/>
                  </a:xfrm>
                  <a:solidFill>
                    <a:srgbClr val="D5D6D6"/>
                  </a:solidFill>
                </p:grpSpPr>
                <p:sp>
                  <p:nvSpPr>
                    <p:cNvPr id="191" name="Forma Livre: Forma 190">
                      <a:extLst>
                        <a:ext uri="{FF2B5EF4-FFF2-40B4-BE49-F238E27FC236}">
                          <a16:creationId xmlns:a16="http://schemas.microsoft.com/office/drawing/2014/main" id="{81395098-B687-1936-4B08-E42401C8A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407" y="3745311"/>
                      <a:ext cx="94195" cy="82602"/>
                    </a:xfrm>
                    <a:custGeom>
                      <a:avLst/>
                      <a:gdLst>
                        <a:gd name="connsiteX0" fmla="*/ 47098 w 94195"/>
                        <a:gd name="connsiteY0" fmla="*/ 0 h 82602"/>
                        <a:gd name="connsiteX1" fmla="*/ 23671 w 94195"/>
                        <a:gd name="connsiteY1" fmla="*/ 41301 h 82602"/>
                        <a:gd name="connsiteX2" fmla="*/ 0 w 94195"/>
                        <a:gd name="connsiteY2" fmla="*/ 82603 h 82602"/>
                        <a:gd name="connsiteX3" fmla="*/ 47098 w 94195"/>
                        <a:gd name="connsiteY3" fmla="*/ 82603 h 82602"/>
                        <a:gd name="connsiteX4" fmla="*/ 94196 w 94195"/>
                        <a:gd name="connsiteY4" fmla="*/ 82603 h 82602"/>
                        <a:gd name="connsiteX5" fmla="*/ 70769 w 94195"/>
                        <a:gd name="connsiteY5" fmla="*/ 41301 h 8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602">
                          <a:moveTo>
                            <a:pt x="47098" y="0"/>
                          </a:moveTo>
                          <a:lnTo>
                            <a:pt x="23671" y="41301"/>
                          </a:lnTo>
                          <a:lnTo>
                            <a:pt x="0" y="82603"/>
                          </a:lnTo>
                          <a:lnTo>
                            <a:pt x="47098" y="82603"/>
                          </a:lnTo>
                          <a:lnTo>
                            <a:pt x="94196" y="82603"/>
                          </a:lnTo>
                          <a:lnTo>
                            <a:pt x="70769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92" name="Forma Livre: Forma 191">
                      <a:extLst>
                        <a:ext uri="{FF2B5EF4-FFF2-40B4-BE49-F238E27FC236}">
                          <a16:creationId xmlns:a16="http://schemas.microsoft.com/office/drawing/2014/main" id="{7FDB9B40-1916-5AE5-0ECB-0AD285633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7356" y="3796258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93" name="Gráfico 4">
                    <a:extLst>
                      <a:ext uri="{FF2B5EF4-FFF2-40B4-BE49-F238E27FC236}">
                        <a16:creationId xmlns:a16="http://schemas.microsoft.com/office/drawing/2014/main" id="{D1C11DD4-2C4F-C985-01F2-4F986ED3588C}"/>
                      </a:ext>
                    </a:extLst>
                  </p:cNvPr>
                  <p:cNvGrpSpPr/>
                  <p:nvPr/>
                </p:nvGrpSpPr>
                <p:grpSpPr>
                  <a:xfrm>
                    <a:off x="467551" y="1983459"/>
                    <a:ext cx="94195" cy="2231993"/>
                    <a:chOff x="467551" y="1983459"/>
                    <a:chExt cx="94195" cy="2231993"/>
                  </a:xfrm>
                  <a:solidFill>
                    <a:srgbClr val="D5D6D6"/>
                  </a:solidFill>
                </p:grpSpPr>
                <p:sp>
                  <p:nvSpPr>
                    <p:cNvPr id="194" name="Forma Livre: Forma 193">
                      <a:extLst>
                        <a:ext uri="{FF2B5EF4-FFF2-40B4-BE49-F238E27FC236}">
                          <a16:creationId xmlns:a16="http://schemas.microsoft.com/office/drawing/2014/main" id="{80685706-9602-AE90-4244-8060C0A0D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7551" y="1983459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0 h 82849"/>
                        <a:gd name="connsiteX1" fmla="*/ 23427 w 94195"/>
                        <a:gd name="connsiteY1" fmla="*/ 41301 h 82849"/>
                        <a:gd name="connsiteX2" fmla="*/ 0 w 94195"/>
                        <a:gd name="connsiteY2" fmla="*/ 82850 h 82849"/>
                        <a:gd name="connsiteX3" fmla="*/ 47098 w 94195"/>
                        <a:gd name="connsiteY3" fmla="*/ 82850 h 82849"/>
                        <a:gd name="connsiteX4" fmla="*/ 94196 w 94195"/>
                        <a:gd name="connsiteY4" fmla="*/ 82850 h 82849"/>
                        <a:gd name="connsiteX5" fmla="*/ 70525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0"/>
                          </a:moveTo>
                          <a:lnTo>
                            <a:pt x="23427" y="41301"/>
                          </a:lnTo>
                          <a:lnTo>
                            <a:pt x="0" y="82850"/>
                          </a:lnTo>
                          <a:lnTo>
                            <a:pt x="47098" y="82850"/>
                          </a:lnTo>
                          <a:lnTo>
                            <a:pt x="94196" y="82850"/>
                          </a:lnTo>
                          <a:lnTo>
                            <a:pt x="70525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95" name="Forma Livre: Forma 194">
                      <a:extLst>
                        <a:ext uri="{FF2B5EF4-FFF2-40B4-BE49-F238E27FC236}">
                          <a16:creationId xmlns:a16="http://schemas.microsoft.com/office/drawing/2014/main" id="{846DAE77-3C1B-DB6B-D5DA-D332D352D4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500" y="2047760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96" name="Gráfico 4">
                    <a:extLst>
                      <a:ext uri="{FF2B5EF4-FFF2-40B4-BE49-F238E27FC236}">
                        <a16:creationId xmlns:a16="http://schemas.microsoft.com/office/drawing/2014/main" id="{304972E8-1A22-0B13-4B6F-E9E3C565408C}"/>
                      </a:ext>
                    </a:extLst>
                  </p:cNvPr>
                  <p:cNvGrpSpPr/>
                  <p:nvPr/>
                </p:nvGrpSpPr>
                <p:grpSpPr>
                  <a:xfrm>
                    <a:off x="38058" y="3300397"/>
                    <a:ext cx="1152310" cy="95462"/>
                    <a:chOff x="38058" y="3300397"/>
                    <a:chExt cx="1152310" cy="95462"/>
                  </a:xfrm>
                  <a:solidFill>
                    <a:srgbClr val="D5D6D6"/>
                  </a:solidFill>
                </p:grpSpPr>
                <p:sp>
                  <p:nvSpPr>
                    <p:cNvPr id="197" name="Forma Livre: Forma 196">
                      <a:extLst>
                        <a:ext uri="{FF2B5EF4-FFF2-40B4-BE49-F238E27FC236}">
                          <a16:creationId xmlns:a16="http://schemas.microsoft.com/office/drawing/2014/main" id="{730B8608-66E5-0EE5-BD8C-78760D918F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058" y="3300397"/>
                      <a:ext cx="81750" cy="95462"/>
                    </a:xfrm>
                    <a:custGeom>
                      <a:avLst/>
                      <a:gdLst>
                        <a:gd name="connsiteX0" fmla="*/ 0 w 81750"/>
                        <a:gd name="connsiteY0" fmla="*/ 47731 h 95462"/>
                        <a:gd name="connsiteX1" fmla="*/ 40753 w 81750"/>
                        <a:gd name="connsiteY1" fmla="*/ 71720 h 95462"/>
                        <a:gd name="connsiteX2" fmla="*/ 81750 w 81750"/>
                        <a:gd name="connsiteY2" fmla="*/ 95463 h 95462"/>
                        <a:gd name="connsiteX3" fmla="*/ 81750 w 81750"/>
                        <a:gd name="connsiteY3" fmla="*/ 47731 h 95462"/>
                        <a:gd name="connsiteX4" fmla="*/ 81750 w 81750"/>
                        <a:gd name="connsiteY4" fmla="*/ 0 h 95462"/>
                        <a:gd name="connsiteX5" fmla="*/ 40753 w 81750"/>
                        <a:gd name="connsiteY5" fmla="*/ 23989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50" h="95462">
                          <a:moveTo>
                            <a:pt x="0" y="47731"/>
                          </a:moveTo>
                          <a:lnTo>
                            <a:pt x="40753" y="71720"/>
                          </a:lnTo>
                          <a:lnTo>
                            <a:pt x="81750" y="95463"/>
                          </a:lnTo>
                          <a:lnTo>
                            <a:pt x="81750" y="47731"/>
                          </a:lnTo>
                          <a:lnTo>
                            <a:pt x="81750" y="0"/>
                          </a:lnTo>
                          <a:lnTo>
                            <a:pt x="40753" y="2398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98" name="Forma Livre: Forma 197">
                      <a:extLst>
                        <a:ext uri="{FF2B5EF4-FFF2-40B4-BE49-F238E27FC236}">
                          <a16:creationId xmlns:a16="http://schemas.microsoft.com/office/drawing/2014/main" id="{E61B0BC4-A42B-6BB9-1E98-8D26FA72F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1" y="3343924"/>
                      <a:ext cx="1111557" cy="8408"/>
                    </a:xfrm>
                    <a:custGeom>
                      <a:avLst/>
                      <a:gdLst>
                        <a:gd name="connsiteX0" fmla="*/ 0 w 1111557"/>
                        <a:gd name="connsiteY0" fmla="*/ 0 h 8408"/>
                        <a:gd name="connsiteX1" fmla="*/ 1111557 w 1111557"/>
                        <a:gd name="connsiteY1" fmla="*/ 0 h 8408"/>
                        <a:gd name="connsiteX2" fmla="*/ 1111557 w 1111557"/>
                        <a:gd name="connsiteY2" fmla="*/ 8408 h 8408"/>
                        <a:gd name="connsiteX3" fmla="*/ 0 w 1111557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1557" h="8408">
                          <a:moveTo>
                            <a:pt x="0" y="0"/>
                          </a:moveTo>
                          <a:lnTo>
                            <a:pt x="1111557" y="0"/>
                          </a:lnTo>
                          <a:lnTo>
                            <a:pt x="1111557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99" name="Gráfico 4">
                    <a:extLst>
                      <a:ext uri="{FF2B5EF4-FFF2-40B4-BE49-F238E27FC236}">
                        <a16:creationId xmlns:a16="http://schemas.microsoft.com/office/drawing/2014/main" id="{517B90E6-0401-CD05-051F-710D2A334967}"/>
                      </a:ext>
                    </a:extLst>
                  </p:cNvPr>
                  <p:cNvGrpSpPr/>
                  <p:nvPr/>
                </p:nvGrpSpPr>
                <p:grpSpPr>
                  <a:xfrm>
                    <a:off x="1290177" y="4281979"/>
                    <a:ext cx="2202860" cy="95462"/>
                    <a:chOff x="1290177" y="4281979"/>
                    <a:chExt cx="2202860" cy="95462"/>
                  </a:xfrm>
                  <a:solidFill>
                    <a:srgbClr val="D5D6D6"/>
                  </a:solidFill>
                </p:grpSpPr>
                <p:sp>
                  <p:nvSpPr>
                    <p:cNvPr id="200" name="Forma Livre: Forma 199">
                      <a:extLst>
                        <a:ext uri="{FF2B5EF4-FFF2-40B4-BE49-F238E27FC236}">
                          <a16:creationId xmlns:a16="http://schemas.microsoft.com/office/drawing/2014/main" id="{66AB6E51-EEAA-3D7F-1DDD-D6447BF911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1531" y="4281979"/>
                      <a:ext cx="81505" cy="95462"/>
                    </a:xfrm>
                    <a:custGeom>
                      <a:avLst/>
                      <a:gdLst>
                        <a:gd name="connsiteX0" fmla="*/ 81506 w 81505"/>
                        <a:gd name="connsiteY0" fmla="*/ 47731 h 95462"/>
                        <a:gd name="connsiteX1" fmla="*/ 40753 w 81505"/>
                        <a:gd name="connsiteY1" fmla="*/ 23742 h 95462"/>
                        <a:gd name="connsiteX2" fmla="*/ 0 w 81505"/>
                        <a:gd name="connsiteY2" fmla="*/ 0 h 95462"/>
                        <a:gd name="connsiteX3" fmla="*/ 0 w 81505"/>
                        <a:gd name="connsiteY3" fmla="*/ 47731 h 95462"/>
                        <a:gd name="connsiteX4" fmla="*/ 0 w 81505"/>
                        <a:gd name="connsiteY4" fmla="*/ 95463 h 95462"/>
                        <a:gd name="connsiteX5" fmla="*/ 40753 w 81505"/>
                        <a:gd name="connsiteY5" fmla="*/ 71720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5" h="95462">
                          <a:moveTo>
                            <a:pt x="81506" y="47731"/>
                          </a:moveTo>
                          <a:lnTo>
                            <a:pt x="40753" y="23742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753" y="7172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1" name="Forma Livre: Forma 200">
                      <a:extLst>
                        <a:ext uri="{FF2B5EF4-FFF2-40B4-BE49-F238E27FC236}">
                          <a16:creationId xmlns:a16="http://schemas.microsoft.com/office/drawing/2014/main" id="{2D5EBBDC-E40E-4700-F654-26CF2A8FF0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177" y="4329710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4 w 2138924"/>
                        <a:gd name="connsiteY1" fmla="*/ 0 h 8408"/>
                        <a:gd name="connsiteX2" fmla="*/ 2138924 w 2138924"/>
                        <a:gd name="connsiteY2" fmla="*/ 8408 h 8408"/>
                        <a:gd name="connsiteX3" fmla="*/ 0 w 2138924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4" y="0"/>
                          </a:lnTo>
                          <a:lnTo>
                            <a:pt x="2138924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02" name="Gráfico 4">
                    <a:extLst>
                      <a:ext uri="{FF2B5EF4-FFF2-40B4-BE49-F238E27FC236}">
                        <a16:creationId xmlns:a16="http://schemas.microsoft.com/office/drawing/2014/main" id="{A5EEFEF5-46EB-A27C-0312-1739F7E31D6B}"/>
                      </a:ext>
                    </a:extLst>
                  </p:cNvPr>
                  <p:cNvGrpSpPr/>
                  <p:nvPr/>
                </p:nvGrpSpPr>
                <p:grpSpPr>
                  <a:xfrm>
                    <a:off x="323329" y="4566635"/>
                    <a:ext cx="2189194" cy="95462"/>
                    <a:chOff x="323329" y="4566635"/>
                    <a:chExt cx="2189194" cy="95462"/>
                  </a:xfrm>
                  <a:solidFill>
                    <a:srgbClr val="D5D6D6"/>
                  </a:solidFill>
                </p:grpSpPr>
                <p:sp>
                  <p:nvSpPr>
                    <p:cNvPr id="203" name="Forma Livre: Forma 202">
                      <a:extLst>
                        <a:ext uri="{FF2B5EF4-FFF2-40B4-BE49-F238E27FC236}">
                          <a16:creationId xmlns:a16="http://schemas.microsoft.com/office/drawing/2014/main" id="{69FF38B0-1CFC-056B-4E92-1F6D9E98F3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1018" y="4566635"/>
                      <a:ext cx="81506" cy="95462"/>
                    </a:xfrm>
                    <a:custGeom>
                      <a:avLst/>
                      <a:gdLst>
                        <a:gd name="connsiteX0" fmla="*/ 81506 w 81506"/>
                        <a:gd name="connsiteY0" fmla="*/ 47731 h 95462"/>
                        <a:gd name="connsiteX1" fmla="*/ 40753 w 81506"/>
                        <a:gd name="connsiteY1" fmla="*/ 23742 h 95462"/>
                        <a:gd name="connsiteX2" fmla="*/ 0 w 81506"/>
                        <a:gd name="connsiteY2" fmla="*/ 0 h 95462"/>
                        <a:gd name="connsiteX3" fmla="*/ 0 w 81506"/>
                        <a:gd name="connsiteY3" fmla="*/ 47731 h 95462"/>
                        <a:gd name="connsiteX4" fmla="*/ 0 w 81506"/>
                        <a:gd name="connsiteY4" fmla="*/ 95463 h 95462"/>
                        <a:gd name="connsiteX5" fmla="*/ 40753 w 81506"/>
                        <a:gd name="connsiteY5" fmla="*/ 71720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6" h="95462">
                          <a:moveTo>
                            <a:pt x="81506" y="47731"/>
                          </a:moveTo>
                          <a:lnTo>
                            <a:pt x="40753" y="23742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753" y="7172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4" name="Forma Livre: Forma 203">
                      <a:extLst>
                        <a:ext uri="{FF2B5EF4-FFF2-40B4-BE49-F238E27FC236}">
                          <a16:creationId xmlns:a16="http://schemas.microsoft.com/office/drawing/2014/main" id="{92A138B2-0790-01D3-CA80-63EDB3A8C8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329" y="4610162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8 h 8408"/>
                        <a:gd name="connsiteX3" fmla="*/ 0 w 2138924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05" name="Gráfico 4">
                    <a:extLst>
                      <a:ext uri="{FF2B5EF4-FFF2-40B4-BE49-F238E27FC236}">
                        <a16:creationId xmlns:a16="http://schemas.microsoft.com/office/drawing/2014/main" id="{0CCAF260-982C-2CA1-518C-B4DCB8569C0D}"/>
                      </a:ext>
                    </a:extLst>
                  </p:cNvPr>
                  <p:cNvGrpSpPr/>
                  <p:nvPr/>
                </p:nvGrpSpPr>
                <p:grpSpPr>
                  <a:xfrm>
                    <a:off x="2048623" y="4042581"/>
                    <a:ext cx="2202128" cy="95462"/>
                    <a:chOff x="2048623" y="4042581"/>
                    <a:chExt cx="2202128" cy="95462"/>
                  </a:xfrm>
                  <a:solidFill>
                    <a:srgbClr val="D5D6D6"/>
                  </a:solidFill>
                </p:grpSpPr>
                <p:sp>
                  <p:nvSpPr>
                    <p:cNvPr id="206" name="Forma Livre: Forma 205">
                      <a:extLst>
                        <a:ext uri="{FF2B5EF4-FFF2-40B4-BE49-F238E27FC236}">
                          <a16:creationId xmlns:a16="http://schemas.microsoft.com/office/drawing/2014/main" id="{E10C69C1-86FB-3A8D-D893-FCD55BC48E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9245" y="4042581"/>
                      <a:ext cx="81506" cy="95462"/>
                    </a:xfrm>
                    <a:custGeom>
                      <a:avLst/>
                      <a:gdLst>
                        <a:gd name="connsiteX0" fmla="*/ 81506 w 81506"/>
                        <a:gd name="connsiteY0" fmla="*/ 47731 h 95462"/>
                        <a:gd name="connsiteX1" fmla="*/ 40753 w 81506"/>
                        <a:gd name="connsiteY1" fmla="*/ 23989 h 95462"/>
                        <a:gd name="connsiteX2" fmla="*/ 0 w 81506"/>
                        <a:gd name="connsiteY2" fmla="*/ 0 h 95462"/>
                        <a:gd name="connsiteX3" fmla="*/ 0 w 81506"/>
                        <a:gd name="connsiteY3" fmla="*/ 47731 h 95462"/>
                        <a:gd name="connsiteX4" fmla="*/ 0 w 81506"/>
                        <a:gd name="connsiteY4" fmla="*/ 95463 h 95462"/>
                        <a:gd name="connsiteX5" fmla="*/ 40753 w 81506"/>
                        <a:gd name="connsiteY5" fmla="*/ 71721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6" h="95462">
                          <a:moveTo>
                            <a:pt x="81506" y="47731"/>
                          </a:moveTo>
                          <a:lnTo>
                            <a:pt x="40753" y="23989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753" y="7172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" name="Forma Livre: Forma 206">
                      <a:extLst>
                        <a:ext uri="{FF2B5EF4-FFF2-40B4-BE49-F238E27FC236}">
                          <a16:creationId xmlns:a16="http://schemas.microsoft.com/office/drawing/2014/main" id="{0C9C832A-9430-80C6-9BC4-0AAA9AB883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8623" y="4086355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08" name="Gráfico 4">
                    <a:extLst>
                      <a:ext uri="{FF2B5EF4-FFF2-40B4-BE49-F238E27FC236}">
                        <a16:creationId xmlns:a16="http://schemas.microsoft.com/office/drawing/2014/main" id="{8B19F55D-FBBF-53CB-076D-AC34BC21B74C}"/>
                      </a:ext>
                    </a:extLst>
                  </p:cNvPr>
                  <p:cNvGrpSpPr/>
                  <p:nvPr/>
                </p:nvGrpSpPr>
                <p:grpSpPr>
                  <a:xfrm>
                    <a:off x="2857094" y="3607558"/>
                    <a:ext cx="94195" cy="1167808"/>
                    <a:chOff x="2857094" y="3607558"/>
                    <a:chExt cx="94195" cy="1167808"/>
                  </a:xfrm>
                  <a:solidFill>
                    <a:srgbClr val="D5D6D6"/>
                  </a:solidFill>
                </p:grpSpPr>
                <p:sp>
                  <p:nvSpPr>
                    <p:cNvPr id="209" name="Forma Livre: Forma 208">
                      <a:extLst>
                        <a:ext uri="{FF2B5EF4-FFF2-40B4-BE49-F238E27FC236}">
                          <a16:creationId xmlns:a16="http://schemas.microsoft.com/office/drawing/2014/main" id="{00320F74-C08E-81AC-1F95-D1ABE75A0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7094" y="3607558"/>
                      <a:ext cx="94195" cy="82602"/>
                    </a:xfrm>
                    <a:custGeom>
                      <a:avLst/>
                      <a:gdLst>
                        <a:gd name="connsiteX0" fmla="*/ 47098 w 94195"/>
                        <a:gd name="connsiteY0" fmla="*/ 0 h 82602"/>
                        <a:gd name="connsiteX1" fmla="*/ 23671 w 94195"/>
                        <a:gd name="connsiteY1" fmla="*/ 41301 h 82602"/>
                        <a:gd name="connsiteX2" fmla="*/ 0 w 94195"/>
                        <a:gd name="connsiteY2" fmla="*/ 82602 h 82602"/>
                        <a:gd name="connsiteX3" fmla="*/ 47098 w 94195"/>
                        <a:gd name="connsiteY3" fmla="*/ 82602 h 82602"/>
                        <a:gd name="connsiteX4" fmla="*/ 94196 w 94195"/>
                        <a:gd name="connsiteY4" fmla="*/ 82602 h 82602"/>
                        <a:gd name="connsiteX5" fmla="*/ 70769 w 94195"/>
                        <a:gd name="connsiteY5" fmla="*/ 41301 h 8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602">
                          <a:moveTo>
                            <a:pt x="47098" y="0"/>
                          </a:moveTo>
                          <a:lnTo>
                            <a:pt x="23671" y="41301"/>
                          </a:lnTo>
                          <a:lnTo>
                            <a:pt x="0" y="82602"/>
                          </a:lnTo>
                          <a:lnTo>
                            <a:pt x="47098" y="82602"/>
                          </a:lnTo>
                          <a:lnTo>
                            <a:pt x="94196" y="82602"/>
                          </a:lnTo>
                          <a:lnTo>
                            <a:pt x="70769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10" name="Forma Livre: Forma 209">
                      <a:extLst>
                        <a:ext uri="{FF2B5EF4-FFF2-40B4-BE49-F238E27FC236}">
                          <a16:creationId xmlns:a16="http://schemas.microsoft.com/office/drawing/2014/main" id="{EC83C008-C95F-9BA6-14B0-844BE7BB4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00044" y="3648860"/>
                      <a:ext cx="8297" cy="1126507"/>
                    </a:xfrm>
                    <a:custGeom>
                      <a:avLst/>
                      <a:gdLst>
                        <a:gd name="connsiteX0" fmla="*/ 0 w 8297"/>
                        <a:gd name="connsiteY0" fmla="*/ 0 h 1126507"/>
                        <a:gd name="connsiteX1" fmla="*/ 8297 w 8297"/>
                        <a:gd name="connsiteY1" fmla="*/ 0 h 1126507"/>
                        <a:gd name="connsiteX2" fmla="*/ 8297 w 8297"/>
                        <a:gd name="connsiteY2" fmla="*/ 1126507 h 1126507"/>
                        <a:gd name="connsiteX3" fmla="*/ 0 w 8297"/>
                        <a:gd name="connsiteY3" fmla="*/ 1126507 h 1126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1126507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1126507"/>
                          </a:lnTo>
                          <a:lnTo>
                            <a:pt x="0" y="1126507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11" name="Gráfico 4">
                    <a:extLst>
                      <a:ext uri="{FF2B5EF4-FFF2-40B4-BE49-F238E27FC236}">
                        <a16:creationId xmlns:a16="http://schemas.microsoft.com/office/drawing/2014/main" id="{B178EC81-E005-CA96-2CA0-E206D24058C8}"/>
                      </a:ext>
                    </a:extLst>
                  </p:cNvPr>
                  <p:cNvGrpSpPr/>
                  <p:nvPr/>
                </p:nvGrpSpPr>
                <p:grpSpPr>
                  <a:xfrm>
                    <a:off x="485853" y="4296076"/>
                    <a:ext cx="1617676" cy="69989"/>
                    <a:chOff x="485853" y="4296076"/>
                    <a:chExt cx="1617676" cy="69989"/>
                  </a:xfrm>
                  <a:solidFill>
                    <a:srgbClr val="D5D6D6"/>
                  </a:solidFill>
                </p:grpSpPr>
                <p:sp>
                  <p:nvSpPr>
                    <p:cNvPr id="212" name="Forma Livre: Forma 211">
                      <a:extLst>
                        <a:ext uri="{FF2B5EF4-FFF2-40B4-BE49-F238E27FC236}">
                          <a16:creationId xmlns:a16="http://schemas.microsoft.com/office/drawing/2014/main" id="{800F4528-A2B4-564C-E4FB-160C211CC7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853" y="4296076"/>
                      <a:ext cx="60031" cy="69989"/>
                    </a:xfrm>
                    <a:custGeom>
                      <a:avLst/>
                      <a:gdLst>
                        <a:gd name="connsiteX0" fmla="*/ 0 w 60031"/>
                        <a:gd name="connsiteY0" fmla="*/ 34871 h 69989"/>
                        <a:gd name="connsiteX1" fmla="*/ 30016 w 60031"/>
                        <a:gd name="connsiteY1" fmla="*/ 17312 h 69989"/>
                        <a:gd name="connsiteX2" fmla="*/ 60031 w 60031"/>
                        <a:gd name="connsiteY2" fmla="*/ 0 h 69989"/>
                        <a:gd name="connsiteX3" fmla="*/ 60031 w 60031"/>
                        <a:gd name="connsiteY3" fmla="*/ 34871 h 69989"/>
                        <a:gd name="connsiteX4" fmla="*/ 60031 w 60031"/>
                        <a:gd name="connsiteY4" fmla="*/ 69989 h 69989"/>
                        <a:gd name="connsiteX5" fmla="*/ 30016 w 60031"/>
                        <a:gd name="connsiteY5" fmla="*/ 52430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69989">
                          <a:moveTo>
                            <a:pt x="0" y="34871"/>
                          </a:moveTo>
                          <a:lnTo>
                            <a:pt x="30016" y="17312"/>
                          </a:lnTo>
                          <a:lnTo>
                            <a:pt x="60031" y="0"/>
                          </a:lnTo>
                          <a:lnTo>
                            <a:pt x="60031" y="34871"/>
                          </a:lnTo>
                          <a:lnTo>
                            <a:pt x="60031" y="69989"/>
                          </a:lnTo>
                          <a:lnTo>
                            <a:pt x="30016" y="5243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13" name="Forma Livre: Forma 212">
                      <a:extLst>
                        <a:ext uri="{FF2B5EF4-FFF2-40B4-BE49-F238E27FC236}">
                          <a16:creationId xmlns:a16="http://schemas.microsoft.com/office/drawing/2014/main" id="{F3EB1D6F-2834-2BA3-5D42-A2D74717F8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951" y="4330947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14" name="Gráfico 4">
                    <a:extLst>
                      <a:ext uri="{FF2B5EF4-FFF2-40B4-BE49-F238E27FC236}">
                        <a16:creationId xmlns:a16="http://schemas.microsoft.com/office/drawing/2014/main" id="{FDF27ED8-BEE7-E03D-D4F3-13C0013B8AD4}"/>
                      </a:ext>
                    </a:extLst>
                  </p:cNvPr>
                  <p:cNvGrpSpPr/>
                  <p:nvPr/>
                </p:nvGrpSpPr>
                <p:grpSpPr>
                  <a:xfrm>
                    <a:off x="1205986" y="4505055"/>
                    <a:ext cx="1607670" cy="69989"/>
                    <a:chOff x="1205986" y="4505055"/>
                    <a:chExt cx="1607670" cy="69989"/>
                  </a:xfrm>
                  <a:solidFill>
                    <a:srgbClr val="D5D6D6"/>
                  </a:solidFill>
                </p:grpSpPr>
                <p:sp>
                  <p:nvSpPr>
                    <p:cNvPr id="215" name="Forma Livre: Forma 214">
                      <a:extLst>
                        <a:ext uri="{FF2B5EF4-FFF2-40B4-BE49-F238E27FC236}">
                          <a16:creationId xmlns:a16="http://schemas.microsoft.com/office/drawing/2014/main" id="{5715206C-A73E-5247-2E51-18D9862BF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5986" y="4505055"/>
                      <a:ext cx="59787" cy="69989"/>
                    </a:xfrm>
                    <a:custGeom>
                      <a:avLst/>
                      <a:gdLst>
                        <a:gd name="connsiteX0" fmla="*/ 0 w 59787"/>
                        <a:gd name="connsiteY0" fmla="*/ 35118 h 69989"/>
                        <a:gd name="connsiteX1" fmla="*/ 30016 w 59787"/>
                        <a:gd name="connsiteY1" fmla="*/ 17559 h 69989"/>
                        <a:gd name="connsiteX2" fmla="*/ 59787 w 59787"/>
                        <a:gd name="connsiteY2" fmla="*/ 0 h 69989"/>
                        <a:gd name="connsiteX3" fmla="*/ 59787 w 59787"/>
                        <a:gd name="connsiteY3" fmla="*/ 35118 h 69989"/>
                        <a:gd name="connsiteX4" fmla="*/ 59787 w 59787"/>
                        <a:gd name="connsiteY4" fmla="*/ 69989 h 69989"/>
                        <a:gd name="connsiteX5" fmla="*/ 30016 w 59787"/>
                        <a:gd name="connsiteY5" fmla="*/ 52430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87" h="69989">
                          <a:moveTo>
                            <a:pt x="0" y="35118"/>
                          </a:moveTo>
                          <a:lnTo>
                            <a:pt x="30016" y="17559"/>
                          </a:lnTo>
                          <a:lnTo>
                            <a:pt x="59787" y="0"/>
                          </a:lnTo>
                          <a:lnTo>
                            <a:pt x="59787" y="35118"/>
                          </a:lnTo>
                          <a:lnTo>
                            <a:pt x="59787" y="69989"/>
                          </a:lnTo>
                          <a:lnTo>
                            <a:pt x="30016" y="5243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16" name="Forma Livre: Forma 215">
                      <a:extLst>
                        <a:ext uri="{FF2B5EF4-FFF2-40B4-BE49-F238E27FC236}">
                          <a16:creationId xmlns:a16="http://schemas.microsoft.com/office/drawing/2014/main" id="{2F63FFDE-49B1-A45E-6918-275278D1CD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3079" y="4536958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17" name="Gráfico 4">
                    <a:extLst>
                      <a:ext uri="{FF2B5EF4-FFF2-40B4-BE49-F238E27FC236}">
                        <a16:creationId xmlns:a16="http://schemas.microsoft.com/office/drawing/2014/main" id="{40797EB4-65A4-5EA7-C9C0-768611D9D615}"/>
                      </a:ext>
                    </a:extLst>
                  </p:cNvPr>
                  <p:cNvGrpSpPr/>
                  <p:nvPr/>
                </p:nvGrpSpPr>
                <p:grpSpPr>
                  <a:xfrm>
                    <a:off x="-70535" y="4120237"/>
                    <a:ext cx="1617187" cy="70236"/>
                    <a:chOff x="-70535" y="4120237"/>
                    <a:chExt cx="1617187" cy="70236"/>
                  </a:xfrm>
                  <a:solidFill>
                    <a:srgbClr val="D5D6D6"/>
                  </a:solidFill>
                </p:grpSpPr>
                <p:sp>
                  <p:nvSpPr>
                    <p:cNvPr id="218" name="Forma Livre: Forma 217">
                      <a:extLst>
                        <a:ext uri="{FF2B5EF4-FFF2-40B4-BE49-F238E27FC236}">
                          <a16:creationId xmlns:a16="http://schemas.microsoft.com/office/drawing/2014/main" id="{4460CC28-65F6-1609-BF07-6B609CDA45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0535" y="4120237"/>
                      <a:ext cx="60031" cy="70236"/>
                    </a:xfrm>
                    <a:custGeom>
                      <a:avLst/>
                      <a:gdLst>
                        <a:gd name="connsiteX0" fmla="*/ 0 w 60031"/>
                        <a:gd name="connsiteY0" fmla="*/ 35118 h 70236"/>
                        <a:gd name="connsiteX1" fmla="*/ 30016 w 60031"/>
                        <a:gd name="connsiteY1" fmla="*/ 17559 h 70236"/>
                        <a:gd name="connsiteX2" fmla="*/ 60031 w 60031"/>
                        <a:gd name="connsiteY2" fmla="*/ 0 h 70236"/>
                        <a:gd name="connsiteX3" fmla="*/ 60031 w 60031"/>
                        <a:gd name="connsiteY3" fmla="*/ 35118 h 70236"/>
                        <a:gd name="connsiteX4" fmla="*/ 60031 w 60031"/>
                        <a:gd name="connsiteY4" fmla="*/ 70237 h 70236"/>
                        <a:gd name="connsiteX5" fmla="*/ 30016 w 60031"/>
                        <a:gd name="connsiteY5" fmla="*/ 52678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70236">
                          <a:moveTo>
                            <a:pt x="0" y="35118"/>
                          </a:moveTo>
                          <a:lnTo>
                            <a:pt x="30016" y="17559"/>
                          </a:lnTo>
                          <a:lnTo>
                            <a:pt x="60031" y="0"/>
                          </a:lnTo>
                          <a:lnTo>
                            <a:pt x="60031" y="35118"/>
                          </a:lnTo>
                          <a:lnTo>
                            <a:pt x="60031" y="70237"/>
                          </a:lnTo>
                          <a:lnTo>
                            <a:pt x="30016" y="5267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19" name="Forma Livre: Forma 218">
                      <a:extLst>
                        <a:ext uri="{FF2B5EF4-FFF2-40B4-BE49-F238E27FC236}">
                          <a16:creationId xmlns:a16="http://schemas.microsoft.com/office/drawing/2014/main" id="{C2422CCF-037E-9AC8-9824-748B3DE3D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3925" y="4152140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20" name="Gráfico 4">
                    <a:extLst>
                      <a:ext uri="{FF2B5EF4-FFF2-40B4-BE49-F238E27FC236}">
                        <a16:creationId xmlns:a16="http://schemas.microsoft.com/office/drawing/2014/main" id="{A0D72CBE-D7ED-12DE-3CBB-E605AC334BAD}"/>
                      </a:ext>
                    </a:extLst>
                  </p:cNvPr>
                  <p:cNvGrpSpPr/>
                  <p:nvPr/>
                </p:nvGrpSpPr>
                <p:grpSpPr>
                  <a:xfrm>
                    <a:off x="883622" y="3800709"/>
                    <a:ext cx="69304" cy="857678"/>
                    <a:chOff x="883622" y="3800709"/>
                    <a:chExt cx="69304" cy="857678"/>
                  </a:xfrm>
                  <a:solidFill>
                    <a:srgbClr val="D5D6D6"/>
                  </a:solidFill>
                </p:grpSpPr>
                <p:sp>
                  <p:nvSpPr>
                    <p:cNvPr id="221" name="Forma Livre: Forma 220">
                      <a:extLst>
                        <a:ext uri="{FF2B5EF4-FFF2-40B4-BE49-F238E27FC236}">
                          <a16:creationId xmlns:a16="http://schemas.microsoft.com/office/drawing/2014/main" id="{E3318BA2-40CC-ABB7-1856-90AF542D7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622" y="3800709"/>
                      <a:ext cx="69304" cy="60591"/>
                    </a:xfrm>
                    <a:custGeom>
                      <a:avLst/>
                      <a:gdLst>
                        <a:gd name="connsiteX0" fmla="*/ 34652 w 69304"/>
                        <a:gd name="connsiteY0" fmla="*/ 0 h 60591"/>
                        <a:gd name="connsiteX1" fmla="*/ 51978 w 69304"/>
                        <a:gd name="connsiteY1" fmla="*/ 30419 h 60591"/>
                        <a:gd name="connsiteX2" fmla="*/ 69305 w 69304"/>
                        <a:gd name="connsiteY2" fmla="*/ 60591 h 60591"/>
                        <a:gd name="connsiteX3" fmla="*/ 34652 w 69304"/>
                        <a:gd name="connsiteY3" fmla="*/ 60591 h 60591"/>
                        <a:gd name="connsiteX4" fmla="*/ 0 w 69304"/>
                        <a:gd name="connsiteY4" fmla="*/ 60591 h 60591"/>
                        <a:gd name="connsiteX5" fmla="*/ 17326 w 69304"/>
                        <a:gd name="connsiteY5" fmla="*/ 30419 h 60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591">
                          <a:moveTo>
                            <a:pt x="34652" y="0"/>
                          </a:moveTo>
                          <a:lnTo>
                            <a:pt x="51978" y="30419"/>
                          </a:lnTo>
                          <a:lnTo>
                            <a:pt x="69305" y="60591"/>
                          </a:lnTo>
                          <a:lnTo>
                            <a:pt x="34652" y="60591"/>
                          </a:lnTo>
                          <a:lnTo>
                            <a:pt x="0" y="60591"/>
                          </a:lnTo>
                          <a:lnTo>
                            <a:pt x="17326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22" name="Forma Livre: Forma 221">
                      <a:extLst>
                        <a:ext uri="{FF2B5EF4-FFF2-40B4-BE49-F238E27FC236}">
                          <a16:creationId xmlns:a16="http://schemas.microsoft.com/office/drawing/2014/main" id="{946CF2AF-D126-3A4F-240B-FEEA27027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346" y="3831129"/>
                      <a:ext cx="6100" cy="827259"/>
                    </a:xfrm>
                    <a:custGeom>
                      <a:avLst/>
                      <a:gdLst>
                        <a:gd name="connsiteX0" fmla="*/ 0 w 6100"/>
                        <a:gd name="connsiteY0" fmla="*/ 0 h 827259"/>
                        <a:gd name="connsiteX1" fmla="*/ 6101 w 6100"/>
                        <a:gd name="connsiteY1" fmla="*/ 0 h 827259"/>
                        <a:gd name="connsiteX2" fmla="*/ 6101 w 6100"/>
                        <a:gd name="connsiteY2" fmla="*/ 827259 h 827259"/>
                        <a:gd name="connsiteX3" fmla="*/ 0 w 6100"/>
                        <a:gd name="connsiteY3" fmla="*/ 827259 h 827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827259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827259"/>
                          </a:lnTo>
                          <a:lnTo>
                            <a:pt x="0" y="8272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23" name="Gráfico 4">
                    <a:extLst>
                      <a:ext uri="{FF2B5EF4-FFF2-40B4-BE49-F238E27FC236}">
                        <a16:creationId xmlns:a16="http://schemas.microsoft.com/office/drawing/2014/main" id="{C2D49AEE-55DB-C6BD-BB5F-AFAC850DEF51}"/>
                      </a:ext>
                    </a:extLst>
                  </p:cNvPr>
                  <p:cNvGrpSpPr/>
                  <p:nvPr/>
                </p:nvGrpSpPr>
                <p:grpSpPr>
                  <a:xfrm>
                    <a:off x="972938" y="4966786"/>
                    <a:ext cx="1481751" cy="64301"/>
                    <a:chOff x="972938" y="4966786"/>
                    <a:chExt cx="1481751" cy="64301"/>
                  </a:xfrm>
                  <a:solidFill>
                    <a:srgbClr val="D5D6D6"/>
                  </a:solidFill>
                </p:grpSpPr>
                <p:sp>
                  <p:nvSpPr>
                    <p:cNvPr id="224" name="Forma Livre: Forma 223">
                      <a:extLst>
                        <a:ext uri="{FF2B5EF4-FFF2-40B4-BE49-F238E27FC236}">
                          <a16:creationId xmlns:a16="http://schemas.microsoft.com/office/drawing/2014/main" id="{A790D01F-94C3-948B-2DCE-9CF231B4A0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9782" y="4966786"/>
                      <a:ext cx="54906" cy="64301"/>
                    </a:xfrm>
                    <a:custGeom>
                      <a:avLst/>
                      <a:gdLst>
                        <a:gd name="connsiteX0" fmla="*/ 54907 w 54906"/>
                        <a:gd name="connsiteY0" fmla="*/ 32151 h 64301"/>
                        <a:gd name="connsiteX1" fmla="*/ 27331 w 54906"/>
                        <a:gd name="connsiteY1" fmla="*/ 16076 h 64301"/>
                        <a:gd name="connsiteX2" fmla="*/ 0 w 54906"/>
                        <a:gd name="connsiteY2" fmla="*/ 0 h 64301"/>
                        <a:gd name="connsiteX3" fmla="*/ 0 w 54906"/>
                        <a:gd name="connsiteY3" fmla="*/ 32151 h 64301"/>
                        <a:gd name="connsiteX4" fmla="*/ 0 w 54906"/>
                        <a:gd name="connsiteY4" fmla="*/ 64301 h 64301"/>
                        <a:gd name="connsiteX5" fmla="*/ 27331 w 54906"/>
                        <a:gd name="connsiteY5" fmla="*/ 48226 h 643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906" h="64301">
                          <a:moveTo>
                            <a:pt x="54907" y="32151"/>
                          </a:moveTo>
                          <a:lnTo>
                            <a:pt x="27331" y="16076"/>
                          </a:lnTo>
                          <a:lnTo>
                            <a:pt x="0" y="0"/>
                          </a:lnTo>
                          <a:lnTo>
                            <a:pt x="0" y="32151"/>
                          </a:lnTo>
                          <a:lnTo>
                            <a:pt x="0" y="64301"/>
                          </a:lnTo>
                          <a:lnTo>
                            <a:pt x="27331" y="48226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25" name="Forma Livre: Forma 224">
                      <a:extLst>
                        <a:ext uri="{FF2B5EF4-FFF2-40B4-BE49-F238E27FC236}">
                          <a16:creationId xmlns:a16="http://schemas.microsoft.com/office/drawing/2014/main" id="{A5A24D23-1441-5BAC-8829-10A139AEF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938" y="4996217"/>
                      <a:ext cx="1439045" cy="5688"/>
                    </a:xfrm>
                    <a:custGeom>
                      <a:avLst/>
                      <a:gdLst>
                        <a:gd name="connsiteX0" fmla="*/ 0 w 1439045"/>
                        <a:gd name="connsiteY0" fmla="*/ 0 h 5688"/>
                        <a:gd name="connsiteX1" fmla="*/ 1439046 w 1439045"/>
                        <a:gd name="connsiteY1" fmla="*/ 0 h 5688"/>
                        <a:gd name="connsiteX2" fmla="*/ 1439046 w 1439045"/>
                        <a:gd name="connsiteY2" fmla="*/ 5688 h 5688"/>
                        <a:gd name="connsiteX3" fmla="*/ 0 w 1439045"/>
                        <a:gd name="connsiteY3" fmla="*/ 5688 h 5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39045" h="5688">
                          <a:moveTo>
                            <a:pt x="0" y="0"/>
                          </a:moveTo>
                          <a:lnTo>
                            <a:pt x="1439046" y="0"/>
                          </a:lnTo>
                          <a:lnTo>
                            <a:pt x="1439046" y="5688"/>
                          </a:lnTo>
                          <a:lnTo>
                            <a:pt x="0" y="568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26" name="Gráfico 4">
                    <a:extLst>
                      <a:ext uri="{FF2B5EF4-FFF2-40B4-BE49-F238E27FC236}">
                        <a16:creationId xmlns:a16="http://schemas.microsoft.com/office/drawing/2014/main" id="{3C58846F-5EA1-F1BE-85AC-AA44C0BE8745}"/>
                      </a:ext>
                    </a:extLst>
                  </p:cNvPr>
                  <p:cNvGrpSpPr/>
                  <p:nvPr/>
                </p:nvGrpSpPr>
                <p:grpSpPr>
                  <a:xfrm>
                    <a:off x="1921239" y="4500850"/>
                    <a:ext cx="63447" cy="785711"/>
                    <a:chOff x="1921239" y="4500850"/>
                    <a:chExt cx="63447" cy="785711"/>
                  </a:xfrm>
                  <a:solidFill>
                    <a:srgbClr val="D5D6D6"/>
                  </a:solidFill>
                </p:grpSpPr>
                <p:sp>
                  <p:nvSpPr>
                    <p:cNvPr id="227" name="Forma Livre: Forma 226">
                      <a:extLst>
                        <a:ext uri="{FF2B5EF4-FFF2-40B4-BE49-F238E27FC236}">
                          <a16:creationId xmlns:a16="http://schemas.microsoft.com/office/drawing/2014/main" id="{EC3A6CD9-A774-AF37-C616-FD01577F7F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1239" y="5230916"/>
                      <a:ext cx="63447" cy="55645"/>
                    </a:xfrm>
                    <a:custGeom>
                      <a:avLst/>
                      <a:gdLst>
                        <a:gd name="connsiteX0" fmla="*/ 31724 w 63447"/>
                        <a:gd name="connsiteY0" fmla="*/ 55645 h 55645"/>
                        <a:gd name="connsiteX1" fmla="*/ 47586 w 63447"/>
                        <a:gd name="connsiteY1" fmla="*/ 27946 h 55645"/>
                        <a:gd name="connsiteX2" fmla="*/ 63448 w 63447"/>
                        <a:gd name="connsiteY2" fmla="*/ 0 h 55645"/>
                        <a:gd name="connsiteX3" fmla="*/ 31724 w 63447"/>
                        <a:gd name="connsiteY3" fmla="*/ 0 h 55645"/>
                        <a:gd name="connsiteX4" fmla="*/ 0 w 63447"/>
                        <a:gd name="connsiteY4" fmla="*/ 0 h 55645"/>
                        <a:gd name="connsiteX5" fmla="*/ 15862 w 63447"/>
                        <a:gd name="connsiteY5" fmla="*/ 27946 h 556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447" h="55645">
                          <a:moveTo>
                            <a:pt x="31724" y="55645"/>
                          </a:moveTo>
                          <a:lnTo>
                            <a:pt x="47586" y="27946"/>
                          </a:lnTo>
                          <a:lnTo>
                            <a:pt x="63448" y="0"/>
                          </a:lnTo>
                          <a:lnTo>
                            <a:pt x="31724" y="0"/>
                          </a:lnTo>
                          <a:lnTo>
                            <a:pt x="0" y="0"/>
                          </a:lnTo>
                          <a:lnTo>
                            <a:pt x="15862" y="27946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28" name="Forma Livre: Forma 227">
                      <a:extLst>
                        <a:ext uri="{FF2B5EF4-FFF2-40B4-BE49-F238E27FC236}">
                          <a16:creationId xmlns:a16="http://schemas.microsoft.com/office/drawing/2014/main" id="{183C1955-1FCA-CC98-3555-F668EF9790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0278" y="4500850"/>
                      <a:ext cx="5612" cy="758012"/>
                    </a:xfrm>
                    <a:custGeom>
                      <a:avLst/>
                      <a:gdLst>
                        <a:gd name="connsiteX0" fmla="*/ 0 w 5612"/>
                        <a:gd name="connsiteY0" fmla="*/ 0 h 758012"/>
                        <a:gd name="connsiteX1" fmla="*/ 5613 w 5612"/>
                        <a:gd name="connsiteY1" fmla="*/ 0 h 758012"/>
                        <a:gd name="connsiteX2" fmla="*/ 5613 w 5612"/>
                        <a:gd name="connsiteY2" fmla="*/ 758012 h 758012"/>
                        <a:gd name="connsiteX3" fmla="*/ 0 w 5612"/>
                        <a:gd name="connsiteY3" fmla="*/ 758012 h 7580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12" h="758012">
                          <a:moveTo>
                            <a:pt x="0" y="0"/>
                          </a:moveTo>
                          <a:lnTo>
                            <a:pt x="5613" y="0"/>
                          </a:lnTo>
                          <a:lnTo>
                            <a:pt x="5613" y="758012"/>
                          </a:lnTo>
                          <a:lnTo>
                            <a:pt x="0" y="75801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229" name="Gráfico 4">
                  <a:extLst>
                    <a:ext uri="{FF2B5EF4-FFF2-40B4-BE49-F238E27FC236}">
                      <a16:creationId xmlns:a16="http://schemas.microsoft.com/office/drawing/2014/main" id="{061A3416-4BB5-55C9-A68E-72FFE7564B52}"/>
                    </a:ext>
                  </a:extLst>
                </p:cNvPr>
                <p:cNvGrpSpPr/>
                <p:nvPr/>
              </p:nvGrpSpPr>
              <p:grpSpPr>
                <a:xfrm>
                  <a:off x="1369975" y="126638"/>
                  <a:ext cx="5263487" cy="6630441"/>
                  <a:chOff x="1369975" y="126638"/>
                  <a:chExt cx="5263487" cy="6630441"/>
                </a:xfrm>
              </p:grpSpPr>
              <p:grpSp>
                <p:nvGrpSpPr>
                  <p:cNvPr id="230" name="Gráfico 4">
                    <a:extLst>
                      <a:ext uri="{FF2B5EF4-FFF2-40B4-BE49-F238E27FC236}">
                        <a16:creationId xmlns:a16="http://schemas.microsoft.com/office/drawing/2014/main" id="{178C1E93-6CE7-F14D-3030-8DB96D8FEDF5}"/>
                      </a:ext>
                    </a:extLst>
                  </p:cNvPr>
                  <p:cNvGrpSpPr/>
                  <p:nvPr/>
                </p:nvGrpSpPr>
                <p:grpSpPr>
                  <a:xfrm>
                    <a:off x="3968408" y="3125794"/>
                    <a:ext cx="1024682" cy="2204541"/>
                    <a:chOff x="3968408" y="3125794"/>
                    <a:chExt cx="1024682" cy="2204541"/>
                  </a:xfrm>
                  <a:solidFill>
                    <a:srgbClr val="D5D6D6"/>
                  </a:solidFill>
                </p:grpSpPr>
                <p:grpSp>
                  <p:nvGrpSpPr>
                    <p:cNvPr id="231" name="Gráfico 4">
                      <a:extLst>
                        <a:ext uri="{FF2B5EF4-FFF2-40B4-BE49-F238E27FC236}">
                          <a16:creationId xmlns:a16="http://schemas.microsoft.com/office/drawing/2014/main" id="{0791627E-5CB7-1002-DA71-B96F1B5B7D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68408" y="3125794"/>
                      <a:ext cx="861670" cy="2204541"/>
                      <a:chOff x="3968408" y="3125794"/>
                      <a:chExt cx="861670" cy="2204541"/>
                    </a:xfrm>
                    <a:solidFill>
                      <a:srgbClr val="D5D6D6"/>
                    </a:solidFill>
                  </p:grpSpPr>
                  <p:sp>
                    <p:nvSpPr>
                      <p:cNvPr id="232" name="Forma Livre: Forma 231">
                        <a:extLst>
                          <a:ext uri="{FF2B5EF4-FFF2-40B4-BE49-F238E27FC236}">
                            <a16:creationId xmlns:a16="http://schemas.microsoft.com/office/drawing/2014/main" id="{0A49BFB5-CB1A-ED61-74D7-7CF3EABC05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68408" y="5212862"/>
                        <a:ext cx="100296" cy="117473"/>
                      </a:xfrm>
                      <a:custGeom>
                        <a:avLst/>
                        <a:gdLst>
                          <a:gd name="connsiteX0" fmla="*/ 0 w 100296"/>
                          <a:gd name="connsiteY0" fmla="*/ 58860 h 117473"/>
                          <a:gd name="connsiteX1" fmla="*/ 50270 w 100296"/>
                          <a:gd name="connsiteY1" fmla="*/ 29430 h 117473"/>
                          <a:gd name="connsiteX2" fmla="*/ 100296 w 100296"/>
                          <a:gd name="connsiteY2" fmla="*/ 0 h 117473"/>
                          <a:gd name="connsiteX3" fmla="*/ 100296 w 100296"/>
                          <a:gd name="connsiteY3" fmla="*/ 58860 h 117473"/>
                          <a:gd name="connsiteX4" fmla="*/ 100296 w 100296"/>
                          <a:gd name="connsiteY4" fmla="*/ 117473 h 117473"/>
                          <a:gd name="connsiteX5" fmla="*/ 50270 w 100296"/>
                          <a:gd name="connsiteY5" fmla="*/ 88043 h 1174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296" h="117473">
                            <a:moveTo>
                              <a:pt x="0" y="58860"/>
                            </a:moveTo>
                            <a:lnTo>
                              <a:pt x="50270" y="29430"/>
                            </a:lnTo>
                            <a:lnTo>
                              <a:pt x="100296" y="0"/>
                            </a:lnTo>
                            <a:lnTo>
                              <a:pt x="100296" y="58860"/>
                            </a:lnTo>
                            <a:lnTo>
                              <a:pt x="100296" y="117473"/>
                            </a:lnTo>
                            <a:lnTo>
                              <a:pt x="50270" y="88043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33" name="Forma Livre: Forma 232">
                        <a:extLst>
                          <a:ext uri="{FF2B5EF4-FFF2-40B4-BE49-F238E27FC236}">
                            <a16:creationId xmlns:a16="http://schemas.microsoft.com/office/drawing/2014/main" id="{85365CB0-2E29-2F73-02B1-0625219767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39909" y="3125794"/>
                        <a:ext cx="790169" cy="2148401"/>
                      </a:xfrm>
                      <a:custGeom>
                        <a:avLst/>
                        <a:gdLst>
                          <a:gd name="connsiteX0" fmla="*/ 790169 w 790169"/>
                          <a:gd name="connsiteY0" fmla="*/ 0 h 2148401"/>
                          <a:gd name="connsiteX1" fmla="*/ 790169 w 790169"/>
                          <a:gd name="connsiteY1" fmla="*/ 1531358 h 2148401"/>
                          <a:gd name="connsiteX2" fmla="*/ 357016 w 790169"/>
                          <a:gd name="connsiteY2" fmla="*/ 1531358 h 2148401"/>
                          <a:gd name="connsiteX3" fmla="*/ 357016 w 790169"/>
                          <a:gd name="connsiteY3" fmla="*/ 2148402 h 2148401"/>
                          <a:gd name="connsiteX4" fmla="*/ 0 w 790169"/>
                          <a:gd name="connsiteY4" fmla="*/ 2148402 h 2148401"/>
                          <a:gd name="connsiteX5" fmla="*/ 0 w 790169"/>
                          <a:gd name="connsiteY5" fmla="*/ 2143208 h 2148401"/>
                          <a:gd name="connsiteX6" fmla="*/ 351891 w 790169"/>
                          <a:gd name="connsiteY6" fmla="*/ 2143208 h 2148401"/>
                          <a:gd name="connsiteX7" fmla="*/ 351891 w 790169"/>
                          <a:gd name="connsiteY7" fmla="*/ 1526164 h 2148401"/>
                          <a:gd name="connsiteX8" fmla="*/ 785045 w 790169"/>
                          <a:gd name="connsiteY8" fmla="*/ 1526164 h 2148401"/>
                          <a:gd name="connsiteX9" fmla="*/ 785045 w 790169"/>
                          <a:gd name="connsiteY9" fmla="*/ 0 h 21484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90169" h="2148401">
                            <a:moveTo>
                              <a:pt x="790169" y="0"/>
                            </a:moveTo>
                            <a:lnTo>
                              <a:pt x="790169" y="1531358"/>
                            </a:lnTo>
                            <a:lnTo>
                              <a:pt x="357016" y="1531358"/>
                            </a:lnTo>
                            <a:lnTo>
                              <a:pt x="357016" y="2148402"/>
                            </a:lnTo>
                            <a:lnTo>
                              <a:pt x="0" y="2148402"/>
                            </a:lnTo>
                            <a:lnTo>
                              <a:pt x="0" y="2143208"/>
                            </a:lnTo>
                            <a:lnTo>
                              <a:pt x="351891" y="2143208"/>
                            </a:lnTo>
                            <a:lnTo>
                              <a:pt x="351891" y="1526164"/>
                            </a:lnTo>
                            <a:lnTo>
                              <a:pt x="785045" y="1526164"/>
                            </a:lnTo>
                            <a:lnTo>
                              <a:pt x="785045" y="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234" name="Gráfico 4">
                      <a:extLst>
                        <a:ext uri="{FF2B5EF4-FFF2-40B4-BE49-F238E27FC236}">
                          <a16:creationId xmlns:a16="http://schemas.microsoft.com/office/drawing/2014/main" id="{6B366498-8077-1279-EAE6-9BAFD64454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06581" y="3685215"/>
                      <a:ext cx="786509" cy="1379507"/>
                      <a:chOff x="4206581" y="3685215"/>
                      <a:chExt cx="786509" cy="1379507"/>
                    </a:xfrm>
                    <a:solidFill>
                      <a:srgbClr val="D5D6D6"/>
                    </a:solidFill>
                  </p:grpSpPr>
                  <p:sp>
                    <p:nvSpPr>
                      <p:cNvPr id="235" name="Forma Livre: Forma 234">
                        <a:extLst>
                          <a:ext uri="{FF2B5EF4-FFF2-40B4-BE49-F238E27FC236}">
                            <a16:creationId xmlns:a16="http://schemas.microsoft.com/office/drawing/2014/main" id="{4D9DBC9E-37C0-EB91-07B8-CB5D909FD4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33059" y="3685215"/>
                        <a:ext cx="60031" cy="52677"/>
                      </a:xfrm>
                      <a:custGeom>
                        <a:avLst/>
                        <a:gdLst>
                          <a:gd name="connsiteX0" fmla="*/ 30016 w 60031"/>
                          <a:gd name="connsiteY0" fmla="*/ 0 h 52677"/>
                          <a:gd name="connsiteX1" fmla="*/ 44901 w 60031"/>
                          <a:gd name="connsiteY1" fmla="*/ 26215 h 52677"/>
                          <a:gd name="connsiteX2" fmla="*/ 60032 w 60031"/>
                          <a:gd name="connsiteY2" fmla="*/ 52678 h 52677"/>
                          <a:gd name="connsiteX3" fmla="*/ 30016 w 60031"/>
                          <a:gd name="connsiteY3" fmla="*/ 52678 h 52677"/>
                          <a:gd name="connsiteX4" fmla="*/ 0 w 60031"/>
                          <a:gd name="connsiteY4" fmla="*/ 52678 h 52677"/>
                          <a:gd name="connsiteX5" fmla="*/ 14886 w 60031"/>
                          <a:gd name="connsiteY5" fmla="*/ 26215 h 52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0031" h="52677">
                            <a:moveTo>
                              <a:pt x="30016" y="0"/>
                            </a:moveTo>
                            <a:lnTo>
                              <a:pt x="44901" y="26215"/>
                            </a:lnTo>
                            <a:lnTo>
                              <a:pt x="60032" y="52678"/>
                            </a:lnTo>
                            <a:lnTo>
                              <a:pt x="30016" y="52678"/>
                            </a:lnTo>
                            <a:lnTo>
                              <a:pt x="0" y="52678"/>
                            </a:lnTo>
                            <a:lnTo>
                              <a:pt x="14886" y="26215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36" name="Forma Livre: Forma 235">
                        <a:extLst>
                          <a:ext uri="{FF2B5EF4-FFF2-40B4-BE49-F238E27FC236}">
                            <a16:creationId xmlns:a16="http://schemas.microsoft.com/office/drawing/2014/main" id="{528E0630-3B7E-1738-DF15-D2DD30C87D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06581" y="4987808"/>
                        <a:ext cx="65644" cy="76914"/>
                      </a:xfrm>
                      <a:custGeom>
                        <a:avLst/>
                        <a:gdLst>
                          <a:gd name="connsiteX0" fmla="*/ 0 w 65644"/>
                          <a:gd name="connsiteY0" fmla="*/ 38333 h 76914"/>
                          <a:gd name="connsiteX1" fmla="*/ 32700 w 65644"/>
                          <a:gd name="connsiteY1" fmla="*/ 19043 h 76914"/>
                          <a:gd name="connsiteX2" fmla="*/ 65644 w 65644"/>
                          <a:gd name="connsiteY2" fmla="*/ 0 h 76914"/>
                          <a:gd name="connsiteX3" fmla="*/ 65644 w 65644"/>
                          <a:gd name="connsiteY3" fmla="*/ 38333 h 76914"/>
                          <a:gd name="connsiteX4" fmla="*/ 65644 w 65644"/>
                          <a:gd name="connsiteY4" fmla="*/ 76914 h 76914"/>
                          <a:gd name="connsiteX5" fmla="*/ 32700 w 65644"/>
                          <a:gd name="connsiteY5" fmla="*/ 57624 h 769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5644" h="76914">
                            <a:moveTo>
                              <a:pt x="0" y="38333"/>
                            </a:moveTo>
                            <a:lnTo>
                              <a:pt x="32700" y="19043"/>
                            </a:lnTo>
                            <a:lnTo>
                              <a:pt x="65644" y="0"/>
                            </a:lnTo>
                            <a:lnTo>
                              <a:pt x="65644" y="38333"/>
                            </a:lnTo>
                            <a:lnTo>
                              <a:pt x="65644" y="76914"/>
                            </a:lnTo>
                            <a:lnTo>
                              <a:pt x="32700" y="57624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37" name="Forma Livre: Forma 236">
                        <a:extLst>
                          <a:ext uri="{FF2B5EF4-FFF2-40B4-BE49-F238E27FC236}">
                            <a16:creationId xmlns:a16="http://schemas.microsoft.com/office/drawing/2014/main" id="{B9914C8F-898E-6E45-8193-18EE9B0197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62220" y="3728741"/>
                        <a:ext cx="705979" cy="1302593"/>
                      </a:xfrm>
                      <a:custGeom>
                        <a:avLst/>
                        <a:gdLst>
                          <a:gd name="connsiteX0" fmla="*/ 705980 w 705979"/>
                          <a:gd name="connsiteY0" fmla="*/ 0 h 1302593"/>
                          <a:gd name="connsiteX1" fmla="*/ 705980 w 705979"/>
                          <a:gd name="connsiteY1" fmla="*/ 636335 h 1302593"/>
                          <a:gd name="connsiteX2" fmla="*/ 328709 w 705979"/>
                          <a:gd name="connsiteY2" fmla="*/ 636335 h 1302593"/>
                          <a:gd name="connsiteX3" fmla="*/ 328709 w 705979"/>
                          <a:gd name="connsiteY3" fmla="*/ 1302594 h 1302593"/>
                          <a:gd name="connsiteX4" fmla="*/ 0 w 705979"/>
                          <a:gd name="connsiteY4" fmla="*/ 1302594 h 1302593"/>
                          <a:gd name="connsiteX5" fmla="*/ 0 w 705979"/>
                          <a:gd name="connsiteY5" fmla="*/ 1292207 h 1302593"/>
                          <a:gd name="connsiteX6" fmla="*/ 318459 w 705979"/>
                          <a:gd name="connsiteY6" fmla="*/ 1292207 h 1302593"/>
                          <a:gd name="connsiteX7" fmla="*/ 318459 w 705979"/>
                          <a:gd name="connsiteY7" fmla="*/ 626195 h 1302593"/>
                          <a:gd name="connsiteX8" fmla="*/ 695730 w 705979"/>
                          <a:gd name="connsiteY8" fmla="*/ 626195 h 1302593"/>
                          <a:gd name="connsiteX9" fmla="*/ 695730 w 705979"/>
                          <a:gd name="connsiteY9" fmla="*/ 0 h 1302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05979" h="1302593">
                            <a:moveTo>
                              <a:pt x="705980" y="0"/>
                            </a:moveTo>
                            <a:lnTo>
                              <a:pt x="705980" y="636335"/>
                            </a:lnTo>
                            <a:lnTo>
                              <a:pt x="328709" y="636335"/>
                            </a:lnTo>
                            <a:lnTo>
                              <a:pt x="328709" y="1302594"/>
                            </a:lnTo>
                            <a:lnTo>
                              <a:pt x="0" y="1302594"/>
                            </a:lnTo>
                            <a:lnTo>
                              <a:pt x="0" y="1292207"/>
                            </a:lnTo>
                            <a:lnTo>
                              <a:pt x="318459" y="1292207"/>
                            </a:lnTo>
                            <a:lnTo>
                              <a:pt x="318459" y="626195"/>
                            </a:lnTo>
                            <a:lnTo>
                              <a:pt x="695730" y="626195"/>
                            </a:lnTo>
                            <a:lnTo>
                              <a:pt x="695730" y="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238" name="Gráfico 4">
                    <a:extLst>
                      <a:ext uri="{FF2B5EF4-FFF2-40B4-BE49-F238E27FC236}">
                        <a16:creationId xmlns:a16="http://schemas.microsoft.com/office/drawing/2014/main" id="{B35D27D1-1A94-D2F4-63B1-CD94B13573FD}"/>
                      </a:ext>
                    </a:extLst>
                  </p:cNvPr>
                  <p:cNvGrpSpPr/>
                  <p:nvPr/>
                </p:nvGrpSpPr>
                <p:grpSpPr>
                  <a:xfrm>
                    <a:off x="3831019" y="4557485"/>
                    <a:ext cx="1196479" cy="2134799"/>
                    <a:chOff x="3831019" y="4557485"/>
                    <a:chExt cx="1196479" cy="2134799"/>
                  </a:xfrm>
                  <a:solidFill>
                    <a:srgbClr val="D5D6D6"/>
                  </a:solidFill>
                </p:grpSpPr>
                <p:grpSp>
                  <p:nvGrpSpPr>
                    <p:cNvPr id="239" name="Gráfico 4">
                      <a:extLst>
                        <a:ext uri="{FF2B5EF4-FFF2-40B4-BE49-F238E27FC236}">
                          <a16:creationId xmlns:a16="http://schemas.microsoft.com/office/drawing/2014/main" id="{A976169A-B1C7-240F-34F0-47DFDEA380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31019" y="4557485"/>
                      <a:ext cx="1196479" cy="2134799"/>
                      <a:chOff x="3831019" y="4557485"/>
                      <a:chExt cx="1196479" cy="2134799"/>
                    </a:xfrm>
                    <a:solidFill>
                      <a:srgbClr val="D5D6D6"/>
                    </a:solidFill>
                  </p:grpSpPr>
                  <p:sp>
                    <p:nvSpPr>
                      <p:cNvPr id="240" name="Forma Livre: Forma 239">
                        <a:extLst>
                          <a:ext uri="{FF2B5EF4-FFF2-40B4-BE49-F238E27FC236}">
                            <a16:creationId xmlns:a16="http://schemas.microsoft.com/office/drawing/2014/main" id="{CCC086EC-681F-128B-D0F5-EB50FD40B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2705" y="6579015"/>
                        <a:ext cx="111765" cy="113269"/>
                      </a:xfrm>
                      <a:custGeom>
                        <a:avLst/>
                        <a:gdLst>
                          <a:gd name="connsiteX0" fmla="*/ 0 w 111765"/>
                          <a:gd name="connsiteY0" fmla="*/ 113269 h 113269"/>
                          <a:gd name="connsiteX1" fmla="*/ 15130 w 111765"/>
                          <a:gd name="connsiteY1" fmla="*/ 56635 h 113269"/>
                          <a:gd name="connsiteX2" fmla="*/ 30016 w 111765"/>
                          <a:gd name="connsiteY2" fmla="*/ 0 h 113269"/>
                          <a:gd name="connsiteX3" fmla="*/ 71013 w 111765"/>
                          <a:gd name="connsiteY3" fmla="*/ 41548 h 113269"/>
                          <a:gd name="connsiteX4" fmla="*/ 111766 w 111765"/>
                          <a:gd name="connsiteY4" fmla="*/ 82850 h 113269"/>
                          <a:gd name="connsiteX5" fmla="*/ 55883 w 111765"/>
                          <a:gd name="connsiteY5" fmla="*/ 98183 h 1132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1765" h="113269">
                            <a:moveTo>
                              <a:pt x="0" y="113269"/>
                            </a:moveTo>
                            <a:lnTo>
                              <a:pt x="15130" y="56635"/>
                            </a:lnTo>
                            <a:lnTo>
                              <a:pt x="30016" y="0"/>
                            </a:lnTo>
                            <a:lnTo>
                              <a:pt x="71013" y="41548"/>
                            </a:lnTo>
                            <a:lnTo>
                              <a:pt x="111766" y="82850"/>
                            </a:lnTo>
                            <a:lnTo>
                              <a:pt x="55883" y="98183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41" name="Forma Livre: Forma 240">
                        <a:extLst>
                          <a:ext uri="{FF2B5EF4-FFF2-40B4-BE49-F238E27FC236}">
                            <a16:creationId xmlns:a16="http://schemas.microsoft.com/office/drawing/2014/main" id="{6BFD4969-6D45-4E50-59B3-17112C48D1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31019" y="4557485"/>
                        <a:ext cx="1196479" cy="2085583"/>
                      </a:xfrm>
                      <a:custGeom>
                        <a:avLst/>
                        <a:gdLst>
                          <a:gd name="connsiteX0" fmla="*/ 3661 w 1196479"/>
                          <a:gd name="connsiteY0" fmla="*/ 0 h 2085583"/>
                          <a:gd name="connsiteX1" fmla="*/ 1072025 w 1196479"/>
                          <a:gd name="connsiteY1" fmla="*/ 1082980 h 2085583"/>
                          <a:gd name="connsiteX2" fmla="*/ 766011 w 1196479"/>
                          <a:gd name="connsiteY2" fmla="*/ 1393110 h 2085583"/>
                          <a:gd name="connsiteX3" fmla="*/ 1196480 w 1196479"/>
                          <a:gd name="connsiteY3" fmla="*/ 1829616 h 2085583"/>
                          <a:gd name="connsiteX4" fmla="*/ 943909 w 1196479"/>
                          <a:gd name="connsiteY4" fmla="*/ 2085584 h 2085583"/>
                          <a:gd name="connsiteX5" fmla="*/ 940248 w 1196479"/>
                          <a:gd name="connsiteY5" fmla="*/ 2081874 h 2085583"/>
                          <a:gd name="connsiteX6" fmla="*/ 1189403 w 1196479"/>
                          <a:gd name="connsiteY6" fmla="*/ 1829616 h 2085583"/>
                          <a:gd name="connsiteX7" fmla="*/ 758690 w 1196479"/>
                          <a:gd name="connsiteY7" fmla="*/ 1393110 h 2085583"/>
                          <a:gd name="connsiteX8" fmla="*/ 1064948 w 1196479"/>
                          <a:gd name="connsiteY8" fmla="*/ 1082980 h 2085583"/>
                          <a:gd name="connsiteX9" fmla="*/ 0 w 1196479"/>
                          <a:gd name="connsiteY9" fmla="*/ 3710 h 2085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196479" h="2085583">
                            <a:moveTo>
                              <a:pt x="3661" y="0"/>
                            </a:moveTo>
                            <a:lnTo>
                              <a:pt x="1072025" y="1082980"/>
                            </a:lnTo>
                            <a:lnTo>
                              <a:pt x="766011" y="1393110"/>
                            </a:lnTo>
                            <a:lnTo>
                              <a:pt x="1196480" y="1829616"/>
                            </a:lnTo>
                            <a:lnTo>
                              <a:pt x="943909" y="2085584"/>
                            </a:lnTo>
                            <a:lnTo>
                              <a:pt x="940248" y="2081874"/>
                            </a:lnTo>
                            <a:lnTo>
                              <a:pt x="1189403" y="1829616"/>
                            </a:lnTo>
                            <a:lnTo>
                              <a:pt x="758690" y="1393110"/>
                            </a:lnTo>
                            <a:lnTo>
                              <a:pt x="1064948" y="1082980"/>
                            </a:lnTo>
                            <a:lnTo>
                              <a:pt x="0" y="371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242" name="Gráfico 4">
                      <a:extLst>
                        <a:ext uri="{FF2B5EF4-FFF2-40B4-BE49-F238E27FC236}">
                          <a16:creationId xmlns:a16="http://schemas.microsoft.com/office/drawing/2014/main" id="{D5963FEE-2C18-7FF5-9B6D-89968947C9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19079" y="4857722"/>
                      <a:ext cx="675963" cy="1490551"/>
                      <a:chOff x="4319079" y="4857722"/>
                      <a:chExt cx="675963" cy="1490551"/>
                    </a:xfrm>
                    <a:solidFill>
                      <a:srgbClr val="D5D6D6"/>
                    </a:solidFill>
                  </p:grpSpPr>
                  <p:sp>
                    <p:nvSpPr>
                      <p:cNvPr id="243" name="Forma Livre: Forma 242">
                        <a:extLst>
                          <a:ext uri="{FF2B5EF4-FFF2-40B4-BE49-F238E27FC236}">
                            <a16:creationId xmlns:a16="http://schemas.microsoft.com/office/drawing/2014/main" id="{65411304-0FDE-D45E-5ACC-F8C7E41FCA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19079" y="4857722"/>
                        <a:ext cx="58079" cy="58860"/>
                      </a:xfrm>
                      <a:custGeom>
                        <a:avLst/>
                        <a:gdLst>
                          <a:gd name="connsiteX0" fmla="*/ 0 w 58079"/>
                          <a:gd name="connsiteY0" fmla="*/ 0 h 58860"/>
                          <a:gd name="connsiteX1" fmla="*/ 29040 w 58079"/>
                          <a:gd name="connsiteY1" fmla="*/ 7914 h 58860"/>
                          <a:gd name="connsiteX2" fmla="*/ 58079 w 58079"/>
                          <a:gd name="connsiteY2" fmla="*/ 15828 h 58860"/>
                          <a:gd name="connsiteX3" fmla="*/ 36849 w 58079"/>
                          <a:gd name="connsiteY3" fmla="*/ 37344 h 58860"/>
                          <a:gd name="connsiteX4" fmla="*/ 15618 w 58079"/>
                          <a:gd name="connsiteY4" fmla="*/ 58860 h 58860"/>
                          <a:gd name="connsiteX5" fmla="*/ 7809 w 58079"/>
                          <a:gd name="connsiteY5" fmla="*/ 29430 h 588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8079" h="58860">
                            <a:moveTo>
                              <a:pt x="0" y="0"/>
                            </a:moveTo>
                            <a:lnTo>
                              <a:pt x="29040" y="7914"/>
                            </a:lnTo>
                            <a:lnTo>
                              <a:pt x="58079" y="15828"/>
                            </a:lnTo>
                            <a:lnTo>
                              <a:pt x="36849" y="37344"/>
                            </a:lnTo>
                            <a:lnTo>
                              <a:pt x="15618" y="58860"/>
                            </a:lnTo>
                            <a:lnTo>
                              <a:pt x="7809" y="2943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44" name="Forma Livre: Forma 243">
                        <a:extLst>
                          <a:ext uri="{FF2B5EF4-FFF2-40B4-BE49-F238E27FC236}">
                            <a16:creationId xmlns:a16="http://schemas.microsoft.com/office/drawing/2014/main" id="{AF23B239-4154-265E-4D73-7CDADB1241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19777" y="6273832"/>
                        <a:ext cx="73453" cy="74441"/>
                      </a:xfrm>
                      <a:custGeom>
                        <a:avLst/>
                        <a:gdLst>
                          <a:gd name="connsiteX0" fmla="*/ 0 w 73453"/>
                          <a:gd name="connsiteY0" fmla="*/ 74441 h 74441"/>
                          <a:gd name="connsiteX1" fmla="*/ 9761 w 73453"/>
                          <a:gd name="connsiteY1" fmla="*/ 37097 h 74441"/>
                          <a:gd name="connsiteX2" fmla="*/ 19767 w 73453"/>
                          <a:gd name="connsiteY2" fmla="*/ 0 h 74441"/>
                          <a:gd name="connsiteX3" fmla="*/ 46610 w 73453"/>
                          <a:gd name="connsiteY3" fmla="*/ 27205 h 74441"/>
                          <a:gd name="connsiteX4" fmla="*/ 73453 w 73453"/>
                          <a:gd name="connsiteY4" fmla="*/ 54409 h 74441"/>
                          <a:gd name="connsiteX5" fmla="*/ 36605 w 73453"/>
                          <a:gd name="connsiteY5" fmla="*/ 64301 h 74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3453" h="74441">
                            <a:moveTo>
                              <a:pt x="0" y="74441"/>
                            </a:moveTo>
                            <a:lnTo>
                              <a:pt x="9761" y="37097"/>
                            </a:lnTo>
                            <a:lnTo>
                              <a:pt x="19767" y="0"/>
                            </a:lnTo>
                            <a:lnTo>
                              <a:pt x="46610" y="27205"/>
                            </a:lnTo>
                            <a:lnTo>
                              <a:pt x="73453" y="54409"/>
                            </a:lnTo>
                            <a:lnTo>
                              <a:pt x="36605" y="64301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45" name="Forma Livre: Forma 244">
                        <a:extLst>
                          <a:ext uri="{FF2B5EF4-FFF2-40B4-BE49-F238E27FC236}">
                            <a16:creationId xmlns:a16="http://schemas.microsoft.com/office/drawing/2014/main" id="{FA532B5D-23F2-9B74-83ED-B3348B38A3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5923" y="4884926"/>
                        <a:ext cx="649120" cy="1426992"/>
                      </a:xfrm>
                      <a:custGeom>
                        <a:avLst/>
                        <a:gdLst>
                          <a:gd name="connsiteX0" fmla="*/ 7321 w 649120"/>
                          <a:gd name="connsiteY0" fmla="*/ 0 h 1426992"/>
                          <a:gd name="connsiteX1" fmla="*/ 451212 w 649120"/>
                          <a:gd name="connsiteY1" fmla="*/ 450109 h 1426992"/>
                          <a:gd name="connsiteX2" fmla="*/ 184487 w 649120"/>
                          <a:gd name="connsiteY2" fmla="*/ 720421 h 1426992"/>
                          <a:gd name="connsiteX3" fmla="*/ 649120 w 649120"/>
                          <a:gd name="connsiteY3" fmla="*/ 1191551 h 1426992"/>
                          <a:gd name="connsiteX4" fmla="*/ 416804 w 649120"/>
                          <a:gd name="connsiteY4" fmla="*/ 1426992 h 1426992"/>
                          <a:gd name="connsiteX5" fmla="*/ 409727 w 649120"/>
                          <a:gd name="connsiteY5" fmla="*/ 1419820 h 1426992"/>
                          <a:gd name="connsiteX6" fmla="*/ 634967 w 649120"/>
                          <a:gd name="connsiteY6" fmla="*/ 1191551 h 1426992"/>
                          <a:gd name="connsiteX7" fmla="*/ 170089 w 649120"/>
                          <a:gd name="connsiteY7" fmla="*/ 720421 h 1426992"/>
                          <a:gd name="connsiteX8" fmla="*/ 436814 w 649120"/>
                          <a:gd name="connsiteY8" fmla="*/ 450109 h 1426992"/>
                          <a:gd name="connsiteX9" fmla="*/ 0 w 649120"/>
                          <a:gd name="connsiteY9" fmla="*/ 7419 h 1426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49120" h="1426992">
                            <a:moveTo>
                              <a:pt x="7321" y="0"/>
                            </a:moveTo>
                            <a:lnTo>
                              <a:pt x="451212" y="450109"/>
                            </a:lnTo>
                            <a:lnTo>
                              <a:pt x="184487" y="720421"/>
                            </a:lnTo>
                            <a:lnTo>
                              <a:pt x="649120" y="1191551"/>
                            </a:lnTo>
                            <a:lnTo>
                              <a:pt x="416804" y="1426992"/>
                            </a:lnTo>
                            <a:lnTo>
                              <a:pt x="409727" y="1419820"/>
                            </a:lnTo>
                            <a:lnTo>
                              <a:pt x="634967" y="1191551"/>
                            </a:lnTo>
                            <a:lnTo>
                              <a:pt x="170089" y="720421"/>
                            </a:lnTo>
                            <a:lnTo>
                              <a:pt x="436814" y="450109"/>
                            </a:lnTo>
                            <a:lnTo>
                              <a:pt x="0" y="7419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246" name="Gráfico 4">
                    <a:extLst>
                      <a:ext uri="{FF2B5EF4-FFF2-40B4-BE49-F238E27FC236}">
                        <a16:creationId xmlns:a16="http://schemas.microsoft.com/office/drawing/2014/main" id="{C4A5CF2F-28F5-E929-6C75-A609E8DD8464}"/>
                      </a:ext>
                    </a:extLst>
                  </p:cNvPr>
                  <p:cNvGrpSpPr/>
                  <p:nvPr/>
                </p:nvGrpSpPr>
                <p:grpSpPr>
                  <a:xfrm>
                    <a:off x="4316151" y="3136923"/>
                    <a:ext cx="2175284" cy="1038463"/>
                    <a:chOff x="4316151" y="3136923"/>
                    <a:chExt cx="2175284" cy="1038463"/>
                  </a:xfrm>
                  <a:solidFill>
                    <a:srgbClr val="D5D6D6"/>
                  </a:solidFill>
                </p:grpSpPr>
                <p:grpSp>
                  <p:nvGrpSpPr>
                    <p:cNvPr id="247" name="Gráfico 4">
                      <a:extLst>
                        <a:ext uri="{FF2B5EF4-FFF2-40B4-BE49-F238E27FC236}">
                          <a16:creationId xmlns:a16="http://schemas.microsoft.com/office/drawing/2014/main" id="{075D29C7-9771-5FE9-730D-FC38F5146E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16151" y="3136923"/>
                      <a:ext cx="2175284" cy="873259"/>
                      <a:chOff x="4316151" y="3136923"/>
                      <a:chExt cx="2175284" cy="873259"/>
                    </a:xfrm>
                    <a:solidFill>
                      <a:srgbClr val="D5D6D6"/>
                    </a:solidFill>
                  </p:grpSpPr>
                  <p:sp>
                    <p:nvSpPr>
                      <p:cNvPr id="248" name="Forma Livre: Forma 247">
                        <a:extLst>
                          <a:ext uri="{FF2B5EF4-FFF2-40B4-BE49-F238E27FC236}">
                            <a16:creationId xmlns:a16="http://schemas.microsoft.com/office/drawing/2014/main" id="{0751DAB3-EA8B-7504-A54A-4D5D83338E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75766" y="3136923"/>
                        <a:ext cx="115670" cy="101645"/>
                      </a:xfrm>
                      <a:custGeom>
                        <a:avLst/>
                        <a:gdLst>
                          <a:gd name="connsiteX0" fmla="*/ 57835 w 115670"/>
                          <a:gd name="connsiteY0" fmla="*/ 0 h 101645"/>
                          <a:gd name="connsiteX1" fmla="*/ 28795 w 115670"/>
                          <a:gd name="connsiteY1" fmla="*/ 50699 h 101645"/>
                          <a:gd name="connsiteX2" fmla="*/ 0 w 115670"/>
                          <a:gd name="connsiteY2" fmla="*/ 101645 h 101645"/>
                          <a:gd name="connsiteX3" fmla="*/ 57835 w 115670"/>
                          <a:gd name="connsiteY3" fmla="*/ 101645 h 101645"/>
                          <a:gd name="connsiteX4" fmla="*/ 115670 w 115670"/>
                          <a:gd name="connsiteY4" fmla="*/ 101645 h 101645"/>
                          <a:gd name="connsiteX5" fmla="*/ 86630 w 115670"/>
                          <a:gd name="connsiteY5" fmla="*/ 50699 h 1016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5670" h="101645">
                            <a:moveTo>
                              <a:pt x="57835" y="0"/>
                            </a:moveTo>
                            <a:lnTo>
                              <a:pt x="28795" y="50699"/>
                            </a:lnTo>
                            <a:lnTo>
                              <a:pt x="0" y="101645"/>
                            </a:lnTo>
                            <a:lnTo>
                              <a:pt x="57835" y="101645"/>
                            </a:lnTo>
                            <a:lnTo>
                              <a:pt x="115670" y="101645"/>
                            </a:lnTo>
                            <a:lnTo>
                              <a:pt x="86630" y="50699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49" name="Forma Livre: Forma 248">
                        <a:extLst>
                          <a:ext uri="{FF2B5EF4-FFF2-40B4-BE49-F238E27FC236}">
                            <a16:creationId xmlns:a16="http://schemas.microsoft.com/office/drawing/2014/main" id="{383B42E1-E706-F75B-6F41-C6387EF192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16151" y="3209138"/>
                        <a:ext cx="2119890" cy="801044"/>
                      </a:xfrm>
                      <a:custGeom>
                        <a:avLst/>
                        <a:gdLst>
                          <a:gd name="connsiteX0" fmla="*/ 0 w 2119890"/>
                          <a:gd name="connsiteY0" fmla="*/ 801044 h 801044"/>
                          <a:gd name="connsiteX1" fmla="*/ 1511035 w 2119890"/>
                          <a:gd name="connsiteY1" fmla="*/ 801044 h 801044"/>
                          <a:gd name="connsiteX2" fmla="*/ 1511035 w 2119890"/>
                          <a:gd name="connsiteY2" fmla="*/ 362065 h 801044"/>
                          <a:gd name="connsiteX3" fmla="*/ 2119891 w 2119890"/>
                          <a:gd name="connsiteY3" fmla="*/ 362065 h 801044"/>
                          <a:gd name="connsiteX4" fmla="*/ 2119891 w 2119890"/>
                          <a:gd name="connsiteY4" fmla="*/ 0 h 801044"/>
                          <a:gd name="connsiteX5" fmla="*/ 2114765 w 2119890"/>
                          <a:gd name="connsiteY5" fmla="*/ 0 h 801044"/>
                          <a:gd name="connsiteX6" fmla="*/ 2114765 w 2119890"/>
                          <a:gd name="connsiteY6" fmla="*/ 356871 h 801044"/>
                          <a:gd name="connsiteX7" fmla="*/ 1505910 w 2119890"/>
                          <a:gd name="connsiteY7" fmla="*/ 356871 h 801044"/>
                          <a:gd name="connsiteX8" fmla="*/ 1505910 w 2119890"/>
                          <a:gd name="connsiteY8" fmla="*/ 795851 h 801044"/>
                          <a:gd name="connsiteX9" fmla="*/ 0 w 2119890"/>
                          <a:gd name="connsiteY9" fmla="*/ 795851 h 8010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119890" h="801044">
                            <a:moveTo>
                              <a:pt x="0" y="801044"/>
                            </a:moveTo>
                            <a:lnTo>
                              <a:pt x="1511035" y="801044"/>
                            </a:lnTo>
                            <a:lnTo>
                              <a:pt x="1511035" y="362065"/>
                            </a:lnTo>
                            <a:lnTo>
                              <a:pt x="2119891" y="362065"/>
                            </a:lnTo>
                            <a:lnTo>
                              <a:pt x="2119891" y="0"/>
                            </a:lnTo>
                            <a:lnTo>
                              <a:pt x="2114765" y="0"/>
                            </a:lnTo>
                            <a:lnTo>
                              <a:pt x="2114765" y="356871"/>
                            </a:lnTo>
                            <a:lnTo>
                              <a:pt x="1505910" y="356871"/>
                            </a:lnTo>
                            <a:lnTo>
                              <a:pt x="1505910" y="795851"/>
                            </a:lnTo>
                            <a:lnTo>
                              <a:pt x="0" y="795851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250" name="Gráfico 4">
                      <a:extLst>
                        <a:ext uri="{FF2B5EF4-FFF2-40B4-BE49-F238E27FC236}">
                          <a16:creationId xmlns:a16="http://schemas.microsoft.com/office/drawing/2014/main" id="{AD9DF7D3-91E6-4418-BF28-781497DF8F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147" y="3378053"/>
                      <a:ext cx="1361200" cy="797334"/>
                      <a:chOff x="4868147" y="3378053"/>
                      <a:chExt cx="1361200" cy="797334"/>
                    </a:xfrm>
                    <a:solidFill>
                      <a:srgbClr val="D5D6D6"/>
                    </a:solidFill>
                  </p:grpSpPr>
                  <p:sp>
                    <p:nvSpPr>
                      <p:cNvPr id="251" name="Forma Livre: Forma 250">
                        <a:extLst>
                          <a:ext uri="{FF2B5EF4-FFF2-40B4-BE49-F238E27FC236}">
                            <a16:creationId xmlns:a16="http://schemas.microsoft.com/office/drawing/2014/main" id="{9EED0727-7B9F-42CC-BEE0-113131664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147" y="4114301"/>
                        <a:ext cx="51978" cy="61085"/>
                      </a:xfrm>
                      <a:custGeom>
                        <a:avLst/>
                        <a:gdLst>
                          <a:gd name="connsiteX0" fmla="*/ 0 w 51978"/>
                          <a:gd name="connsiteY0" fmla="*/ 30666 h 61085"/>
                          <a:gd name="connsiteX1" fmla="*/ 25868 w 51978"/>
                          <a:gd name="connsiteY1" fmla="*/ 45753 h 61085"/>
                          <a:gd name="connsiteX2" fmla="*/ 51979 w 51978"/>
                          <a:gd name="connsiteY2" fmla="*/ 61086 h 61085"/>
                          <a:gd name="connsiteX3" fmla="*/ 51979 w 51978"/>
                          <a:gd name="connsiteY3" fmla="*/ 30666 h 61085"/>
                          <a:gd name="connsiteX4" fmla="*/ 51979 w 51978"/>
                          <a:gd name="connsiteY4" fmla="*/ 0 h 61085"/>
                          <a:gd name="connsiteX5" fmla="*/ 25868 w 51978"/>
                          <a:gd name="connsiteY5" fmla="*/ 15333 h 610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1978" h="61085">
                            <a:moveTo>
                              <a:pt x="0" y="30666"/>
                            </a:moveTo>
                            <a:lnTo>
                              <a:pt x="25868" y="45753"/>
                            </a:lnTo>
                            <a:lnTo>
                              <a:pt x="51979" y="61086"/>
                            </a:lnTo>
                            <a:lnTo>
                              <a:pt x="51979" y="30666"/>
                            </a:lnTo>
                            <a:lnTo>
                              <a:pt x="51979" y="0"/>
                            </a:lnTo>
                            <a:lnTo>
                              <a:pt x="25868" y="15333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52" name="Forma Livre: Forma 251">
                        <a:extLst>
                          <a:ext uri="{FF2B5EF4-FFF2-40B4-BE49-F238E27FC236}">
                            <a16:creationId xmlns:a16="http://schemas.microsoft.com/office/drawing/2014/main" id="{F76487D9-984B-2E4D-99A8-A6B5A03F5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53454" y="3378053"/>
                        <a:ext cx="75893" cy="66774"/>
                      </a:xfrm>
                      <a:custGeom>
                        <a:avLst/>
                        <a:gdLst>
                          <a:gd name="connsiteX0" fmla="*/ 37825 w 75893"/>
                          <a:gd name="connsiteY0" fmla="*/ 0 h 66774"/>
                          <a:gd name="connsiteX1" fmla="*/ 18791 w 75893"/>
                          <a:gd name="connsiteY1" fmla="*/ 33387 h 66774"/>
                          <a:gd name="connsiteX2" fmla="*/ 0 w 75893"/>
                          <a:gd name="connsiteY2" fmla="*/ 66774 h 66774"/>
                          <a:gd name="connsiteX3" fmla="*/ 37825 w 75893"/>
                          <a:gd name="connsiteY3" fmla="*/ 66774 h 66774"/>
                          <a:gd name="connsiteX4" fmla="*/ 75894 w 75893"/>
                          <a:gd name="connsiteY4" fmla="*/ 66774 h 66774"/>
                          <a:gd name="connsiteX5" fmla="*/ 56859 w 75893"/>
                          <a:gd name="connsiteY5" fmla="*/ 33387 h 667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5893" h="66774">
                            <a:moveTo>
                              <a:pt x="37825" y="0"/>
                            </a:moveTo>
                            <a:lnTo>
                              <a:pt x="18791" y="33387"/>
                            </a:lnTo>
                            <a:lnTo>
                              <a:pt x="0" y="66774"/>
                            </a:lnTo>
                            <a:lnTo>
                              <a:pt x="37825" y="66774"/>
                            </a:lnTo>
                            <a:lnTo>
                              <a:pt x="75894" y="66774"/>
                            </a:lnTo>
                            <a:lnTo>
                              <a:pt x="56859" y="33387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53" name="Forma Livre: Forma 252">
                        <a:extLst>
                          <a:ext uri="{FF2B5EF4-FFF2-40B4-BE49-F238E27FC236}">
                            <a16:creationId xmlns:a16="http://schemas.microsoft.com/office/drawing/2014/main" id="{8886A520-C084-C2F1-EB77-0EADCCF688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1097" y="3434440"/>
                        <a:ext cx="1285306" cy="715474"/>
                      </a:xfrm>
                      <a:custGeom>
                        <a:avLst/>
                        <a:gdLst>
                          <a:gd name="connsiteX0" fmla="*/ 0 w 1285306"/>
                          <a:gd name="connsiteY0" fmla="*/ 715474 h 715474"/>
                          <a:gd name="connsiteX1" fmla="*/ 627890 w 1285306"/>
                          <a:gd name="connsiteY1" fmla="*/ 715474 h 715474"/>
                          <a:gd name="connsiteX2" fmla="*/ 627890 w 1285306"/>
                          <a:gd name="connsiteY2" fmla="*/ 333130 h 715474"/>
                          <a:gd name="connsiteX3" fmla="*/ 1285307 w 1285306"/>
                          <a:gd name="connsiteY3" fmla="*/ 333130 h 715474"/>
                          <a:gd name="connsiteX4" fmla="*/ 1285307 w 1285306"/>
                          <a:gd name="connsiteY4" fmla="*/ 0 h 715474"/>
                          <a:gd name="connsiteX5" fmla="*/ 1275302 w 1285306"/>
                          <a:gd name="connsiteY5" fmla="*/ 0 h 715474"/>
                          <a:gd name="connsiteX6" fmla="*/ 1275302 w 1285306"/>
                          <a:gd name="connsiteY6" fmla="*/ 322990 h 715474"/>
                          <a:gd name="connsiteX7" fmla="*/ 617884 w 1285306"/>
                          <a:gd name="connsiteY7" fmla="*/ 322990 h 715474"/>
                          <a:gd name="connsiteX8" fmla="*/ 617884 w 1285306"/>
                          <a:gd name="connsiteY8" fmla="*/ 705335 h 715474"/>
                          <a:gd name="connsiteX9" fmla="*/ 0 w 1285306"/>
                          <a:gd name="connsiteY9" fmla="*/ 705335 h 715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285306" h="715474">
                            <a:moveTo>
                              <a:pt x="0" y="715474"/>
                            </a:moveTo>
                            <a:lnTo>
                              <a:pt x="627890" y="715474"/>
                            </a:lnTo>
                            <a:lnTo>
                              <a:pt x="627890" y="333130"/>
                            </a:lnTo>
                            <a:lnTo>
                              <a:pt x="1285307" y="333130"/>
                            </a:lnTo>
                            <a:lnTo>
                              <a:pt x="1285307" y="0"/>
                            </a:lnTo>
                            <a:lnTo>
                              <a:pt x="1275302" y="0"/>
                            </a:lnTo>
                            <a:lnTo>
                              <a:pt x="1275302" y="322990"/>
                            </a:lnTo>
                            <a:lnTo>
                              <a:pt x="617884" y="322990"/>
                            </a:lnTo>
                            <a:lnTo>
                              <a:pt x="617884" y="705335"/>
                            </a:lnTo>
                            <a:lnTo>
                              <a:pt x="0" y="705335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254" name="Gráfico 4">
                    <a:extLst>
                      <a:ext uri="{FF2B5EF4-FFF2-40B4-BE49-F238E27FC236}">
                        <a16:creationId xmlns:a16="http://schemas.microsoft.com/office/drawing/2014/main" id="{9BE1131F-2185-6D15-6C55-7FA8A49617DC}"/>
                      </a:ext>
                    </a:extLst>
                  </p:cNvPr>
                  <p:cNvGrpSpPr/>
                  <p:nvPr/>
                </p:nvGrpSpPr>
                <p:grpSpPr>
                  <a:xfrm>
                    <a:off x="2677488" y="3739376"/>
                    <a:ext cx="69060" cy="1639185"/>
                    <a:chOff x="2677488" y="3739376"/>
                    <a:chExt cx="69060" cy="1639185"/>
                  </a:xfrm>
                  <a:solidFill>
                    <a:srgbClr val="F0DFE0"/>
                  </a:solidFill>
                </p:grpSpPr>
                <p:sp>
                  <p:nvSpPr>
                    <p:cNvPr id="255" name="Forma Livre: Forma 254">
                      <a:extLst>
                        <a:ext uri="{FF2B5EF4-FFF2-40B4-BE49-F238E27FC236}">
                          <a16:creationId xmlns:a16="http://schemas.microsoft.com/office/drawing/2014/main" id="{89D9D379-74C0-42E2-04EE-10FF938EE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7488" y="3739376"/>
                      <a:ext cx="69060" cy="60591"/>
                    </a:xfrm>
                    <a:custGeom>
                      <a:avLst/>
                      <a:gdLst>
                        <a:gd name="connsiteX0" fmla="*/ 34408 w 69060"/>
                        <a:gd name="connsiteY0" fmla="*/ 0 h 60591"/>
                        <a:gd name="connsiteX1" fmla="*/ 51734 w 69060"/>
                        <a:gd name="connsiteY1" fmla="*/ 30172 h 60591"/>
                        <a:gd name="connsiteX2" fmla="*/ 69061 w 69060"/>
                        <a:gd name="connsiteY2" fmla="*/ 60591 h 60591"/>
                        <a:gd name="connsiteX3" fmla="*/ 34408 w 69060"/>
                        <a:gd name="connsiteY3" fmla="*/ 60591 h 60591"/>
                        <a:gd name="connsiteX4" fmla="*/ 0 w 69060"/>
                        <a:gd name="connsiteY4" fmla="*/ 60591 h 60591"/>
                        <a:gd name="connsiteX5" fmla="*/ 17082 w 69060"/>
                        <a:gd name="connsiteY5" fmla="*/ 30172 h 60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591">
                          <a:moveTo>
                            <a:pt x="34408" y="0"/>
                          </a:moveTo>
                          <a:lnTo>
                            <a:pt x="51734" y="30172"/>
                          </a:lnTo>
                          <a:lnTo>
                            <a:pt x="69061" y="60591"/>
                          </a:lnTo>
                          <a:lnTo>
                            <a:pt x="34408" y="60591"/>
                          </a:lnTo>
                          <a:lnTo>
                            <a:pt x="0" y="60591"/>
                          </a:lnTo>
                          <a:lnTo>
                            <a:pt x="17082" y="30172"/>
                          </a:lnTo>
                          <a:close/>
                        </a:path>
                      </a:pathLst>
                    </a:custGeom>
                    <a:solidFill>
                      <a:srgbClr val="F0DF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6" name="Forma Livre: Forma 255">
                      <a:extLst>
                        <a:ext uri="{FF2B5EF4-FFF2-40B4-BE49-F238E27FC236}">
                          <a16:creationId xmlns:a16="http://schemas.microsoft.com/office/drawing/2014/main" id="{82CE4A4E-C9EC-5210-EC79-203107D6F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6040" y="3786860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F0DF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57" name="Gráfico 4">
                    <a:extLst>
                      <a:ext uri="{FF2B5EF4-FFF2-40B4-BE49-F238E27FC236}">
                        <a16:creationId xmlns:a16="http://schemas.microsoft.com/office/drawing/2014/main" id="{E5C07B9D-E97D-A70A-5FAA-A750A6C9E922}"/>
                      </a:ext>
                    </a:extLst>
                  </p:cNvPr>
                  <p:cNvGrpSpPr/>
                  <p:nvPr/>
                </p:nvGrpSpPr>
                <p:grpSpPr>
                  <a:xfrm>
                    <a:off x="2471039" y="4468947"/>
                    <a:ext cx="69304" cy="1629293"/>
                    <a:chOff x="2471039" y="4468947"/>
                    <a:chExt cx="69304" cy="1629293"/>
                  </a:xfrm>
                  <a:solidFill>
                    <a:srgbClr val="F0DFE0"/>
                  </a:solidFill>
                </p:grpSpPr>
                <p:sp>
                  <p:nvSpPr>
                    <p:cNvPr id="258" name="Forma Livre: Forma 257">
                      <a:extLst>
                        <a:ext uri="{FF2B5EF4-FFF2-40B4-BE49-F238E27FC236}">
                          <a16:creationId xmlns:a16="http://schemas.microsoft.com/office/drawing/2014/main" id="{1350F5BD-27C3-616A-0D2B-C77EA30380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71039" y="4468947"/>
                      <a:ext cx="69304" cy="60838"/>
                    </a:xfrm>
                    <a:custGeom>
                      <a:avLst/>
                      <a:gdLst>
                        <a:gd name="connsiteX0" fmla="*/ 34652 w 69304"/>
                        <a:gd name="connsiteY0" fmla="*/ 0 h 60838"/>
                        <a:gd name="connsiteX1" fmla="*/ 51979 w 69304"/>
                        <a:gd name="connsiteY1" fmla="*/ 30419 h 60838"/>
                        <a:gd name="connsiteX2" fmla="*/ 69305 w 69304"/>
                        <a:gd name="connsiteY2" fmla="*/ 60839 h 60838"/>
                        <a:gd name="connsiteX3" fmla="*/ 34652 w 69304"/>
                        <a:gd name="connsiteY3" fmla="*/ 60839 h 60838"/>
                        <a:gd name="connsiteX4" fmla="*/ 0 w 69304"/>
                        <a:gd name="connsiteY4" fmla="*/ 60839 h 60838"/>
                        <a:gd name="connsiteX5" fmla="*/ 17326 w 69304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838">
                          <a:moveTo>
                            <a:pt x="34652" y="0"/>
                          </a:moveTo>
                          <a:lnTo>
                            <a:pt x="51979" y="30419"/>
                          </a:lnTo>
                          <a:lnTo>
                            <a:pt x="69305" y="60839"/>
                          </a:lnTo>
                          <a:lnTo>
                            <a:pt x="34652" y="60839"/>
                          </a:lnTo>
                          <a:lnTo>
                            <a:pt x="0" y="60839"/>
                          </a:lnTo>
                          <a:lnTo>
                            <a:pt x="17326" y="30419"/>
                          </a:lnTo>
                          <a:close/>
                        </a:path>
                      </a:pathLst>
                    </a:custGeom>
                    <a:solidFill>
                      <a:srgbClr val="F0DF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9" name="Forma Livre: Forma 258">
                      <a:extLst>
                        <a:ext uri="{FF2B5EF4-FFF2-40B4-BE49-F238E27FC236}">
                          <a16:creationId xmlns:a16="http://schemas.microsoft.com/office/drawing/2014/main" id="{D6DCE132-B059-BA62-BE45-6B79EF3B0C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2763" y="4506539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F0DF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60" name="Gráfico 4">
                    <a:extLst>
                      <a:ext uri="{FF2B5EF4-FFF2-40B4-BE49-F238E27FC236}">
                        <a16:creationId xmlns:a16="http://schemas.microsoft.com/office/drawing/2014/main" id="{55D9A5A5-EFEE-0E88-448C-489C5BFB096F}"/>
                      </a:ext>
                    </a:extLst>
                  </p:cNvPr>
                  <p:cNvGrpSpPr/>
                  <p:nvPr/>
                </p:nvGrpSpPr>
                <p:grpSpPr>
                  <a:xfrm>
                    <a:off x="2850750" y="3175257"/>
                    <a:ext cx="69304" cy="1638938"/>
                    <a:chOff x="2850750" y="3175257"/>
                    <a:chExt cx="69304" cy="1638938"/>
                  </a:xfrm>
                  <a:solidFill>
                    <a:srgbClr val="D5D6D6"/>
                  </a:solidFill>
                </p:grpSpPr>
                <p:sp>
                  <p:nvSpPr>
                    <p:cNvPr id="261" name="Forma Livre: Forma 260">
                      <a:extLst>
                        <a:ext uri="{FF2B5EF4-FFF2-40B4-BE49-F238E27FC236}">
                          <a16:creationId xmlns:a16="http://schemas.microsoft.com/office/drawing/2014/main" id="{B9D4D414-402A-9A24-8A4B-22458397D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0750" y="3175257"/>
                      <a:ext cx="69304" cy="60838"/>
                    </a:xfrm>
                    <a:custGeom>
                      <a:avLst/>
                      <a:gdLst>
                        <a:gd name="connsiteX0" fmla="*/ 34652 w 69304"/>
                        <a:gd name="connsiteY0" fmla="*/ 0 h 60838"/>
                        <a:gd name="connsiteX1" fmla="*/ 51979 w 69304"/>
                        <a:gd name="connsiteY1" fmla="*/ 30419 h 60838"/>
                        <a:gd name="connsiteX2" fmla="*/ 69305 w 69304"/>
                        <a:gd name="connsiteY2" fmla="*/ 60839 h 60838"/>
                        <a:gd name="connsiteX3" fmla="*/ 34652 w 69304"/>
                        <a:gd name="connsiteY3" fmla="*/ 60839 h 60838"/>
                        <a:gd name="connsiteX4" fmla="*/ 0 w 69304"/>
                        <a:gd name="connsiteY4" fmla="*/ 60839 h 60838"/>
                        <a:gd name="connsiteX5" fmla="*/ 17326 w 69304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838">
                          <a:moveTo>
                            <a:pt x="34652" y="0"/>
                          </a:moveTo>
                          <a:lnTo>
                            <a:pt x="51979" y="30419"/>
                          </a:lnTo>
                          <a:lnTo>
                            <a:pt x="69305" y="60839"/>
                          </a:lnTo>
                          <a:lnTo>
                            <a:pt x="34652" y="60839"/>
                          </a:lnTo>
                          <a:lnTo>
                            <a:pt x="0" y="60839"/>
                          </a:lnTo>
                          <a:lnTo>
                            <a:pt x="17326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2" name="Forma Livre: Forma 261">
                      <a:extLst>
                        <a:ext uri="{FF2B5EF4-FFF2-40B4-BE49-F238E27FC236}">
                          <a16:creationId xmlns:a16="http://schemas.microsoft.com/office/drawing/2014/main" id="{CB75E218-C5A7-686D-DEEA-555F96836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2474" y="3222493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63" name="Gráfico 4">
                    <a:extLst>
                      <a:ext uri="{FF2B5EF4-FFF2-40B4-BE49-F238E27FC236}">
                        <a16:creationId xmlns:a16="http://schemas.microsoft.com/office/drawing/2014/main" id="{854CFADE-D787-C741-85DE-63F7286E9E72}"/>
                      </a:ext>
                    </a:extLst>
                  </p:cNvPr>
                  <p:cNvGrpSpPr/>
                  <p:nvPr/>
                </p:nvGrpSpPr>
                <p:grpSpPr>
                  <a:xfrm>
                    <a:off x="2389045" y="4142495"/>
                    <a:ext cx="846296" cy="69989"/>
                    <a:chOff x="2389045" y="4142495"/>
                    <a:chExt cx="846296" cy="69989"/>
                  </a:xfrm>
                  <a:solidFill>
                    <a:srgbClr val="D5D6D6"/>
                  </a:solidFill>
                </p:grpSpPr>
                <p:sp>
                  <p:nvSpPr>
                    <p:cNvPr id="264" name="Forma Livre: Forma 263">
                      <a:extLst>
                        <a:ext uri="{FF2B5EF4-FFF2-40B4-BE49-F238E27FC236}">
                          <a16:creationId xmlns:a16="http://schemas.microsoft.com/office/drawing/2014/main" id="{1237883F-2A48-5761-6A1A-EDE4A4264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75310" y="4142495"/>
                      <a:ext cx="60031" cy="69989"/>
                    </a:xfrm>
                    <a:custGeom>
                      <a:avLst/>
                      <a:gdLst>
                        <a:gd name="connsiteX0" fmla="*/ 60032 w 60031"/>
                        <a:gd name="connsiteY0" fmla="*/ 34871 h 69989"/>
                        <a:gd name="connsiteX1" fmla="*/ 30016 w 60031"/>
                        <a:gd name="connsiteY1" fmla="*/ 52430 h 69989"/>
                        <a:gd name="connsiteX2" fmla="*/ 0 w 60031"/>
                        <a:gd name="connsiteY2" fmla="*/ 69989 h 69989"/>
                        <a:gd name="connsiteX3" fmla="*/ 0 w 60031"/>
                        <a:gd name="connsiteY3" fmla="*/ 34871 h 69989"/>
                        <a:gd name="connsiteX4" fmla="*/ 0 w 60031"/>
                        <a:gd name="connsiteY4" fmla="*/ 0 h 69989"/>
                        <a:gd name="connsiteX5" fmla="*/ 30016 w 60031"/>
                        <a:gd name="connsiteY5" fmla="*/ 17559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69989">
                          <a:moveTo>
                            <a:pt x="60032" y="34871"/>
                          </a:moveTo>
                          <a:lnTo>
                            <a:pt x="30016" y="52430"/>
                          </a:lnTo>
                          <a:lnTo>
                            <a:pt x="0" y="69989"/>
                          </a:lnTo>
                          <a:lnTo>
                            <a:pt x="0" y="34871"/>
                          </a:lnTo>
                          <a:lnTo>
                            <a:pt x="0" y="0"/>
                          </a:lnTo>
                          <a:lnTo>
                            <a:pt x="30016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5" name="Forma Livre: Forma 264">
                      <a:extLst>
                        <a:ext uri="{FF2B5EF4-FFF2-40B4-BE49-F238E27FC236}">
                          <a16:creationId xmlns:a16="http://schemas.microsoft.com/office/drawing/2014/main" id="{BF59F2FF-C0B5-337B-7758-52CF667ADC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89045" y="4174398"/>
                      <a:ext cx="816280" cy="6182"/>
                    </a:xfrm>
                    <a:custGeom>
                      <a:avLst/>
                      <a:gdLst>
                        <a:gd name="connsiteX0" fmla="*/ 0 w 816280"/>
                        <a:gd name="connsiteY0" fmla="*/ 0 h 6182"/>
                        <a:gd name="connsiteX1" fmla="*/ 816281 w 816280"/>
                        <a:gd name="connsiteY1" fmla="*/ 0 h 6182"/>
                        <a:gd name="connsiteX2" fmla="*/ 816281 w 816280"/>
                        <a:gd name="connsiteY2" fmla="*/ 6183 h 6182"/>
                        <a:gd name="connsiteX3" fmla="*/ 0 w 816280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6280" h="6182">
                          <a:moveTo>
                            <a:pt x="0" y="0"/>
                          </a:moveTo>
                          <a:lnTo>
                            <a:pt x="816281" y="0"/>
                          </a:lnTo>
                          <a:lnTo>
                            <a:pt x="816281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66" name="Gráfico 4">
                    <a:extLst>
                      <a:ext uri="{FF2B5EF4-FFF2-40B4-BE49-F238E27FC236}">
                        <a16:creationId xmlns:a16="http://schemas.microsoft.com/office/drawing/2014/main" id="{AC1ED28D-EB98-0E3D-253A-699D0C948845}"/>
                      </a:ext>
                    </a:extLst>
                  </p:cNvPr>
                  <p:cNvGrpSpPr/>
                  <p:nvPr/>
                </p:nvGrpSpPr>
                <p:grpSpPr>
                  <a:xfrm>
                    <a:off x="1926607" y="4725657"/>
                    <a:ext cx="1617431" cy="70236"/>
                    <a:chOff x="1926607" y="4725657"/>
                    <a:chExt cx="1617431" cy="70236"/>
                  </a:xfrm>
                  <a:solidFill>
                    <a:srgbClr val="D5D6D6"/>
                  </a:solidFill>
                </p:grpSpPr>
                <p:sp>
                  <p:nvSpPr>
                    <p:cNvPr id="267" name="Forma Livre: Forma 266">
                      <a:extLst>
                        <a:ext uri="{FF2B5EF4-FFF2-40B4-BE49-F238E27FC236}">
                          <a16:creationId xmlns:a16="http://schemas.microsoft.com/office/drawing/2014/main" id="{140A38D9-AD19-5B77-C66B-7E724CD7A9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6607" y="4725657"/>
                      <a:ext cx="59787" cy="70236"/>
                    </a:xfrm>
                    <a:custGeom>
                      <a:avLst/>
                      <a:gdLst>
                        <a:gd name="connsiteX0" fmla="*/ 0 w 59787"/>
                        <a:gd name="connsiteY0" fmla="*/ 35119 h 70236"/>
                        <a:gd name="connsiteX1" fmla="*/ 29772 w 59787"/>
                        <a:gd name="connsiteY1" fmla="*/ 17559 h 70236"/>
                        <a:gd name="connsiteX2" fmla="*/ 59787 w 59787"/>
                        <a:gd name="connsiteY2" fmla="*/ 0 h 70236"/>
                        <a:gd name="connsiteX3" fmla="*/ 59787 w 59787"/>
                        <a:gd name="connsiteY3" fmla="*/ 35119 h 70236"/>
                        <a:gd name="connsiteX4" fmla="*/ 59787 w 59787"/>
                        <a:gd name="connsiteY4" fmla="*/ 70237 h 70236"/>
                        <a:gd name="connsiteX5" fmla="*/ 29772 w 59787"/>
                        <a:gd name="connsiteY5" fmla="*/ 52678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87" h="70236">
                          <a:moveTo>
                            <a:pt x="0" y="35119"/>
                          </a:moveTo>
                          <a:lnTo>
                            <a:pt x="29772" y="17559"/>
                          </a:lnTo>
                          <a:lnTo>
                            <a:pt x="59787" y="0"/>
                          </a:lnTo>
                          <a:lnTo>
                            <a:pt x="59787" y="35119"/>
                          </a:lnTo>
                          <a:lnTo>
                            <a:pt x="59787" y="70237"/>
                          </a:lnTo>
                          <a:lnTo>
                            <a:pt x="29772" y="5267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8" name="Forma Livre: Forma 267">
                      <a:extLst>
                        <a:ext uri="{FF2B5EF4-FFF2-40B4-BE49-F238E27FC236}">
                          <a16:creationId xmlns:a16="http://schemas.microsoft.com/office/drawing/2014/main" id="{C3F43D14-0C49-E778-3C3A-890A65AC0F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3461" y="4760776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69" name="Gráfico 4">
                    <a:extLst>
                      <a:ext uri="{FF2B5EF4-FFF2-40B4-BE49-F238E27FC236}">
                        <a16:creationId xmlns:a16="http://schemas.microsoft.com/office/drawing/2014/main" id="{A196694C-79C3-9A2B-1E2C-060043C0A0C4}"/>
                      </a:ext>
                    </a:extLst>
                  </p:cNvPr>
                  <p:cNvGrpSpPr/>
                  <p:nvPr/>
                </p:nvGrpSpPr>
                <p:grpSpPr>
                  <a:xfrm>
                    <a:off x="2646496" y="4934636"/>
                    <a:ext cx="1607670" cy="70236"/>
                    <a:chOff x="2646496" y="4934636"/>
                    <a:chExt cx="1607670" cy="70236"/>
                  </a:xfrm>
                  <a:solidFill>
                    <a:srgbClr val="D5D6D6"/>
                  </a:solidFill>
                </p:grpSpPr>
                <p:sp>
                  <p:nvSpPr>
                    <p:cNvPr id="270" name="Forma Livre: Forma 269">
                      <a:extLst>
                        <a:ext uri="{FF2B5EF4-FFF2-40B4-BE49-F238E27FC236}">
                          <a16:creationId xmlns:a16="http://schemas.microsoft.com/office/drawing/2014/main" id="{1910D39C-A283-2BA9-EFF3-E9641357D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6496" y="4934636"/>
                      <a:ext cx="60031" cy="70236"/>
                    </a:xfrm>
                    <a:custGeom>
                      <a:avLst/>
                      <a:gdLst>
                        <a:gd name="connsiteX0" fmla="*/ 0 w 60031"/>
                        <a:gd name="connsiteY0" fmla="*/ 35118 h 70236"/>
                        <a:gd name="connsiteX1" fmla="*/ 30016 w 60031"/>
                        <a:gd name="connsiteY1" fmla="*/ 17559 h 70236"/>
                        <a:gd name="connsiteX2" fmla="*/ 60031 w 60031"/>
                        <a:gd name="connsiteY2" fmla="*/ 0 h 70236"/>
                        <a:gd name="connsiteX3" fmla="*/ 60031 w 60031"/>
                        <a:gd name="connsiteY3" fmla="*/ 35118 h 70236"/>
                        <a:gd name="connsiteX4" fmla="*/ 60031 w 60031"/>
                        <a:gd name="connsiteY4" fmla="*/ 70237 h 70236"/>
                        <a:gd name="connsiteX5" fmla="*/ 30016 w 60031"/>
                        <a:gd name="connsiteY5" fmla="*/ 52677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70236">
                          <a:moveTo>
                            <a:pt x="0" y="35118"/>
                          </a:moveTo>
                          <a:lnTo>
                            <a:pt x="30016" y="17559"/>
                          </a:lnTo>
                          <a:lnTo>
                            <a:pt x="60031" y="0"/>
                          </a:lnTo>
                          <a:lnTo>
                            <a:pt x="60031" y="35118"/>
                          </a:lnTo>
                          <a:lnTo>
                            <a:pt x="60031" y="70237"/>
                          </a:lnTo>
                          <a:lnTo>
                            <a:pt x="30016" y="52677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1" name="Forma Livre: Forma 270">
                      <a:extLst>
                        <a:ext uri="{FF2B5EF4-FFF2-40B4-BE49-F238E27FC236}">
                          <a16:creationId xmlns:a16="http://schemas.microsoft.com/office/drawing/2014/main" id="{F4C758E6-6383-7ABC-FED2-110AA020EA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3589" y="4966787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72" name="Gráfico 4">
                    <a:extLst>
                      <a:ext uri="{FF2B5EF4-FFF2-40B4-BE49-F238E27FC236}">
                        <a16:creationId xmlns:a16="http://schemas.microsoft.com/office/drawing/2014/main" id="{7C0A56AB-ED49-F9F6-BC46-CCA20099939E}"/>
                      </a:ext>
                    </a:extLst>
                  </p:cNvPr>
                  <p:cNvGrpSpPr/>
                  <p:nvPr/>
                </p:nvGrpSpPr>
                <p:grpSpPr>
                  <a:xfrm>
                    <a:off x="1369975" y="4550066"/>
                    <a:ext cx="1617187" cy="69989"/>
                    <a:chOff x="1369975" y="4550066"/>
                    <a:chExt cx="1617187" cy="69989"/>
                  </a:xfrm>
                  <a:solidFill>
                    <a:srgbClr val="D5D6D6"/>
                  </a:solidFill>
                </p:grpSpPr>
                <p:sp>
                  <p:nvSpPr>
                    <p:cNvPr id="273" name="Forma Livre: Forma 272">
                      <a:extLst>
                        <a:ext uri="{FF2B5EF4-FFF2-40B4-BE49-F238E27FC236}">
                          <a16:creationId xmlns:a16="http://schemas.microsoft.com/office/drawing/2014/main" id="{9B05DC7A-A4A3-46A5-D145-F0BE082F3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9975" y="4550066"/>
                      <a:ext cx="60031" cy="69989"/>
                    </a:xfrm>
                    <a:custGeom>
                      <a:avLst/>
                      <a:gdLst>
                        <a:gd name="connsiteX0" fmla="*/ 0 w 60031"/>
                        <a:gd name="connsiteY0" fmla="*/ 34871 h 69989"/>
                        <a:gd name="connsiteX1" fmla="*/ 30016 w 60031"/>
                        <a:gd name="connsiteY1" fmla="*/ 17312 h 69989"/>
                        <a:gd name="connsiteX2" fmla="*/ 60031 w 60031"/>
                        <a:gd name="connsiteY2" fmla="*/ 0 h 69989"/>
                        <a:gd name="connsiteX3" fmla="*/ 60031 w 60031"/>
                        <a:gd name="connsiteY3" fmla="*/ 34871 h 69989"/>
                        <a:gd name="connsiteX4" fmla="*/ 60031 w 60031"/>
                        <a:gd name="connsiteY4" fmla="*/ 69989 h 69989"/>
                        <a:gd name="connsiteX5" fmla="*/ 30016 w 60031"/>
                        <a:gd name="connsiteY5" fmla="*/ 52430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69989">
                          <a:moveTo>
                            <a:pt x="0" y="34871"/>
                          </a:moveTo>
                          <a:lnTo>
                            <a:pt x="30016" y="17312"/>
                          </a:lnTo>
                          <a:lnTo>
                            <a:pt x="60031" y="0"/>
                          </a:lnTo>
                          <a:lnTo>
                            <a:pt x="60031" y="34871"/>
                          </a:lnTo>
                          <a:lnTo>
                            <a:pt x="60031" y="69989"/>
                          </a:lnTo>
                          <a:lnTo>
                            <a:pt x="30016" y="5243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4" name="Forma Livre: Forma 273">
                      <a:extLst>
                        <a:ext uri="{FF2B5EF4-FFF2-40B4-BE49-F238E27FC236}">
                          <a16:creationId xmlns:a16="http://schemas.microsoft.com/office/drawing/2014/main" id="{0150EC79-901D-2739-8200-D835057FBA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584" y="4581969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75" name="Gráfico 4">
                    <a:extLst>
                      <a:ext uri="{FF2B5EF4-FFF2-40B4-BE49-F238E27FC236}">
                        <a16:creationId xmlns:a16="http://schemas.microsoft.com/office/drawing/2014/main" id="{E916E618-E7CD-BB11-945B-C062B5F0FA0A}"/>
                      </a:ext>
                    </a:extLst>
                  </p:cNvPr>
                  <p:cNvGrpSpPr/>
                  <p:nvPr/>
                </p:nvGrpSpPr>
                <p:grpSpPr>
                  <a:xfrm>
                    <a:off x="2324377" y="4230291"/>
                    <a:ext cx="69060" cy="857679"/>
                    <a:chOff x="2324377" y="4230291"/>
                    <a:chExt cx="69060" cy="857679"/>
                  </a:xfrm>
                  <a:solidFill>
                    <a:srgbClr val="FFFFFF"/>
                  </a:solidFill>
                </p:grpSpPr>
                <p:sp>
                  <p:nvSpPr>
                    <p:cNvPr id="276" name="Forma Livre: Forma 275">
                      <a:extLst>
                        <a:ext uri="{FF2B5EF4-FFF2-40B4-BE49-F238E27FC236}">
                          <a16:creationId xmlns:a16="http://schemas.microsoft.com/office/drawing/2014/main" id="{66491143-2421-22CE-AF82-5370860551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24377" y="4230291"/>
                      <a:ext cx="69060" cy="60838"/>
                    </a:xfrm>
                    <a:custGeom>
                      <a:avLst/>
                      <a:gdLst>
                        <a:gd name="connsiteX0" fmla="*/ 34408 w 69060"/>
                        <a:gd name="connsiteY0" fmla="*/ 0 h 60838"/>
                        <a:gd name="connsiteX1" fmla="*/ 51734 w 69060"/>
                        <a:gd name="connsiteY1" fmla="*/ 30420 h 60838"/>
                        <a:gd name="connsiteX2" fmla="*/ 69061 w 69060"/>
                        <a:gd name="connsiteY2" fmla="*/ 60839 h 60838"/>
                        <a:gd name="connsiteX3" fmla="*/ 34408 w 69060"/>
                        <a:gd name="connsiteY3" fmla="*/ 60839 h 60838"/>
                        <a:gd name="connsiteX4" fmla="*/ 0 w 69060"/>
                        <a:gd name="connsiteY4" fmla="*/ 60839 h 60838"/>
                        <a:gd name="connsiteX5" fmla="*/ 17326 w 69060"/>
                        <a:gd name="connsiteY5" fmla="*/ 30420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838">
                          <a:moveTo>
                            <a:pt x="34408" y="0"/>
                          </a:moveTo>
                          <a:lnTo>
                            <a:pt x="51734" y="30420"/>
                          </a:lnTo>
                          <a:lnTo>
                            <a:pt x="69061" y="60839"/>
                          </a:lnTo>
                          <a:lnTo>
                            <a:pt x="34408" y="60839"/>
                          </a:lnTo>
                          <a:lnTo>
                            <a:pt x="0" y="60839"/>
                          </a:lnTo>
                          <a:lnTo>
                            <a:pt x="17326" y="3042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7" name="Forma Livre: Forma 276">
                      <a:extLst>
                        <a:ext uri="{FF2B5EF4-FFF2-40B4-BE49-F238E27FC236}">
                          <a16:creationId xmlns:a16="http://schemas.microsoft.com/office/drawing/2014/main" id="{215301CB-DD2A-3D9D-A737-6100A7C28E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55857" y="4260710"/>
                      <a:ext cx="6100" cy="827259"/>
                    </a:xfrm>
                    <a:custGeom>
                      <a:avLst/>
                      <a:gdLst>
                        <a:gd name="connsiteX0" fmla="*/ 0 w 6100"/>
                        <a:gd name="connsiteY0" fmla="*/ 0 h 827259"/>
                        <a:gd name="connsiteX1" fmla="*/ 6101 w 6100"/>
                        <a:gd name="connsiteY1" fmla="*/ 0 h 827259"/>
                        <a:gd name="connsiteX2" fmla="*/ 6101 w 6100"/>
                        <a:gd name="connsiteY2" fmla="*/ 827260 h 827259"/>
                        <a:gd name="connsiteX3" fmla="*/ 0 w 6100"/>
                        <a:gd name="connsiteY3" fmla="*/ 827260 h 827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827259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827260"/>
                          </a:lnTo>
                          <a:lnTo>
                            <a:pt x="0" y="82726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78" name="Gráfico 4">
                    <a:extLst>
                      <a:ext uri="{FF2B5EF4-FFF2-40B4-BE49-F238E27FC236}">
                        <a16:creationId xmlns:a16="http://schemas.microsoft.com/office/drawing/2014/main" id="{1C04A18C-D873-4B74-51DD-7CFE7E77A741}"/>
                      </a:ext>
                    </a:extLst>
                  </p:cNvPr>
                  <p:cNvGrpSpPr/>
                  <p:nvPr/>
                </p:nvGrpSpPr>
                <p:grpSpPr>
                  <a:xfrm>
                    <a:off x="3381515" y="4769431"/>
                    <a:ext cx="2202860" cy="95462"/>
                    <a:chOff x="3381515" y="4769431"/>
                    <a:chExt cx="2202860" cy="95462"/>
                  </a:xfrm>
                  <a:solidFill>
                    <a:srgbClr val="D5D6D6"/>
                  </a:solidFill>
                </p:grpSpPr>
                <p:sp>
                  <p:nvSpPr>
                    <p:cNvPr id="279" name="Forma Livre: Forma 278">
                      <a:extLst>
                        <a:ext uri="{FF2B5EF4-FFF2-40B4-BE49-F238E27FC236}">
                          <a16:creationId xmlns:a16="http://schemas.microsoft.com/office/drawing/2014/main" id="{8D09183B-0566-7493-258D-6E9AF7924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2626" y="4769431"/>
                      <a:ext cx="81750" cy="95462"/>
                    </a:xfrm>
                    <a:custGeom>
                      <a:avLst/>
                      <a:gdLst>
                        <a:gd name="connsiteX0" fmla="*/ 81750 w 81750"/>
                        <a:gd name="connsiteY0" fmla="*/ 47731 h 95462"/>
                        <a:gd name="connsiteX1" fmla="*/ 40997 w 81750"/>
                        <a:gd name="connsiteY1" fmla="*/ 23989 h 95462"/>
                        <a:gd name="connsiteX2" fmla="*/ 0 w 81750"/>
                        <a:gd name="connsiteY2" fmla="*/ 0 h 95462"/>
                        <a:gd name="connsiteX3" fmla="*/ 0 w 81750"/>
                        <a:gd name="connsiteY3" fmla="*/ 47731 h 95462"/>
                        <a:gd name="connsiteX4" fmla="*/ 0 w 81750"/>
                        <a:gd name="connsiteY4" fmla="*/ 95463 h 95462"/>
                        <a:gd name="connsiteX5" fmla="*/ 40997 w 81750"/>
                        <a:gd name="connsiteY5" fmla="*/ 71721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50" h="95462">
                          <a:moveTo>
                            <a:pt x="81750" y="47731"/>
                          </a:moveTo>
                          <a:lnTo>
                            <a:pt x="40997" y="23989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997" y="7172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0" name="Forma Livre: Forma 279">
                      <a:extLst>
                        <a:ext uri="{FF2B5EF4-FFF2-40B4-BE49-F238E27FC236}">
                          <a16:creationId xmlns:a16="http://schemas.microsoft.com/office/drawing/2014/main" id="{88E0D24A-878A-2866-CC81-352A14531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1515" y="4817163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4 w 2138924"/>
                        <a:gd name="connsiteY1" fmla="*/ 0 h 8408"/>
                        <a:gd name="connsiteX2" fmla="*/ 2138924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4" y="0"/>
                          </a:lnTo>
                          <a:lnTo>
                            <a:pt x="2138924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81" name="Gráfico 4">
                    <a:extLst>
                      <a:ext uri="{FF2B5EF4-FFF2-40B4-BE49-F238E27FC236}">
                        <a16:creationId xmlns:a16="http://schemas.microsoft.com/office/drawing/2014/main" id="{95485655-8736-005C-4C99-B525951BE34B}"/>
                      </a:ext>
                    </a:extLst>
                  </p:cNvPr>
                  <p:cNvGrpSpPr/>
                  <p:nvPr/>
                </p:nvGrpSpPr>
                <p:grpSpPr>
                  <a:xfrm>
                    <a:off x="2414424" y="5054088"/>
                    <a:ext cx="2189438" cy="95462"/>
                    <a:chOff x="2414424" y="5054088"/>
                    <a:chExt cx="2189438" cy="95462"/>
                  </a:xfrm>
                  <a:solidFill>
                    <a:srgbClr val="D5D6D6"/>
                  </a:solidFill>
                </p:grpSpPr>
                <p:sp>
                  <p:nvSpPr>
                    <p:cNvPr id="282" name="Forma Livre: Forma 281">
                      <a:extLst>
                        <a:ext uri="{FF2B5EF4-FFF2-40B4-BE49-F238E27FC236}">
                          <a16:creationId xmlns:a16="http://schemas.microsoft.com/office/drawing/2014/main" id="{DD743083-8610-1C2C-703E-981998B607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2112" y="5054088"/>
                      <a:ext cx="81749" cy="95462"/>
                    </a:xfrm>
                    <a:custGeom>
                      <a:avLst/>
                      <a:gdLst>
                        <a:gd name="connsiteX0" fmla="*/ 81750 w 81749"/>
                        <a:gd name="connsiteY0" fmla="*/ 47731 h 95462"/>
                        <a:gd name="connsiteX1" fmla="*/ 40997 w 81749"/>
                        <a:gd name="connsiteY1" fmla="*/ 23989 h 95462"/>
                        <a:gd name="connsiteX2" fmla="*/ 0 w 81749"/>
                        <a:gd name="connsiteY2" fmla="*/ 0 h 95462"/>
                        <a:gd name="connsiteX3" fmla="*/ 0 w 81749"/>
                        <a:gd name="connsiteY3" fmla="*/ 47731 h 95462"/>
                        <a:gd name="connsiteX4" fmla="*/ 0 w 81749"/>
                        <a:gd name="connsiteY4" fmla="*/ 95463 h 95462"/>
                        <a:gd name="connsiteX5" fmla="*/ 40997 w 81749"/>
                        <a:gd name="connsiteY5" fmla="*/ 71720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49" h="95462">
                          <a:moveTo>
                            <a:pt x="81750" y="47731"/>
                          </a:moveTo>
                          <a:lnTo>
                            <a:pt x="40997" y="23989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997" y="7172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3" name="Forma Livre: Forma 282">
                      <a:extLst>
                        <a:ext uri="{FF2B5EF4-FFF2-40B4-BE49-F238E27FC236}">
                          <a16:creationId xmlns:a16="http://schemas.microsoft.com/office/drawing/2014/main" id="{1A7112BD-0B2F-714F-4414-79273FD78D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4424" y="5097862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8 h 8408"/>
                        <a:gd name="connsiteX3" fmla="*/ 0 w 2138924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84" name="Gráfico 4">
                    <a:extLst>
                      <a:ext uri="{FF2B5EF4-FFF2-40B4-BE49-F238E27FC236}">
                        <a16:creationId xmlns:a16="http://schemas.microsoft.com/office/drawing/2014/main" id="{68EAE074-F531-E0D6-B3FC-2A55E44CFB7B}"/>
                      </a:ext>
                    </a:extLst>
                  </p:cNvPr>
                  <p:cNvGrpSpPr/>
                  <p:nvPr/>
                </p:nvGrpSpPr>
                <p:grpSpPr>
                  <a:xfrm>
                    <a:off x="4139961" y="4530280"/>
                    <a:ext cx="2202128" cy="95462"/>
                    <a:chOff x="4139961" y="4530280"/>
                    <a:chExt cx="2202128" cy="95462"/>
                  </a:xfrm>
                  <a:solidFill>
                    <a:srgbClr val="D5D6D6"/>
                  </a:solidFill>
                </p:grpSpPr>
                <p:sp>
                  <p:nvSpPr>
                    <p:cNvPr id="285" name="Forma Livre: Forma 284">
                      <a:extLst>
                        <a:ext uri="{FF2B5EF4-FFF2-40B4-BE49-F238E27FC236}">
                          <a16:creationId xmlns:a16="http://schemas.microsoft.com/office/drawing/2014/main" id="{9ADCECF3-0B8D-72B4-F9AC-4B650BF4D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0584" y="4530280"/>
                      <a:ext cx="81505" cy="95462"/>
                    </a:xfrm>
                    <a:custGeom>
                      <a:avLst/>
                      <a:gdLst>
                        <a:gd name="connsiteX0" fmla="*/ 81506 w 81505"/>
                        <a:gd name="connsiteY0" fmla="*/ 47731 h 95462"/>
                        <a:gd name="connsiteX1" fmla="*/ 40753 w 81505"/>
                        <a:gd name="connsiteY1" fmla="*/ 23742 h 95462"/>
                        <a:gd name="connsiteX2" fmla="*/ 0 w 81505"/>
                        <a:gd name="connsiteY2" fmla="*/ 0 h 95462"/>
                        <a:gd name="connsiteX3" fmla="*/ 0 w 81505"/>
                        <a:gd name="connsiteY3" fmla="*/ 47731 h 95462"/>
                        <a:gd name="connsiteX4" fmla="*/ 0 w 81505"/>
                        <a:gd name="connsiteY4" fmla="*/ 95463 h 95462"/>
                        <a:gd name="connsiteX5" fmla="*/ 40753 w 81505"/>
                        <a:gd name="connsiteY5" fmla="*/ 71473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5" h="95462">
                          <a:moveTo>
                            <a:pt x="81506" y="47731"/>
                          </a:moveTo>
                          <a:lnTo>
                            <a:pt x="40753" y="23742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753" y="7147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6" name="Forma Livre: Forma 285">
                      <a:extLst>
                        <a:ext uri="{FF2B5EF4-FFF2-40B4-BE49-F238E27FC236}">
                          <a16:creationId xmlns:a16="http://schemas.microsoft.com/office/drawing/2014/main" id="{2AD1DB4B-ACA7-1372-D1B5-F6DD59352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9961" y="4573807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8 h 8408"/>
                        <a:gd name="connsiteX3" fmla="*/ 0 w 2138924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87" name="Gráfico 4">
                    <a:extLst>
                      <a:ext uri="{FF2B5EF4-FFF2-40B4-BE49-F238E27FC236}">
                        <a16:creationId xmlns:a16="http://schemas.microsoft.com/office/drawing/2014/main" id="{706EB3B4-72C1-32A3-E496-91FAFF3A2B69}"/>
                      </a:ext>
                    </a:extLst>
                  </p:cNvPr>
                  <p:cNvGrpSpPr/>
                  <p:nvPr/>
                </p:nvGrpSpPr>
                <p:grpSpPr>
                  <a:xfrm>
                    <a:off x="4948433" y="4095011"/>
                    <a:ext cx="94195" cy="1167808"/>
                    <a:chOff x="4948433" y="4095011"/>
                    <a:chExt cx="94195" cy="1167808"/>
                  </a:xfrm>
                  <a:solidFill>
                    <a:srgbClr val="D5D6D6"/>
                  </a:solidFill>
                </p:grpSpPr>
                <p:sp>
                  <p:nvSpPr>
                    <p:cNvPr id="288" name="Forma Livre: Forma 287">
                      <a:extLst>
                        <a:ext uri="{FF2B5EF4-FFF2-40B4-BE49-F238E27FC236}">
                          <a16:creationId xmlns:a16="http://schemas.microsoft.com/office/drawing/2014/main" id="{F1E89B7C-BA4C-9FFA-1406-37EFCD1B6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8433" y="4095011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0 h 82849"/>
                        <a:gd name="connsiteX1" fmla="*/ 23427 w 94195"/>
                        <a:gd name="connsiteY1" fmla="*/ 41301 h 82849"/>
                        <a:gd name="connsiteX2" fmla="*/ 0 w 94195"/>
                        <a:gd name="connsiteY2" fmla="*/ 82850 h 82849"/>
                        <a:gd name="connsiteX3" fmla="*/ 47098 w 94195"/>
                        <a:gd name="connsiteY3" fmla="*/ 82850 h 82849"/>
                        <a:gd name="connsiteX4" fmla="*/ 94196 w 94195"/>
                        <a:gd name="connsiteY4" fmla="*/ 82850 h 82849"/>
                        <a:gd name="connsiteX5" fmla="*/ 70525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0"/>
                          </a:moveTo>
                          <a:lnTo>
                            <a:pt x="23427" y="41301"/>
                          </a:lnTo>
                          <a:lnTo>
                            <a:pt x="0" y="82850"/>
                          </a:lnTo>
                          <a:lnTo>
                            <a:pt x="47098" y="82850"/>
                          </a:lnTo>
                          <a:lnTo>
                            <a:pt x="94196" y="82850"/>
                          </a:lnTo>
                          <a:lnTo>
                            <a:pt x="70525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9" name="Forma Livre: Forma 288">
                      <a:extLst>
                        <a:ext uri="{FF2B5EF4-FFF2-40B4-BE49-F238E27FC236}">
                          <a16:creationId xmlns:a16="http://schemas.microsoft.com/office/drawing/2014/main" id="{B36EA4A9-AF59-A958-3924-FDACD5F90B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382" y="4136312"/>
                      <a:ext cx="8297" cy="1126507"/>
                    </a:xfrm>
                    <a:custGeom>
                      <a:avLst/>
                      <a:gdLst>
                        <a:gd name="connsiteX0" fmla="*/ 0 w 8297"/>
                        <a:gd name="connsiteY0" fmla="*/ 0 h 1126507"/>
                        <a:gd name="connsiteX1" fmla="*/ 8297 w 8297"/>
                        <a:gd name="connsiteY1" fmla="*/ 0 h 1126507"/>
                        <a:gd name="connsiteX2" fmla="*/ 8297 w 8297"/>
                        <a:gd name="connsiteY2" fmla="*/ 1126508 h 1126507"/>
                        <a:gd name="connsiteX3" fmla="*/ 0 w 8297"/>
                        <a:gd name="connsiteY3" fmla="*/ 1126508 h 1126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1126507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1126508"/>
                          </a:lnTo>
                          <a:lnTo>
                            <a:pt x="0" y="11265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90" name="Gráfico 4">
                    <a:extLst>
                      <a:ext uri="{FF2B5EF4-FFF2-40B4-BE49-F238E27FC236}">
                        <a16:creationId xmlns:a16="http://schemas.microsoft.com/office/drawing/2014/main" id="{18E7B532-A72B-D162-6652-47B585AE0927}"/>
                      </a:ext>
                    </a:extLst>
                  </p:cNvPr>
                  <p:cNvGrpSpPr/>
                  <p:nvPr/>
                </p:nvGrpSpPr>
                <p:grpSpPr>
                  <a:xfrm>
                    <a:off x="3119671" y="3736903"/>
                    <a:ext cx="2202860" cy="95462"/>
                    <a:chOff x="3119671" y="3736903"/>
                    <a:chExt cx="2202860" cy="95462"/>
                  </a:xfrm>
                  <a:solidFill>
                    <a:srgbClr val="D5D6D6"/>
                  </a:solidFill>
                </p:grpSpPr>
                <p:sp>
                  <p:nvSpPr>
                    <p:cNvPr id="291" name="Forma Livre: Forma 290">
                      <a:extLst>
                        <a:ext uri="{FF2B5EF4-FFF2-40B4-BE49-F238E27FC236}">
                          <a16:creationId xmlns:a16="http://schemas.microsoft.com/office/drawing/2014/main" id="{3D9B9667-E220-0674-268E-08D1A3B855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0781" y="3736903"/>
                      <a:ext cx="81750" cy="95462"/>
                    </a:xfrm>
                    <a:custGeom>
                      <a:avLst/>
                      <a:gdLst>
                        <a:gd name="connsiteX0" fmla="*/ 81750 w 81750"/>
                        <a:gd name="connsiteY0" fmla="*/ 47731 h 95462"/>
                        <a:gd name="connsiteX1" fmla="*/ 40997 w 81750"/>
                        <a:gd name="connsiteY1" fmla="*/ 23989 h 95462"/>
                        <a:gd name="connsiteX2" fmla="*/ 0 w 81750"/>
                        <a:gd name="connsiteY2" fmla="*/ 0 h 95462"/>
                        <a:gd name="connsiteX3" fmla="*/ 0 w 81750"/>
                        <a:gd name="connsiteY3" fmla="*/ 47731 h 95462"/>
                        <a:gd name="connsiteX4" fmla="*/ 0 w 81750"/>
                        <a:gd name="connsiteY4" fmla="*/ 95463 h 95462"/>
                        <a:gd name="connsiteX5" fmla="*/ 40997 w 81750"/>
                        <a:gd name="connsiteY5" fmla="*/ 71721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50" h="95462">
                          <a:moveTo>
                            <a:pt x="81750" y="47731"/>
                          </a:moveTo>
                          <a:lnTo>
                            <a:pt x="40997" y="23989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997" y="7172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2" name="Forma Livre: Forma 291">
                      <a:extLst>
                        <a:ext uri="{FF2B5EF4-FFF2-40B4-BE49-F238E27FC236}">
                          <a16:creationId xmlns:a16="http://schemas.microsoft.com/office/drawing/2014/main" id="{49C7CC86-A7DE-1D17-2691-99EA7B82B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9671" y="3784634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4 w 2138924"/>
                        <a:gd name="connsiteY1" fmla="*/ 0 h 8408"/>
                        <a:gd name="connsiteX2" fmla="*/ 2138924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4" y="0"/>
                          </a:lnTo>
                          <a:lnTo>
                            <a:pt x="2138924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93" name="Gráfico 4">
                    <a:extLst>
                      <a:ext uri="{FF2B5EF4-FFF2-40B4-BE49-F238E27FC236}">
                        <a16:creationId xmlns:a16="http://schemas.microsoft.com/office/drawing/2014/main" id="{223BF54A-D66A-BDA9-0194-105A1B224516}"/>
                      </a:ext>
                    </a:extLst>
                  </p:cNvPr>
                  <p:cNvGrpSpPr/>
                  <p:nvPr/>
                </p:nvGrpSpPr>
                <p:grpSpPr>
                  <a:xfrm>
                    <a:off x="2152579" y="4021559"/>
                    <a:ext cx="2189438" cy="95462"/>
                    <a:chOff x="2152579" y="4021559"/>
                    <a:chExt cx="2189438" cy="95462"/>
                  </a:xfrm>
                  <a:solidFill>
                    <a:srgbClr val="D5D6D6"/>
                  </a:solidFill>
                </p:grpSpPr>
                <p:sp>
                  <p:nvSpPr>
                    <p:cNvPr id="294" name="Forma Livre: Forma 293">
                      <a:extLst>
                        <a:ext uri="{FF2B5EF4-FFF2-40B4-BE49-F238E27FC236}">
                          <a16:creationId xmlns:a16="http://schemas.microsoft.com/office/drawing/2014/main" id="{EBE3594B-FF5F-F8E8-8E6B-66BB3AD0A9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0268" y="4021559"/>
                      <a:ext cx="81749" cy="95462"/>
                    </a:xfrm>
                    <a:custGeom>
                      <a:avLst/>
                      <a:gdLst>
                        <a:gd name="connsiteX0" fmla="*/ 81750 w 81749"/>
                        <a:gd name="connsiteY0" fmla="*/ 47731 h 95462"/>
                        <a:gd name="connsiteX1" fmla="*/ 40997 w 81749"/>
                        <a:gd name="connsiteY1" fmla="*/ 23989 h 95462"/>
                        <a:gd name="connsiteX2" fmla="*/ 0 w 81749"/>
                        <a:gd name="connsiteY2" fmla="*/ 0 h 95462"/>
                        <a:gd name="connsiteX3" fmla="*/ 0 w 81749"/>
                        <a:gd name="connsiteY3" fmla="*/ 47731 h 95462"/>
                        <a:gd name="connsiteX4" fmla="*/ 0 w 81749"/>
                        <a:gd name="connsiteY4" fmla="*/ 95463 h 95462"/>
                        <a:gd name="connsiteX5" fmla="*/ 40997 w 81749"/>
                        <a:gd name="connsiteY5" fmla="*/ 71720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49" h="95462">
                          <a:moveTo>
                            <a:pt x="81750" y="47731"/>
                          </a:moveTo>
                          <a:lnTo>
                            <a:pt x="40997" y="23989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997" y="7172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5" name="Forma Livre: Forma 294">
                      <a:extLst>
                        <a:ext uri="{FF2B5EF4-FFF2-40B4-BE49-F238E27FC236}">
                          <a16:creationId xmlns:a16="http://schemas.microsoft.com/office/drawing/2014/main" id="{6016E2EB-FD5C-22C2-5E46-2F4432DE4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52579" y="4065333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8 h 8408"/>
                        <a:gd name="connsiteX3" fmla="*/ 0 w 2138924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96" name="Gráfico 4">
                    <a:extLst>
                      <a:ext uri="{FF2B5EF4-FFF2-40B4-BE49-F238E27FC236}">
                        <a16:creationId xmlns:a16="http://schemas.microsoft.com/office/drawing/2014/main" id="{5DD2C44F-9C48-F864-8542-6FD4F120D9D0}"/>
                      </a:ext>
                    </a:extLst>
                  </p:cNvPr>
                  <p:cNvGrpSpPr/>
                  <p:nvPr/>
                </p:nvGrpSpPr>
                <p:grpSpPr>
                  <a:xfrm>
                    <a:off x="3878117" y="3497752"/>
                    <a:ext cx="2202128" cy="95462"/>
                    <a:chOff x="3878117" y="3497752"/>
                    <a:chExt cx="2202128" cy="95462"/>
                  </a:xfrm>
                  <a:solidFill>
                    <a:srgbClr val="D5D6D6"/>
                  </a:solidFill>
                </p:grpSpPr>
                <p:sp>
                  <p:nvSpPr>
                    <p:cNvPr id="297" name="Forma Livre: Forma 296">
                      <a:extLst>
                        <a:ext uri="{FF2B5EF4-FFF2-40B4-BE49-F238E27FC236}">
                          <a16:creationId xmlns:a16="http://schemas.microsoft.com/office/drawing/2014/main" id="{571C7990-E274-99E6-3765-D3CC44314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8739" y="3497752"/>
                      <a:ext cx="81505" cy="95462"/>
                    </a:xfrm>
                    <a:custGeom>
                      <a:avLst/>
                      <a:gdLst>
                        <a:gd name="connsiteX0" fmla="*/ 81506 w 81505"/>
                        <a:gd name="connsiteY0" fmla="*/ 47731 h 95462"/>
                        <a:gd name="connsiteX1" fmla="*/ 40753 w 81505"/>
                        <a:gd name="connsiteY1" fmla="*/ 23742 h 95462"/>
                        <a:gd name="connsiteX2" fmla="*/ 0 w 81505"/>
                        <a:gd name="connsiteY2" fmla="*/ 0 h 95462"/>
                        <a:gd name="connsiteX3" fmla="*/ 0 w 81505"/>
                        <a:gd name="connsiteY3" fmla="*/ 47731 h 95462"/>
                        <a:gd name="connsiteX4" fmla="*/ 0 w 81505"/>
                        <a:gd name="connsiteY4" fmla="*/ 95463 h 95462"/>
                        <a:gd name="connsiteX5" fmla="*/ 40753 w 81505"/>
                        <a:gd name="connsiteY5" fmla="*/ 71473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5" h="95462">
                          <a:moveTo>
                            <a:pt x="81506" y="47731"/>
                          </a:moveTo>
                          <a:lnTo>
                            <a:pt x="40753" y="23742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753" y="7147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8" name="Forma Livre: Forma 297">
                      <a:extLst>
                        <a:ext uri="{FF2B5EF4-FFF2-40B4-BE49-F238E27FC236}">
                          <a16:creationId xmlns:a16="http://schemas.microsoft.com/office/drawing/2014/main" id="{6834FD1F-5FF0-F1DE-25A8-000B0CFB2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78117" y="3541279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8 h 8408"/>
                        <a:gd name="connsiteX3" fmla="*/ 0 w 2138924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99" name="Gráfico 4">
                    <a:extLst>
                      <a:ext uri="{FF2B5EF4-FFF2-40B4-BE49-F238E27FC236}">
                        <a16:creationId xmlns:a16="http://schemas.microsoft.com/office/drawing/2014/main" id="{DE7CEE3C-8B5D-106B-402E-384B5C6F0D26}"/>
                      </a:ext>
                    </a:extLst>
                  </p:cNvPr>
                  <p:cNvGrpSpPr/>
                  <p:nvPr/>
                </p:nvGrpSpPr>
                <p:grpSpPr>
                  <a:xfrm>
                    <a:off x="4686589" y="3062482"/>
                    <a:ext cx="94195" cy="1167808"/>
                    <a:chOff x="4686589" y="3062482"/>
                    <a:chExt cx="94195" cy="1167808"/>
                  </a:xfrm>
                  <a:solidFill>
                    <a:srgbClr val="D5D6D6"/>
                  </a:solidFill>
                </p:grpSpPr>
                <p:sp>
                  <p:nvSpPr>
                    <p:cNvPr id="300" name="Forma Livre: Forma 299">
                      <a:extLst>
                        <a:ext uri="{FF2B5EF4-FFF2-40B4-BE49-F238E27FC236}">
                          <a16:creationId xmlns:a16="http://schemas.microsoft.com/office/drawing/2014/main" id="{5C095998-9A9A-1803-9906-1607069D8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6589" y="3062482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0 h 82849"/>
                        <a:gd name="connsiteX1" fmla="*/ 23427 w 94195"/>
                        <a:gd name="connsiteY1" fmla="*/ 41301 h 82849"/>
                        <a:gd name="connsiteX2" fmla="*/ 0 w 94195"/>
                        <a:gd name="connsiteY2" fmla="*/ 82850 h 82849"/>
                        <a:gd name="connsiteX3" fmla="*/ 47098 w 94195"/>
                        <a:gd name="connsiteY3" fmla="*/ 82850 h 82849"/>
                        <a:gd name="connsiteX4" fmla="*/ 94195 w 94195"/>
                        <a:gd name="connsiteY4" fmla="*/ 82850 h 82849"/>
                        <a:gd name="connsiteX5" fmla="*/ 70525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0"/>
                          </a:moveTo>
                          <a:lnTo>
                            <a:pt x="23427" y="41301"/>
                          </a:lnTo>
                          <a:lnTo>
                            <a:pt x="0" y="82850"/>
                          </a:lnTo>
                          <a:lnTo>
                            <a:pt x="47098" y="82850"/>
                          </a:lnTo>
                          <a:lnTo>
                            <a:pt x="94195" y="82850"/>
                          </a:lnTo>
                          <a:lnTo>
                            <a:pt x="70525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1" name="Forma Livre: Forma 300">
                      <a:extLst>
                        <a:ext uri="{FF2B5EF4-FFF2-40B4-BE49-F238E27FC236}">
                          <a16:creationId xmlns:a16="http://schemas.microsoft.com/office/drawing/2014/main" id="{55CCCB4D-EE23-047F-AB33-1F2AB4D29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9538" y="3103783"/>
                      <a:ext cx="8297" cy="1126507"/>
                    </a:xfrm>
                    <a:custGeom>
                      <a:avLst/>
                      <a:gdLst>
                        <a:gd name="connsiteX0" fmla="*/ 0 w 8297"/>
                        <a:gd name="connsiteY0" fmla="*/ 0 h 1126507"/>
                        <a:gd name="connsiteX1" fmla="*/ 8297 w 8297"/>
                        <a:gd name="connsiteY1" fmla="*/ 0 h 1126507"/>
                        <a:gd name="connsiteX2" fmla="*/ 8297 w 8297"/>
                        <a:gd name="connsiteY2" fmla="*/ 1126508 h 1126507"/>
                        <a:gd name="connsiteX3" fmla="*/ 0 w 8297"/>
                        <a:gd name="connsiteY3" fmla="*/ 1126508 h 1126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1126507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1126508"/>
                          </a:lnTo>
                          <a:lnTo>
                            <a:pt x="0" y="11265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02" name="Gráfico 4">
                    <a:extLst>
                      <a:ext uri="{FF2B5EF4-FFF2-40B4-BE49-F238E27FC236}">
                        <a16:creationId xmlns:a16="http://schemas.microsoft.com/office/drawing/2014/main" id="{59E44EEF-2451-9661-9C75-020B8D746F26}"/>
                      </a:ext>
                    </a:extLst>
                  </p:cNvPr>
                  <p:cNvGrpSpPr/>
                  <p:nvPr/>
                </p:nvGrpSpPr>
                <p:grpSpPr>
                  <a:xfrm>
                    <a:off x="3739020" y="3756688"/>
                    <a:ext cx="94195" cy="2232487"/>
                    <a:chOff x="3739020" y="3756688"/>
                    <a:chExt cx="94195" cy="2232487"/>
                  </a:xfrm>
                  <a:solidFill>
                    <a:srgbClr val="D5D6D6"/>
                  </a:solidFill>
                </p:grpSpPr>
                <p:sp>
                  <p:nvSpPr>
                    <p:cNvPr id="303" name="Forma Livre: Forma 302">
                      <a:extLst>
                        <a:ext uri="{FF2B5EF4-FFF2-40B4-BE49-F238E27FC236}">
                          <a16:creationId xmlns:a16="http://schemas.microsoft.com/office/drawing/2014/main" id="{B0A60D15-0B84-2B4E-5AA6-7F4A6BDFEC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39020" y="5906326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50 h 82849"/>
                        <a:gd name="connsiteX1" fmla="*/ 70525 w 94195"/>
                        <a:gd name="connsiteY1" fmla="*/ 41301 h 82849"/>
                        <a:gd name="connsiteX2" fmla="*/ 94196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427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50"/>
                          </a:moveTo>
                          <a:lnTo>
                            <a:pt x="70525" y="41301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427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4" name="Forma Livre: Forma 303">
                      <a:extLst>
                        <a:ext uri="{FF2B5EF4-FFF2-40B4-BE49-F238E27FC236}">
                          <a16:creationId xmlns:a16="http://schemas.microsoft.com/office/drawing/2014/main" id="{3E11D472-D3B4-60DE-71F1-98F326A392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7820" y="3756688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05" name="Gráfico 4">
                    <a:extLst>
                      <a:ext uri="{FF2B5EF4-FFF2-40B4-BE49-F238E27FC236}">
                        <a16:creationId xmlns:a16="http://schemas.microsoft.com/office/drawing/2014/main" id="{21BC964F-7E44-9603-B83D-9A9260F224FD}"/>
                      </a:ext>
                    </a:extLst>
                  </p:cNvPr>
                  <p:cNvGrpSpPr/>
                  <p:nvPr/>
                </p:nvGrpSpPr>
                <p:grpSpPr>
                  <a:xfrm>
                    <a:off x="3458141" y="2776589"/>
                    <a:ext cx="94195" cy="2218885"/>
                    <a:chOff x="3458141" y="2776589"/>
                    <a:chExt cx="94195" cy="2218885"/>
                  </a:xfrm>
                  <a:solidFill>
                    <a:srgbClr val="D5D6D6"/>
                  </a:solidFill>
                </p:grpSpPr>
                <p:sp>
                  <p:nvSpPr>
                    <p:cNvPr id="306" name="Forma Livre: Forma 305">
                      <a:extLst>
                        <a:ext uri="{FF2B5EF4-FFF2-40B4-BE49-F238E27FC236}">
                          <a16:creationId xmlns:a16="http://schemas.microsoft.com/office/drawing/2014/main" id="{381435BD-0902-9BA6-DDE6-0AF9B549C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8141" y="4912625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49 h 82849"/>
                        <a:gd name="connsiteX1" fmla="*/ 70525 w 94195"/>
                        <a:gd name="connsiteY1" fmla="*/ 41301 h 82849"/>
                        <a:gd name="connsiteX2" fmla="*/ 94196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427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49"/>
                          </a:moveTo>
                          <a:lnTo>
                            <a:pt x="70525" y="41301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427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7" name="Forma Livre: Forma 306">
                      <a:extLst>
                        <a:ext uri="{FF2B5EF4-FFF2-40B4-BE49-F238E27FC236}">
                          <a16:creationId xmlns:a16="http://schemas.microsoft.com/office/drawing/2014/main" id="{6239FEAF-789B-7AF2-2A11-64BFF55287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1090" y="2776589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08" name="Gráfico 4">
                    <a:extLst>
                      <a:ext uri="{FF2B5EF4-FFF2-40B4-BE49-F238E27FC236}">
                        <a16:creationId xmlns:a16="http://schemas.microsoft.com/office/drawing/2014/main" id="{0A51A824-11C6-0A22-2DEA-944652F6B88A}"/>
                      </a:ext>
                    </a:extLst>
                  </p:cNvPr>
                  <p:cNvGrpSpPr/>
                  <p:nvPr/>
                </p:nvGrpSpPr>
                <p:grpSpPr>
                  <a:xfrm>
                    <a:off x="3974997" y="4525087"/>
                    <a:ext cx="94195" cy="2231993"/>
                    <a:chOff x="3974997" y="4525087"/>
                    <a:chExt cx="94195" cy="2231993"/>
                  </a:xfrm>
                  <a:solidFill>
                    <a:srgbClr val="D5D6D6"/>
                  </a:solidFill>
                </p:grpSpPr>
                <p:sp>
                  <p:nvSpPr>
                    <p:cNvPr id="309" name="Forma Livre: Forma 308">
                      <a:extLst>
                        <a:ext uri="{FF2B5EF4-FFF2-40B4-BE49-F238E27FC236}">
                          <a16:creationId xmlns:a16="http://schemas.microsoft.com/office/drawing/2014/main" id="{AD3FC65E-3077-ADD5-7E5C-EA6C01156C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4997" y="6674478"/>
                      <a:ext cx="94195" cy="82602"/>
                    </a:xfrm>
                    <a:custGeom>
                      <a:avLst/>
                      <a:gdLst>
                        <a:gd name="connsiteX0" fmla="*/ 47098 w 94195"/>
                        <a:gd name="connsiteY0" fmla="*/ 82602 h 82602"/>
                        <a:gd name="connsiteX1" fmla="*/ 70769 w 94195"/>
                        <a:gd name="connsiteY1" fmla="*/ 41301 h 82602"/>
                        <a:gd name="connsiteX2" fmla="*/ 94196 w 94195"/>
                        <a:gd name="connsiteY2" fmla="*/ 0 h 82602"/>
                        <a:gd name="connsiteX3" fmla="*/ 47098 w 94195"/>
                        <a:gd name="connsiteY3" fmla="*/ 0 h 82602"/>
                        <a:gd name="connsiteX4" fmla="*/ 0 w 94195"/>
                        <a:gd name="connsiteY4" fmla="*/ 0 h 82602"/>
                        <a:gd name="connsiteX5" fmla="*/ 23671 w 94195"/>
                        <a:gd name="connsiteY5" fmla="*/ 41301 h 8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602">
                          <a:moveTo>
                            <a:pt x="47098" y="82602"/>
                          </a:moveTo>
                          <a:lnTo>
                            <a:pt x="70769" y="41301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671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0" name="Forma Livre: Forma 309">
                      <a:extLst>
                        <a:ext uri="{FF2B5EF4-FFF2-40B4-BE49-F238E27FC236}">
                          <a16:creationId xmlns:a16="http://schemas.microsoft.com/office/drawing/2014/main" id="{D09E7A21-2A67-8EC4-849A-D39912E05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8190" y="4525087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11" name="Gráfico 4">
                    <a:extLst>
                      <a:ext uri="{FF2B5EF4-FFF2-40B4-BE49-F238E27FC236}">
                        <a16:creationId xmlns:a16="http://schemas.microsoft.com/office/drawing/2014/main" id="{DC143D83-EA4B-7DCB-369F-5028E9E8D9DE}"/>
                      </a:ext>
                    </a:extLst>
                  </p:cNvPr>
                  <p:cNvGrpSpPr/>
                  <p:nvPr/>
                </p:nvGrpSpPr>
                <p:grpSpPr>
                  <a:xfrm>
                    <a:off x="3346375" y="5344680"/>
                    <a:ext cx="1152310" cy="95462"/>
                    <a:chOff x="3346375" y="5344680"/>
                    <a:chExt cx="1152310" cy="95462"/>
                  </a:xfrm>
                  <a:solidFill>
                    <a:srgbClr val="D5D6D6"/>
                  </a:solidFill>
                </p:grpSpPr>
                <p:sp>
                  <p:nvSpPr>
                    <p:cNvPr id="312" name="Forma Livre: Forma 311">
                      <a:extLst>
                        <a:ext uri="{FF2B5EF4-FFF2-40B4-BE49-F238E27FC236}">
                          <a16:creationId xmlns:a16="http://schemas.microsoft.com/office/drawing/2014/main" id="{26B86F2A-B073-5CF9-96B5-A2D8AC540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7179" y="5344680"/>
                      <a:ext cx="81505" cy="95462"/>
                    </a:xfrm>
                    <a:custGeom>
                      <a:avLst/>
                      <a:gdLst>
                        <a:gd name="connsiteX0" fmla="*/ 81506 w 81505"/>
                        <a:gd name="connsiteY0" fmla="*/ 47731 h 95462"/>
                        <a:gd name="connsiteX1" fmla="*/ 40753 w 81505"/>
                        <a:gd name="connsiteY1" fmla="*/ 23742 h 95462"/>
                        <a:gd name="connsiteX2" fmla="*/ 0 w 81505"/>
                        <a:gd name="connsiteY2" fmla="*/ 0 h 95462"/>
                        <a:gd name="connsiteX3" fmla="*/ 0 w 81505"/>
                        <a:gd name="connsiteY3" fmla="*/ 47731 h 95462"/>
                        <a:gd name="connsiteX4" fmla="*/ 0 w 81505"/>
                        <a:gd name="connsiteY4" fmla="*/ 95463 h 95462"/>
                        <a:gd name="connsiteX5" fmla="*/ 40753 w 81505"/>
                        <a:gd name="connsiteY5" fmla="*/ 71473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5" h="95462">
                          <a:moveTo>
                            <a:pt x="81506" y="47731"/>
                          </a:moveTo>
                          <a:lnTo>
                            <a:pt x="40753" y="23742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753" y="7147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3" name="Forma Livre: Forma 312">
                      <a:extLst>
                        <a:ext uri="{FF2B5EF4-FFF2-40B4-BE49-F238E27FC236}">
                          <a16:creationId xmlns:a16="http://schemas.microsoft.com/office/drawing/2014/main" id="{3CD1AD0F-C9A1-BD5D-647B-AF0839139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6375" y="5388207"/>
                      <a:ext cx="1111557" cy="8408"/>
                    </a:xfrm>
                    <a:custGeom>
                      <a:avLst/>
                      <a:gdLst>
                        <a:gd name="connsiteX0" fmla="*/ 0 w 1111557"/>
                        <a:gd name="connsiteY0" fmla="*/ 0 h 8408"/>
                        <a:gd name="connsiteX1" fmla="*/ 1111557 w 1111557"/>
                        <a:gd name="connsiteY1" fmla="*/ 0 h 8408"/>
                        <a:gd name="connsiteX2" fmla="*/ 1111557 w 1111557"/>
                        <a:gd name="connsiteY2" fmla="*/ 8409 h 8408"/>
                        <a:gd name="connsiteX3" fmla="*/ 0 w 1111557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1557" h="8408">
                          <a:moveTo>
                            <a:pt x="0" y="0"/>
                          </a:moveTo>
                          <a:lnTo>
                            <a:pt x="1111557" y="0"/>
                          </a:lnTo>
                          <a:lnTo>
                            <a:pt x="1111557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14" name="Gráfico 4">
                    <a:extLst>
                      <a:ext uri="{FF2B5EF4-FFF2-40B4-BE49-F238E27FC236}">
                        <a16:creationId xmlns:a16="http://schemas.microsoft.com/office/drawing/2014/main" id="{5DE6EC1C-E2A7-FEA3-50B7-CDD09F9C29A8}"/>
                      </a:ext>
                    </a:extLst>
                  </p:cNvPr>
                  <p:cNvGrpSpPr/>
                  <p:nvPr/>
                </p:nvGrpSpPr>
                <p:grpSpPr>
                  <a:xfrm>
                    <a:off x="3729258" y="3516300"/>
                    <a:ext cx="69304" cy="1639433"/>
                    <a:chOff x="3729258" y="3516300"/>
                    <a:chExt cx="69304" cy="1639433"/>
                  </a:xfrm>
                  <a:solidFill>
                    <a:srgbClr val="D5D6D6"/>
                  </a:solidFill>
                </p:grpSpPr>
                <p:sp>
                  <p:nvSpPr>
                    <p:cNvPr id="315" name="Forma Livre: Forma 314">
                      <a:extLst>
                        <a:ext uri="{FF2B5EF4-FFF2-40B4-BE49-F238E27FC236}">
                          <a16:creationId xmlns:a16="http://schemas.microsoft.com/office/drawing/2014/main" id="{E260D7E4-8130-AF36-1D0F-3DB45047B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9258" y="3516300"/>
                      <a:ext cx="69304" cy="60838"/>
                    </a:xfrm>
                    <a:custGeom>
                      <a:avLst/>
                      <a:gdLst>
                        <a:gd name="connsiteX0" fmla="*/ 34652 w 69304"/>
                        <a:gd name="connsiteY0" fmla="*/ 0 h 60838"/>
                        <a:gd name="connsiteX1" fmla="*/ 51979 w 69304"/>
                        <a:gd name="connsiteY1" fmla="*/ 30419 h 60838"/>
                        <a:gd name="connsiteX2" fmla="*/ 69304 w 69304"/>
                        <a:gd name="connsiteY2" fmla="*/ 60839 h 60838"/>
                        <a:gd name="connsiteX3" fmla="*/ 34652 w 69304"/>
                        <a:gd name="connsiteY3" fmla="*/ 60839 h 60838"/>
                        <a:gd name="connsiteX4" fmla="*/ 0 w 69304"/>
                        <a:gd name="connsiteY4" fmla="*/ 60839 h 60838"/>
                        <a:gd name="connsiteX5" fmla="*/ 17326 w 69304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838">
                          <a:moveTo>
                            <a:pt x="34652" y="0"/>
                          </a:moveTo>
                          <a:lnTo>
                            <a:pt x="51979" y="30419"/>
                          </a:lnTo>
                          <a:lnTo>
                            <a:pt x="69304" y="60839"/>
                          </a:lnTo>
                          <a:lnTo>
                            <a:pt x="34652" y="60839"/>
                          </a:lnTo>
                          <a:lnTo>
                            <a:pt x="0" y="60839"/>
                          </a:lnTo>
                          <a:lnTo>
                            <a:pt x="17326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6" name="Forma Livre: Forma 315">
                      <a:extLst>
                        <a:ext uri="{FF2B5EF4-FFF2-40B4-BE49-F238E27FC236}">
                          <a16:creationId xmlns:a16="http://schemas.microsoft.com/office/drawing/2014/main" id="{4D98A103-5466-0BC2-2DF4-9F5E33FCA9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7810" y="3564031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17" name="Gráfico 4">
                    <a:extLst>
                      <a:ext uri="{FF2B5EF4-FFF2-40B4-BE49-F238E27FC236}">
                        <a16:creationId xmlns:a16="http://schemas.microsoft.com/office/drawing/2014/main" id="{AFF0BD25-A1B1-EA9F-A738-127E68E35578}"/>
                      </a:ext>
                    </a:extLst>
                  </p:cNvPr>
                  <p:cNvGrpSpPr/>
                  <p:nvPr/>
                </p:nvGrpSpPr>
                <p:grpSpPr>
                  <a:xfrm>
                    <a:off x="3523053" y="4246119"/>
                    <a:ext cx="69060" cy="1629293"/>
                    <a:chOff x="3523053" y="4246119"/>
                    <a:chExt cx="69060" cy="1629293"/>
                  </a:xfrm>
                  <a:solidFill>
                    <a:srgbClr val="D5D6D6"/>
                  </a:solidFill>
                </p:grpSpPr>
                <p:sp>
                  <p:nvSpPr>
                    <p:cNvPr id="318" name="Forma Livre: Forma 317">
                      <a:extLst>
                        <a:ext uri="{FF2B5EF4-FFF2-40B4-BE49-F238E27FC236}">
                          <a16:creationId xmlns:a16="http://schemas.microsoft.com/office/drawing/2014/main" id="{35CF0499-8508-6299-6D18-F67842C98A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23053" y="4246119"/>
                      <a:ext cx="69060" cy="60838"/>
                    </a:xfrm>
                    <a:custGeom>
                      <a:avLst/>
                      <a:gdLst>
                        <a:gd name="connsiteX0" fmla="*/ 34652 w 69060"/>
                        <a:gd name="connsiteY0" fmla="*/ 0 h 60838"/>
                        <a:gd name="connsiteX1" fmla="*/ 51979 w 69060"/>
                        <a:gd name="connsiteY1" fmla="*/ 30420 h 60838"/>
                        <a:gd name="connsiteX2" fmla="*/ 69061 w 69060"/>
                        <a:gd name="connsiteY2" fmla="*/ 60839 h 60838"/>
                        <a:gd name="connsiteX3" fmla="*/ 34652 w 69060"/>
                        <a:gd name="connsiteY3" fmla="*/ 60839 h 60838"/>
                        <a:gd name="connsiteX4" fmla="*/ 0 w 69060"/>
                        <a:gd name="connsiteY4" fmla="*/ 60839 h 60838"/>
                        <a:gd name="connsiteX5" fmla="*/ 17326 w 69060"/>
                        <a:gd name="connsiteY5" fmla="*/ 30420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838">
                          <a:moveTo>
                            <a:pt x="34652" y="0"/>
                          </a:moveTo>
                          <a:lnTo>
                            <a:pt x="51979" y="30420"/>
                          </a:lnTo>
                          <a:lnTo>
                            <a:pt x="69061" y="60839"/>
                          </a:lnTo>
                          <a:lnTo>
                            <a:pt x="34652" y="60839"/>
                          </a:lnTo>
                          <a:lnTo>
                            <a:pt x="0" y="60839"/>
                          </a:lnTo>
                          <a:lnTo>
                            <a:pt x="17326" y="3042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9" name="Forma Livre: Forma 318">
                      <a:extLst>
                        <a:ext uri="{FF2B5EF4-FFF2-40B4-BE49-F238E27FC236}">
                          <a16:creationId xmlns:a16="http://schemas.microsoft.com/office/drawing/2014/main" id="{7B5D73E7-E5D4-0A4C-43D4-E1FB62BA3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4533" y="4283710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20" name="Gráfico 4">
                    <a:extLst>
                      <a:ext uri="{FF2B5EF4-FFF2-40B4-BE49-F238E27FC236}">
                        <a16:creationId xmlns:a16="http://schemas.microsoft.com/office/drawing/2014/main" id="{DFED1FFA-C42E-DD9F-F587-5F708F0B51B8}"/>
                      </a:ext>
                    </a:extLst>
                  </p:cNvPr>
                  <p:cNvGrpSpPr/>
                  <p:nvPr/>
                </p:nvGrpSpPr>
                <p:grpSpPr>
                  <a:xfrm>
                    <a:off x="3902764" y="2952428"/>
                    <a:ext cx="69060" cy="1638938"/>
                    <a:chOff x="3902764" y="2952428"/>
                    <a:chExt cx="69060" cy="1638938"/>
                  </a:xfrm>
                  <a:solidFill>
                    <a:srgbClr val="D5D6D6"/>
                  </a:solidFill>
                </p:grpSpPr>
                <p:sp>
                  <p:nvSpPr>
                    <p:cNvPr id="321" name="Forma Livre: Forma 320">
                      <a:extLst>
                        <a:ext uri="{FF2B5EF4-FFF2-40B4-BE49-F238E27FC236}">
                          <a16:creationId xmlns:a16="http://schemas.microsoft.com/office/drawing/2014/main" id="{5D60F051-0162-E156-791C-781AA2ECFB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2764" y="2952428"/>
                      <a:ext cx="69060" cy="60838"/>
                    </a:xfrm>
                    <a:custGeom>
                      <a:avLst/>
                      <a:gdLst>
                        <a:gd name="connsiteX0" fmla="*/ 34408 w 69060"/>
                        <a:gd name="connsiteY0" fmla="*/ 0 h 60838"/>
                        <a:gd name="connsiteX1" fmla="*/ 51735 w 69060"/>
                        <a:gd name="connsiteY1" fmla="*/ 30419 h 60838"/>
                        <a:gd name="connsiteX2" fmla="*/ 69061 w 69060"/>
                        <a:gd name="connsiteY2" fmla="*/ 60839 h 60838"/>
                        <a:gd name="connsiteX3" fmla="*/ 34408 w 69060"/>
                        <a:gd name="connsiteY3" fmla="*/ 60839 h 60838"/>
                        <a:gd name="connsiteX4" fmla="*/ 0 w 69060"/>
                        <a:gd name="connsiteY4" fmla="*/ 60839 h 60838"/>
                        <a:gd name="connsiteX5" fmla="*/ 17326 w 69060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838">
                          <a:moveTo>
                            <a:pt x="34408" y="0"/>
                          </a:moveTo>
                          <a:lnTo>
                            <a:pt x="51735" y="30419"/>
                          </a:lnTo>
                          <a:lnTo>
                            <a:pt x="69061" y="60839"/>
                          </a:lnTo>
                          <a:lnTo>
                            <a:pt x="34408" y="60839"/>
                          </a:lnTo>
                          <a:lnTo>
                            <a:pt x="0" y="60839"/>
                          </a:lnTo>
                          <a:lnTo>
                            <a:pt x="17326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2" name="Forma Livre: Forma 321">
                      <a:extLst>
                        <a:ext uri="{FF2B5EF4-FFF2-40B4-BE49-F238E27FC236}">
                          <a16:creationId xmlns:a16="http://schemas.microsoft.com/office/drawing/2014/main" id="{3FCC37D7-6924-13E1-182B-D9A96E6E4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4244" y="2999665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23" name="Gráfico 4">
                    <a:extLst>
                      <a:ext uri="{FF2B5EF4-FFF2-40B4-BE49-F238E27FC236}">
                        <a16:creationId xmlns:a16="http://schemas.microsoft.com/office/drawing/2014/main" id="{EFFCAEBE-1B3C-5FC2-36C0-05892D72CC9C}"/>
                      </a:ext>
                    </a:extLst>
                  </p:cNvPr>
                  <p:cNvGrpSpPr/>
                  <p:nvPr/>
                </p:nvGrpSpPr>
                <p:grpSpPr>
                  <a:xfrm>
                    <a:off x="3440815" y="3919419"/>
                    <a:ext cx="846296" cy="70236"/>
                    <a:chOff x="3440815" y="3919419"/>
                    <a:chExt cx="846296" cy="70236"/>
                  </a:xfrm>
                  <a:solidFill>
                    <a:srgbClr val="D5D6D6"/>
                  </a:solidFill>
                </p:grpSpPr>
                <p:sp>
                  <p:nvSpPr>
                    <p:cNvPr id="324" name="Forma Livre: Forma 323">
                      <a:extLst>
                        <a:ext uri="{FF2B5EF4-FFF2-40B4-BE49-F238E27FC236}">
                          <a16:creationId xmlns:a16="http://schemas.microsoft.com/office/drawing/2014/main" id="{FCF8E76D-9A37-C1D7-675D-48407D4ADC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7324" y="3919419"/>
                      <a:ext cx="59787" cy="70236"/>
                    </a:xfrm>
                    <a:custGeom>
                      <a:avLst/>
                      <a:gdLst>
                        <a:gd name="connsiteX0" fmla="*/ 59787 w 59787"/>
                        <a:gd name="connsiteY0" fmla="*/ 35118 h 70236"/>
                        <a:gd name="connsiteX1" fmla="*/ 30016 w 59787"/>
                        <a:gd name="connsiteY1" fmla="*/ 52678 h 70236"/>
                        <a:gd name="connsiteX2" fmla="*/ 0 w 59787"/>
                        <a:gd name="connsiteY2" fmla="*/ 70237 h 70236"/>
                        <a:gd name="connsiteX3" fmla="*/ 0 w 59787"/>
                        <a:gd name="connsiteY3" fmla="*/ 35118 h 70236"/>
                        <a:gd name="connsiteX4" fmla="*/ 0 w 59787"/>
                        <a:gd name="connsiteY4" fmla="*/ 0 h 70236"/>
                        <a:gd name="connsiteX5" fmla="*/ 30016 w 59787"/>
                        <a:gd name="connsiteY5" fmla="*/ 17559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87" h="70236">
                          <a:moveTo>
                            <a:pt x="59787" y="35118"/>
                          </a:moveTo>
                          <a:lnTo>
                            <a:pt x="30016" y="52678"/>
                          </a:lnTo>
                          <a:lnTo>
                            <a:pt x="0" y="70237"/>
                          </a:lnTo>
                          <a:lnTo>
                            <a:pt x="0" y="35118"/>
                          </a:lnTo>
                          <a:lnTo>
                            <a:pt x="0" y="0"/>
                          </a:lnTo>
                          <a:lnTo>
                            <a:pt x="30016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5" name="Forma Livre: Forma 324">
                      <a:extLst>
                        <a:ext uri="{FF2B5EF4-FFF2-40B4-BE49-F238E27FC236}">
                          <a16:creationId xmlns:a16="http://schemas.microsoft.com/office/drawing/2014/main" id="{91438C8A-9BE3-1FE4-0229-DB9996D88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0815" y="3951570"/>
                      <a:ext cx="816280" cy="6182"/>
                    </a:xfrm>
                    <a:custGeom>
                      <a:avLst/>
                      <a:gdLst>
                        <a:gd name="connsiteX0" fmla="*/ 0 w 816280"/>
                        <a:gd name="connsiteY0" fmla="*/ 0 h 6182"/>
                        <a:gd name="connsiteX1" fmla="*/ 816281 w 816280"/>
                        <a:gd name="connsiteY1" fmla="*/ 0 h 6182"/>
                        <a:gd name="connsiteX2" fmla="*/ 816281 w 816280"/>
                        <a:gd name="connsiteY2" fmla="*/ 6183 h 6182"/>
                        <a:gd name="connsiteX3" fmla="*/ 0 w 816280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6280" h="6182">
                          <a:moveTo>
                            <a:pt x="0" y="0"/>
                          </a:moveTo>
                          <a:lnTo>
                            <a:pt x="816281" y="0"/>
                          </a:lnTo>
                          <a:lnTo>
                            <a:pt x="816281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26" name="Gráfico 4">
                    <a:extLst>
                      <a:ext uri="{FF2B5EF4-FFF2-40B4-BE49-F238E27FC236}">
                        <a16:creationId xmlns:a16="http://schemas.microsoft.com/office/drawing/2014/main" id="{6C53738F-ED00-278C-EEBB-96B10CAF134E}"/>
                      </a:ext>
                    </a:extLst>
                  </p:cNvPr>
                  <p:cNvGrpSpPr/>
                  <p:nvPr/>
                </p:nvGrpSpPr>
                <p:grpSpPr>
                  <a:xfrm>
                    <a:off x="3073061" y="4009936"/>
                    <a:ext cx="63447" cy="1501680"/>
                    <a:chOff x="3073061" y="4009936"/>
                    <a:chExt cx="63447" cy="1501680"/>
                  </a:xfrm>
                  <a:solidFill>
                    <a:srgbClr val="D5D6D6"/>
                  </a:solidFill>
                </p:grpSpPr>
                <p:sp>
                  <p:nvSpPr>
                    <p:cNvPr id="327" name="Forma Livre: Forma 326">
                      <a:extLst>
                        <a:ext uri="{FF2B5EF4-FFF2-40B4-BE49-F238E27FC236}">
                          <a16:creationId xmlns:a16="http://schemas.microsoft.com/office/drawing/2014/main" id="{00C9EA60-B918-E26B-5A16-F4A64F211F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3061" y="5455970"/>
                      <a:ext cx="63447" cy="55645"/>
                    </a:xfrm>
                    <a:custGeom>
                      <a:avLst/>
                      <a:gdLst>
                        <a:gd name="connsiteX0" fmla="*/ 31724 w 63447"/>
                        <a:gd name="connsiteY0" fmla="*/ 55645 h 55645"/>
                        <a:gd name="connsiteX1" fmla="*/ 47586 w 63447"/>
                        <a:gd name="connsiteY1" fmla="*/ 27699 h 55645"/>
                        <a:gd name="connsiteX2" fmla="*/ 63448 w 63447"/>
                        <a:gd name="connsiteY2" fmla="*/ 0 h 55645"/>
                        <a:gd name="connsiteX3" fmla="*/ 31724 w 63447"/>
                        <a:gd name="connsiteY3" fmla="*/ 0 h 55645"/>
                        <a:gd name="connsiteX4" fmla="*/ 0 w 63447"/>
                        <a:gd name="connsiteY4" fmla="*/ 0 h 55645"/>
                        <a:gd name="connsiteX5" fmla="*/ 15862 w 63447"/>
                        <a:gd name="connsiteY5" fmla="*/ 27699 h 556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447" h="55645">
                          <a:moveTo>
                            <a:pt x="31724" y="55645"/>
                          </a:moveTo>
                          <a:lnTo>
                            <a:pt x="47586" y="27699"/>
                          </a:lnTo>
                          <a:lnTo>
                            <a:pt x="63448" y="0"/>
                          </a:lnTo>
                          <a:lnTo>
                            <a:pt x="31724" y="0"/>
                          </a:lnTo>
                          <a:lnTo>
                            <a:pt x="0" y="0"/>
                          </a:lnTo>
                          <a:lnTo>
                            <a:pt x="15862" y="2769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8" name="Forma Livre: Forma 327">
                      <a:extLst>
                        <a:ext uri="{FF2B5EF4-FFF2-40B4-BE49-F238E27FC236}">
                          <a16:creationId xmlns:a16="http://schemas.microsoft.com/office/drawing/2014/main" id="{1C98D99B-D666-9655-B851-A4324B3DE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2101" y="4009936"/>
                      <a:ext cx="5612" cy="1458400"/>
                    </a:xfrm>
                    <a:custGeom>
                      <a:avLst/>
                      <a:gdLst>
                        <a:gd name="connsiteX0" fmla="*/ 0 w 5612"/>
                        <a:gd name="connsiteY0" fmla="*/ 0 h 1458400"/>
                        <a:gd name="connsiteX1" fmla="*/ 5613 w 5612"/>
                        <a:gd name="connsiteY1" fmla="*/ 0 h 1458400"/>
                        <a:gd name="connsiteX2" fmla="*/ 5613 w 5612"/>
                        <a:gd name="connsiteY2" fmla="*/ 1458401 h 1458400"/>
                        <a:gd name="connsiteX3" fmla="*/ 0 w 5612"/>
                        <a:gd name="connsiteY3" fmla="*/ 1458401 h 145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12" h="1458400">
                          <a:moveTo>
                            <a:pt x="0" y="0"/>
                          </a:moveTo>
                          <a:lnTo>
                            <a:pt x="5613" y="0"/>
                          </a:lnTo>
                          <a:lnTo>
                            <a:pt x="5613" y="1458401"/>
                          </a:lnTo>
                          <a:lnTo>
                            <a:pt x="0" y="14584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29" name="Gráfico 4">
                    <a:extLst>
                      <a:ext uri="{FF2B5EF4-FFF2-40B4-BE49-F238E27FC236}">
                        <a16:creationId xmlns:a16="http://schemas.microsoft.com/office/drawing/2014/main" id="{795D4255-3516-1230-5A36-097AC4223894}"/>
                      </a:ext>
                    </a:extLst>
                  </p:cNvPr>
                  <p:cNvGrpSpPr/>
                  <p:nvPr/>
                </p:nvGrpSpPr>
                <p:grpSpPr>
                  <a:xfrm>
                    <a:off x="2820978" y="4970991"/>
                    <a:ext cx="775283" cy="64300"/>
                    <a:chOff x="2820978" y="4970991"/>
                    <a:chExt cx="775283" cy="64300"/>
                  </a:xfrm>
                  <a:solidFill>
                    <a:srgbClr val="D5D6D6"/>
                  </a:solidFill>
                </p:grpSpPr>
                <p:sp>
                  <p:nvSpPr>
                    <p:cNvPr id="330" name="Forma Livre: Forma 329">
                      <a:extLst>
                        <a:ext uri="{FF2B5EF4-FFF2-40B4-BE49-F238E27FC236}">
                          <a16:creationId xmlns:a16="http://schemas.microsoft.com/office/drawing/2014/main" id="{B47F23D4-233F-7975-81C6-1908A7499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0978" y="4970991"/>
                      <a:ext cx="54906" cy="64300"/>
                    </a:xfrm>
                    <a:custGeom>
                      <a:avLst/>
                      <a:gdLst>
                        <a:gd name="connsiteX0" fmla="*/ 0 w 54906"/>
                        <a:gd name="connsiteY0" fmla="*/ 32150 h 64300"/>
                        <a:gd name="connsiteX1" fmla="*/ 27331 w 54906"/>
                        <a:gd name="connsiteY1" fmla="*/ 48226 h 64300"/>
                        <a:gd name="connsiteX2" fmla="*/ 54907 w 54906"/>
                        <a:gd name="connsiteY2" fmla="*/ 64301 h 64300"/>
                        <a:gd name="connsiteX3" fmla="*/ 54907 w 54906"/>
                        <a:gd name="connsiteY3" fmla="*/ 32150 h 64300"/>
                        <a:gd name="connsiteX4" fmla="*/ 54907 w 54906"/>
                        <a:gd name="connsiteY4" fmla="*/ 0 h 64300"/>
                        <a:gd name="connsiteX5" fmla="*/ 27331 w 54906"/>
                        <a:gd name="connsiteY5" fmla="*/ 16075 h 64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906" h="64300">
                          <a:moveTo>
                            <a:pt x="0" y="32150"/>
                          </a:moveTo>
                          <a:lnTo>
                            <a:pt x="27331" y="48226"/>
                          </a:lnTo>
                          <a:lnTo>
                            <a:pt x="54907" y="64301"/>
                          </a:lnTo>
                          <a:lnTo>
                            <a:pt x="54907" y="32150"/>
                          </a:lnTo>
                          <a:lnTo>
                            <a:pt x="54907" y="0"/>
                          </a:lnTo>
                          <a:lnTo>
                            <a:pt x="27331" y="16075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1" name="Forma Livre: Forma 330">
                      <a:extLst>
                        <a:ext uri="{FF2B5EF4-FFF2-40B4-BE49-F238E27FC236}">
                          <a16:creationId xmlns:a16="http://schemas.microsoft.com/office/drawing/2014/main" id="{52A6592D-7057-4DE2-E6BA-CED57B0684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8309" y="5000421"/>
                      <a:ext cx="747952" cy="5688"/>
                    </a:xfrm>
                    <a:custGeom>
                      <a:avLst/>
                      <a:gdLst>
                        <a:gd name="connsiteX0" fmla="*/ 0 w 747952"/>
                        <a:gd name="connsiteY0" fmla="*/ 0 h 5688"/>
                        <a:gd name="connsiteX1" fmla="*/ 747953 w 747952"/>
                        <a:gd name="connsiteY1" fmla="*/ 0 h 5688"/>
                        <a:gd name="connsiteX2" fmla="*/ 747953 w 747952"/>
                        <a:gd name="connsiteY2" fmla="*/ 5688 h 5688"/>
                        <a:gd name="connsiteX3" fmla="*/ 0 w 747952"/>
                        <a:gd name="connsiteY3" fmla="*/ 5688 h 5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7952" h="5688">
                          <a:moveTo>
                            <a:pt x="0" y="0"/>
                          </a:moveTo>
                          <a:lnTo>
                            <a:pt x="747953" y="0"/>
                          </a:lnTo>
                          <a:lnTo>
                            <a:pt x="747953" y="5688"/>
                          </a:lnTo>
                          <a:lnTo>
                            <a:pt x="0" y="568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32" name="Gráfico 4">
                    <a:extLst>
                      <a:ext uri="{FF2B5EF4-FFF2-40B4-BE49-F238E27FC236}">
                        <a16:creationId xmlns:a16="http://schemas.microsoft.com/office/drawing/2014/main" id="{522FBEB9-D1A4-33A6-7AD0-9BA805FFA8B9}"/>
                      </a:ext>
                    </a:extLst>
                  </p:cNvPr>
                  <p:cNvGrpSpPr/>
                  <p:nvPr/>
                </p:nvGrpSpPr>
                <p:grpSpPr>
                  <a:xfrm>
                    <a:off x="4287111" y="2760019"/>
                    <a:ext cx="2175284" cy="1038464"/>
                    <a:chOff x="4287111" y="2760019"/>
                    <a:chExt cx="2175284" cy="1038464"/>
                  </a:xfrm>
                  <a:solidFill>
                    <a:srgbClr val="D5D6D6"/>
                  </a:solidFill>
                </p:grpSpPr>
                <p:grpSp>
                  <p:nvGrpSpPr>
                    <p:cNvPr id="333" name="Gráfico 4">
                      <a:extLst>
                        <a:ext uri="{FF2B5EF4-FFF2-40B4-BE49-F238E27FC236}">
                          <a16:creationId xmlns:a16="http://schemas.microsoft.com/office/drawing/2014/main" id="{69734978-D535-8AAC-3FCF-BF145C743D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87111" y="2760019"/>
                      <a:ext cx="2175284" cy="873259"/>
                      <a:chOff x="4287111" y="2760019"/>
                      <a:chExt cx="2175284" cy="873259"/>
                    </a:xfrm>
                    <a:solidFill>
                      <a:srgbClr val="D5D6D6"/>
                    </a:solidFill>
                  </p:grpSpPr>
                  <p:sp>
                    <p:nvSpPr>
                      <p:cNvPr id="334" name="Forma Livre: Forma 333">
                        <a:extLst>
                          <a:ext uri="{FF2B5EF4-FFF2-40B4-BE49-F238E27FC236}">
                            <a16:creationId xmlns:a16="http://schemas.microsoft.com/office/drawing/2014/main" id="{9B52A5A6-A896-EC3F-3540-08F2BD663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87111" y="2760019"/>
                        <a:ext cx="115914" cy="101645"/>
                      </a:xfrm>
                      <a:custGeom>
                        <a:avLst/>
                        <a:gdLst>
                          <a:gd name="connsiteX0" fmla="*/ 57835 w 115914"/>
                          <a:gd name="connsiteY0" fmla="*/ 0 h 101645"/>
                          <a:gd name="connsiteX1" fmla="*/ 86875 w 115914"/>
                          <a:gd name="connsiteY1" fmla="*/ 50946 h 101645"/>
                          <a:gd name="connsiteX2" fmla="*/ 115914 w 115914"/>
                          <a:gd name="connsiteY2" fmla="*/ 101645 h 101645"/>
                          <a:gd name="connsiteX3" fmla="*/ 57835 w 115914"/>
                          <a:gd name="connsiteY3" fmla="*/ 101645 h 101645"/>
                          <a:gd name="connsiteX4" fmla="*/ 0 w 115914"/>
                          <a:gd name="connsiteY4" fmla="*/ 101645 h 101645"/>
                          <a:gd name="connsiteX5" fmla="*/ 29040 w 115914"/>
                          <a:gd name="connsiteY5" fmla="*/ 50946 h 1016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5914" h="101645">
                            <a:moveTo>
                              <a:pt x="57835" y="0"/>
                            </a:moveTo>
                            <a:lnTo>
                              <a:pt x="86875" y="50946"/>
                            </a:lnTo>
                            <a:lnTo>
                              <a:pt x="115914" y="101645"/>
                            </a:lnTo>
                            <a:lnTo>
                              <a:pt x="57835" y="101645"/>
                            </a:lnTo>
                            <a:lnTo>
                              <a:pt x="0" y="101645"/>
                            </a:lnTo>
                            <a:lnTo>
                              <a:pt x="29040" y="50946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35" name="Forma Livre: Forma 334">
                        <a:extLst>
                          <a:ext uri="{FF2B5EF4-FFF2-40B4-BE49-F238E27FC236}">
                            <a16:creationId xmlns:a16="http://schemas.microsoft.com/office/drawing/2014/main" id="{F14D7295-3BED-3264-FEE1-A55ED590EF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2506" y="2832235"/>
                        <a:ext cx="2119890" cy="801044"/>
                      </a:xfrm>
                      <a:custGeom>
                        <a:avLst/>
                        <a:gdLst>
                          <a:gd name="connsiteX0" fmla="*/ 2119890 w 2119890"/>
                          <a:gd name="connsiteY0" fmla="*/ 801044 h 801044"/>
                          <a:gd name="connsiteX1" fmla="*/ 608855 w 2119890"/>
                          <a:gd name="connsiteY1" fmla="*/ 801044 h 801044"/>
                          <a:gd name="connsiteX2" fmla="*/ 608855 w 2119890"/>
                          <a:gd name="connsiteY2" fmla="*/ 362065 h 801044"/>
                          <a:gd name="connsiteX3" fmla="*/ 0 w 2119890"/>
                          <a:gd name="connsiteY3" fmla="*/ 362065 h 801044"/>
                          <a:gd name="connsiteX4" fmla="*/ 0 w 2119890"/>
                          <a:gd name="connsiteY4" fmla="*/ 0 h 801044"/>
                          <a:gd name="connsiteX5" fmla="*/ 5124 w 2119890"/>
                          <a:gd name="connsiteY5" fmla="*/ 0 h 801044"/>
                          <a:gd name="connsiteX6" fmla="*/ 5124 w 2119890"/>
                          <a:gd name="connsiteY6" fmla="*/ 356872 h 801044"/>
                          <a:gd name="connsiteX7" fmla="*/ 613980 w 2119890"/>
                          <a:gd name="connsiteY7" fmla="*/ 356872 h 801044"/>
                          <a:gd name="connsiteX8" fmla="*/ 613980 w 2119890"/>
                          <a:gd name="connsiteY8" fmla="*/ 795851 h 801044"/>
                          <a:gd name="connsiteX9" fmla="*/ 2119890 w 2119890"/>
                          <a:gd name="connsiteY9" fmla="*/ 795851 h 8010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119890" h="801044">
                            <a:moveTo>
                              <a:pt x="2119890" y="801044"/>
                            </a:moveTo>
                            <a:lnTo>
                              <a:pt x="608855" y="801044"/>
                            </a:lnTo>
                            <a:lnTo>
                              <a:pt x="608855" y="362065"/>
                            </a:lnTo>
                            <a:lnTo>
                              <a:pt x="0" y="362065"/>
                            </a:lnTo>
                            <a:lnTo>
                              <a:pt x="0" y="0"/>
                            </a:lnTo>
                            <a:lnTo>
                              <a:pt x="5124" y="0"/>
                            </a:lnTo>
                            <a:lnTo>
                              <a:pt x="5124" y="356872"/>
                            </a:lnTo>
                            <a:lnTo>
                              <a:pt x="613980" y="356872"/>
                            </a:lnTo>
                            <a:lnTo>
                              <a:pt x="613980" y="795851"/>
                            </a:lnTo>
                            <a:lnTo>
                              <a:pt x="2119890" y="795851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336" name="Gráfico 4">
                      <a:extLst>
                        <a:ext uri="{FF2B5EF4-FFF2-40B4-BE49-F238E27FC236}">
                          <a16:creationId xmlns:a16="http://schemas.microsoft.com/office/drawing/2014/main" id="{50CE05C1-8766-C0E9-2F8D-8AE01DE89C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49200" y="3001396"/>
                      <a:ext cx="1361200" cy="797087"/>
                      <a:chOff x="4549200" y="3001396"/>
                      <a:chExt cx="1361200" cy="797087"/>
                    </a:xfrm>
                    <a:solidFill>
                      <a:srgbClr val="D5D6D6"/>
                    </a:solidFill>
                  </p:grpSpPr>
                  <p:sp>
                    <p:nvSpPr>
                      <p:cNvPr id="337" name="Forma Livre: Forma 336">
                        <a:extLst>
                          <a:ext uri="{FF2B5EF4-FFF2-40B4-BE49-F238E27FC236}">
                            <a16:creationId xmlns:a16="http://schemas.microsoft.com/office/drawing/2014/main" id="{BE1D4E84-1BDD-0CFC-1AEA-EB4ADAA88A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422" y="3737645"/>
                        <a:ext cx="51978" cy="60838"/>
                      </a:xfrm>
                      <a:custGeom>
                        <a:avLst/>
                        <a:gdLst>
                          <a:gd name="connsiteX0" fmla="*/ 51979 w 51978"/>
                          <a:gd name="connsiteY0" fmla="*/ 30420 h 60838"/>
                          <a:gd name="connsiteX1" fmla="*/ 26111 w 51978"/>
                          <a:gd name="connsiteY1" fmla="*/ 45506 h 60838"/>
                          <a:gd name="connsiteX2" fmla="*/ 0 w 51978"/>
                          <a:gd name="connsiteY2" fmla="*/ 60839 h 60838"/>
                          <a:gd name="connsiteX3" fmla="*/ 0 w 51978"/>
                          <a:gd name="connsiteY3" fmla="*/ 30420 h 60838"/>
                          <a:gd name="connsiteX4" fmla="*/ 0 w 51978"/>
                          <a:gd name="connsiteY4" fmla="*/ 0 h 60838"/>
                          <a:gd name="connsiteX5" fmla="*/ 26111 w 51978"/>
                          <a:gd name="connsiteY5" fmla="*/ 15086 h 608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1978" h="60838">
                            <a:moveTo>
                              <a:pt x="51979" y="30420"/>
                            </a:moveTo>
                            <a:lnTo>
                              <a:pt x="26111" y="45506"/>
                            </a:lnTo>
                            <a:lnTo>
                              <a:pt x="0" y="60839"/>
                            </a:lnTo>
                            <a:lnTo>
                              <a:pt x="0" y="30420"/>
                            </a:lnTo>
                            <a:lnTo>
                              <a:pt x="0" y="0"/>
                            </a:lnTo>
                            <a:lnTo>
                              <a:pt x="26111" y="15086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38" name="Forma Livre: Forma 337">
                        <a:extLst>
                          <a:ext uri="{FF2B5EF4-FFF2-40B4-BE49-F238E27FC236}">
                            <a16:creationId xmlns:a16="http://schemas.microsoft.com/office/drawing/2014/main" id="{88582983-52E3-B238-DE21-5AC57BA91D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49200" y="3001396"/>
                        <a:ext cx="76137" cy="66527"/>
                      </a:xfrm>
                      <a:custGeom>
                        <a:avLst/>
                        <a:gdLst>
                          <a:gd name="connsiteX0" fmla="*/ 38069 w 76137"/>
                          <a:gd name="connsiteY0" fmla="*/ 0 h 66527"/>
                          <a:gd name="connsiteX1" fmla="*/ 57103 w 76137"/>
                          <a:gd name="connsiteY1" fmla="*/ 33140 h 66527"/>
                          <a:gd name="connsiteX2" fmla="*/ 76137 w 76137"/>
                          <a:gd name="connsiteY2" fmla="*/ 66527 h 66527"/>
                          <a:gd name="connsiteX3" fmla="*/ 38069 w 76137"/>
                          <a:gd name="connsiteY3" fmla="*/ 66527 h 66527"/>
                          <a:gd name="connsiteX4" fmla="*/ 0 w 76137"/>
                          <a:gd name="connsiteY4" fmla="*/ 66527 h 66527"/>
                          <a:gd name="connsiteX5" fmla="*/ 19034 w 76137"/>
                          <a:gd name="connsiteY5" fmla="*/ 33140 h 665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6137" h="66527">
                            <a:moveTo>
                              <a:pt x="38069" y="0"/>
                            </a:moveTo>
                            <a:lnTo>
                              <a:pt x="57103" y="33140"/>
                            </a:lnTo>
                            <a:lnTo>
                              <a:pt x="76137" y="66527"/>
                            </a:lnTo>
                            <a:lnTo>
                              <a:pt x="38069" y="66527"/>
                            </a:lnTo>
                            <a:lnTo>
                              <a:pt x="0" y="66527"/>
                            </a:lnTo>
                            <a:lnTo>
                              <a:pt x="19034" y="3314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39" name="Forma Livre: Forma 338">
                        <a:extLst>
                          <a:ext uri="{FF2B5EF4-FFF2-40B4-BE49-F238E27FC236}">
                            <a16:creationId xmlns:a16="http://schemas.microsoft.com/office/drawing/2014/main" id="{E59E66C8-09FD-0A47-4DBF-F00B204C4A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82144" y="3057536"/>
                        <a:ext cx="1285307" cy="715474"/>
                      </a:xfrm>
                      <a:custGeom>
                        <a:avLst/>
                        <a:gdLst>
                          <a:gd name="connsiteX0" fmla="*/ 1285307 w 1285307"/>
                          <a:gd name="connsiteY0" fmla="*/ 715474 h 715474"/>
                          <a:gd name="connsiteX1" fmla="*/ 657417 w 1285307"/>
                          <a:gd name="connsiteY1" fmla="*/ 715474 h 715474"/>
                          <a:gd name="connsiteX2" fmla="*/ 657417 w 1285307"/>
                          <a:gd name="connsiteY2" fmla="*/ 333129 h 715474"/>
                          <a:gd name="connsiteX3" fmla="*/ 0 w 1285307"/>
                          <a:gd name="connsiteY3" fmla="*/ 333129 h 715474"/>
                          <a:gd name="connsiteX4" fmla="*/ 0 w 1285307"/>
                          <a:gd name="connsiteY4" fmla="*/ 0 h 715474"/>
                          <a:gd name="connsiteX5" fmla="*/ 10250 w 1285307"/>
                          <a:gd name="connsiteY5" fmla="*/ 0 h 715474"/>
                          <a:gd name="connsiteX6" fmla="*/ 10250 w 1285307"/>
                          <a:gd name="connsiteY6" fmla="*/ 322990 h 715474"/>
                          <a:gd name="connsiteX7" fmla="*/ 667667 w 1285307"/>
                          <a:gd name="connsiteY7" fmla="*/ 322990 h 715474"/>
                          <a:gd name="connsiteX8" fmla="*/ 667667 w 1285307"/>
                          <a:gd name="connsiteY8" fmla="*/ 705335 h 715474"/>
                          <a:gd name="connsiteX9" fmla="*/ 1285307 w 1285307"/>
                          <a:gd name="connsiteY9" fmla="*/ 705335 h 715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285307" h="715474">
                            <a:moveTo>
                              <a:pt x="1285307" y="715474"/>
                            </a:moveTo>
                            <a:lnTo>
                              <a:pt x="657417" y="715474"/>
                            </a:lnTo>
                            <a:lnTo>
                              <a:pt x="657417" y="333129"/>
                            </a:lnTo>
                            <a:lnTo>
                              <a:pt x="0" y="333129"/>
                            </a:lnTo>
                            <a:lnTo>
                              <a:pt x="0" y="0"/>
                            </a:lnTo>
                            <a:lnTo>
                              <a:pt x="10250" y="0"/>
                            </a:lnTo>
                            <a:lnTo>
                              <a:pt x="10250" y="322990"/>
                            </a:lnTo>
                            <a:lnTo>
                              <a:pt x="667667" y="322990"/>
                            </a:lnTo>
                            <a:lnTo>
                              <a:pt x="667667" y="705335"/>
                            </a:lnTo>
                            <a:lnTo>
                              <a:pt x="1285307" y="705335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340" name="Gráfico 4">
                    <a:extLst>
                      <a:ext uri="{FF2B5EF4-FFF2-40B4-BE49-F238E27FC236}">
                        <a16:creationId xmlns:a16="http://schemas.microsoft.com/office/drawing/2014/main" id="{80761A90-92CA-EB50-B810-33F8909682C8}"/>
                      </a:ext>
                    </a:extLst>
                  </p:cNvPr>
                  <p:cNvGrpSpPr/>
                  <p:nvPr/>
                </p:nvGrpSpPr>
                <p:grpSpPr>
                  <a:xfrm>
                    <a:off x="2943237" y="2620783"/>
                    <a:ext cx="2106468" cy="1212572"/>
                    <a:chOff x="2943237" y="2620783"/>
                    <a:chExt cx="2106468" cy="1212572"/>
                  </a:xfrm>
                  <a:solidFill>
                    <a:srgbClr val="D5D6D6"/>
                  </a:solidFill>
                </p:grpSpPr>
                <p:grpSp>
                  <p:nvGrpSpPr>
                    <p:cNvPr id="341" name="Gráfico 4">
                      <a:extLst>
                        <a:ext uri="{FF2B5EF4-FFF2-40B4-BE49-F238E27FC236}">
                          <a16:creationId xmlns:a16="http://schemas.microsoft.com/office/drawing/2014/main" id="{5D183DB6-42FE-5E5B-CBE2-D81E5192CA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43237" y="2620783"/>
                      <a:ext cx="2106468" cy="1212572"/>
                      <a:chOff x="2943237" y="2620783"/>
                      <a:chExt cx="2106468" cy="1212572"/>
                    </a:xfrm>
                    <a:solidFill>
                      <a:srgbClr val="D5D6D6"/>
                    </a:solidFill>
                  </p:grpSpPr>
                  <p:sp>
                    <p:nvSpPr>
                      <p:cNvPr id="342" name="Forma Livre: Forma 341">
                        <a:extLst>
                          <a:ext uri="{FF2B5EF4-FFF2-40B4-BE49-F238E27FC236}">
                            <a16:creationId xmlns:a16="http://schemas.microsoft.com/office/drawing/2014/main" id="{60EEAFC9-373D-7567-4153-D7C924C802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43237" y="3524462"/>
                        <a:ext cx="111765" cy="113269"/>
                      </a:xfrm>
                      <a:custGeom>
                        <a:avLst/>
                        <a:gdLst>
                          <a:gd name="connsiteX0" fmla="*/ 0 w 111765"/>
                          <a:gd name="connsiteY0" fmla="*/ 0 h 113269"/>
                          <a:gd name="connsiteX1" fmla="*/ 55883 w 111765"/>
                          <a:gd name="connsiteY1" fmla="*/ 15086 h 113269"/>
                          <a:gd name="connsiteX2" fmla="*/ 111766 w 111765"/>
                          <a:gd name="connsiteY2" fmla="*/ 30419 h 113269"/>
                          <a:gd name="connsiteX3" fmla="*/ 71013 w 111765"/>
                          <a:gd name="connsiteY3" fmla="*/ 71968 h 113269"/>
                          <a:gd name="connsiteX4" fmla="*/ 30016 w 111765"/>
                          <a:gd name="connsiteY4" fmla="*/ 113269 h 113269"/>
                          <a:gd name="connsiteX5" fmla="*/ 14886 w 111765"/>
                          <a:gd name="connsiteY5" fmla="*/ 56634 h 1132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1765" h="113269">
                            <a:moveTo>
                              <a:pt x="0" y="0"/>
                            </a:moveTo>
                            <a:lnTo>
                              <a:pt x="55883" y="15086"/>
                            </a:lnTo>
                            <a:lnTo>
                              <a:pt x="111766" y="30419"/>
                            </a:lnTo>
                            <a:lnTo>
                              <a:pt x="71013" y="71968"/>
                            </a:lnTo>
                            <a:lnTo>
                              <a:pt x="30016" y="113269"/>
                            </a:lnTo>
                            <a:lnTo>
                              <a:pt x="14886" y="56634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43" name="Forma Livre: Forma 342">
                        <a:extLst>
                          <a:ext uri="{FF2B5EF4-FFF2-40B4-BE49-F238E27FC236}">
                            <a16:creationId xmlns:a16="http://schemas.microsoft.com/office/drawing/2014/main" id="{A7049ABD-ED01-9F2B-6840-D04CEC506D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799" y="2620783"/>
                        <a:ext cx="2057906" cy="1212572"/>
                      </a:xfrm>
                      <a:custGeom>
                        <a:avLst/>
                        <a:gdLst>
                          <a:gd name="connsiteX0" fmla="*/ 2057907 w 2057906"/>
                          <a:gd name="connsiteY0" fmla="*/ 3710 h 1212572"/>
                          <a:gd name="connsiteX1" fmla="*/ 989542 w 2057906"/>
                          <a:gd name="connsiteY1" fmla="*/ 1086443 h 1212572"/>
                          <a:gd name="connsiteX2" fmla="*/ 683285 w 2057906"/>
                          <a:gd name="connsiteY2" fmla="*/ 776066 h 1212572"/>
                          <a:gd name="connsiteX3" fmla="*/ 252571 w 2057906"/>
                          <a:gd name="connsiteY3" fmla="*/ 1212572 h 1212572"/>
                          <a:gd name="connsiteX4" fmla="*/ 0 w 2057906"/>
                          <a:gd name="connsiteY4" fmla="*/ 956604 h 1212572"/>
                          <a:gd name="connsiteX5" fmla="*/ 3661 w 2057906"/>
                          <a:gd name="connsiteY5" fmla="*/ 952894 h 1212572"/>
                          <a:gd name="connsiteX6" fmla="*/ 252571 w 2057906"/>
                          <a:gd name="connsiteY6" fmla="*/ 1205153 h 1212572"/>
                          <a:gd name="connsiteX7" fmla="*/ 683285 w 2057906"/>
                          <a:gd name="connsiteY7" fmla="*/ 768894 h 1212572"/>
                          <a:gd name="connsiteX8" fmla="*/ 989542 w 2057906"/>
                          <a:gd name="connsiteY8" fmla="*/ 1079271 h 1212572"/>
                          <a:gd name="connsiteX9" fmla="*/ 2054246 w 2057906"/>
                          <a:gd name="connsiteY9" fmla="*/ 0 h 1212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057906" h="1212572">
                            <a:moveTo>
                              <a:pt x="2057907" y="3710"/>
                            </a:moveTo>
                            <a:lnTo>
                              <a:pt x="989542" y="1086443"/>
                            </a:lnTo>
                            <a:lnTo>
                              <a:pt x="683285" y="776066"/>
                            </a:lnTo>
                            <a:lnTo>
                              <a:pt x="252571" y="1212572"/>
                            </a:lnTo>
                            <a:lnTo>
                              <a:pt x="0" y="956604"/>
                            </a:lnTo>
                            <a:lnTo>
                              <a:pt x="3661" y="952894"/>
                            </a:lnTo>
                            <a:lnTo>
                              <a:pt x="252571" y="1205153"/>
                            </a:lnTo>
                            <a:lnTo>
                              <a:pt x="683285" y="768894"/>
                            </a:lnTo>
                            <a:lnTo>
                              <a:pt x="989542" y="1079271"/>
                            </a:lnTo>
                            <a:lnTo>
                              <a:pt x="2054246" y="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344" name="Gráfico 4">
                      <a:extLst>
                        <a:ext uri="{FF2B5EF4-FFF2-40B4-BE49-F238E27FC236}">
                          <a16:creationId xmlns:a16="http://schemas.microsoft.com/office/drawing/2014/main" id="{9EF808A3-3B3A-9D95-15A5-6E2AD1285C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82927" y="3115407"/>
                      <a:ext cx="1470525" cy="685054"/>
                      <a:chOff x="3282927" y="3115407"/>
                      <a:chExt cx="1470525" cy="685054"/>
                    </a:xfrm>
                    <a:solidFill>
                      <a:srgbClr val="D5D6D6"/>
                    </a:solidFill>
                  </p:grpSpPr>
                  <p:sp>
                    <p:nvSpPr>
                      <p:cNvPr id="345" name="Forma Livre: Forma 344">
                        <a:extLst>
                          <a:ext uri="{FF2B5EF4-FFF2-40B4-BE49-F238E27FC236}">
                            <a16:creationId xmlns:a16="http://schemas.microsoft.com/office/drawing/2014/main" id="{F570BEDC-6108-8279-E915-915771D95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5374" y="3115407"/>
                        <a:ext cx="58079" cy="58860"/>
                      </a:xfrm>
                      <a:custGeom>
                        <a:avLst/>
                        <a:gdLst>
                          <a:gd name="connsiteX0" fmla="*/ 58079 w 58079"/>
                          <a:gd name="connsiteY0" fmla="*/ 0 h 58860"/>
                          <a:gd name="connsiteX1" fmla="*/ 50271 w 58079"/>
                          <a:gd name="connsiteY1" fmla="*/ 29430 h 58860"/>
                          <a:gd name="connsiteX2" fmla="*/ 42461 w 58079"/>
                          <a:gd name="connsiteY2" fmla="*/ 58860 h 58860"/>
                          <a:gd name="connsiteX3" fmla="*/ 21231 w 58079"/>
                          <a:gd name="connsiteY3" fmla="*/ 37344 h 58860"/>
                          <a:gd name="connsiteX4" fmla="*/ 0 w 58079"/>
                          <a:gd name="connsiteY4" fmla="*/ 15828 h 58860"/>
                          <a:gd name="connsiteX5" fmla="*/ 29040 w 58079"/>
                          <a:gd name="connsiteY5" fmla="*/ 7914 h 588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8079" h="58860">
                            <a:moveTo>
                              <a:pt x="58079" y="0"/>
                            </a:moveTo>
                            <a:lnTo>
                              <a:pt x="50271" y="29430"/>
                            </a:lnTo>
                            <a:lnTo>
                              <a:pt x="42461" y="58860"/>
                            </a:lnTo>
                            <a:lnTo>
                              <a:pt x="21231" y="37344"/>
                            </a:lnTo>
                            <a:lnTo>
                              <a:pt x="0" y="15828"/>
                            </a:lnTo>
                            <a:lnTo>
                              <a:pt x="29040" y="7914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46" name="Forma Livre: Forma 345">
                        <a:extLst>
                          <a:ext uri="{FF2B5EF4-FFF2-40B4-BE49-F238E27FC236}">
                            <a16:creationId xmlns:a16="http://schemas.microsoft.com/office/drawing/2014/main" id="{741A6B99-AFC4-5A62-F64C-36F94E4237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82927" y="3521494"/>
                        <a:ext cx="73209" cy="74440"/>
                      </a:xfrm>
                      <a:custGeom>
                        <a:avLst/>
                        <a:gdLst>
                          <a:gd name="connsiteX0" fmla="*/ 0 w 73209"/>
                          <a:gd name="connsiteY0" fmla="*/ 0 h 74440"/>
                          <a:gd name="connsiteX1" fmla="*/ 36605 w 73209"/>
                          <a:gd name="connsiteY1" fmla="*/ 9892 h 74440"/>
                          <a:gd name="connsiteX2" fmla="*/ 73209 w 73209"/>
                          <a:gd name="connsiteY2" fmla="*/ 20032 h 74440"/>
                          <a:gd name="connsiteX3" fmla="*/ 46366 w 73209"/>
                          <a:gd name="connsiteY3" fmla="*/ 47236 h 74440"/>
                          <a:gd name="connsiteX4" fmla="*/ 19522 w 73209"/>
                          <a:gd name="connsiteY4" fmla="*/ 74441 h 74440"/>
                          <a:gd name="connsiteX5" fmla="*/ 9761 w 73209"/>
                          <a:gd name="connsiteY5" fmla="*/ 37097 h 74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3209" h="74440">
                            <a:moveTo>
                              <a:pt x="0" y="0"/>
                            </a:moveTo>
                            <a:lnTo>
                              <a:pt x="36605" y="9892"/>
                            </a:lnTo>
                            <a:lnTo>
                              <a:pt x="73209" y="20032"/>
                            </a:lnTo>
                            <a:lnTo>
                              <a:pt x="46366" y="47236"/>
                            </a:lnTo>
                            <a:lnTo>
                              <a:pt x="19522" y="74441"/>
                            </a:lnTo>
                            <a:lnTo>
                              <a:pt x="9761" y="37097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47" name="Forma Livre: Forma 346">
                        <a:extLst>
                          <a:ext uri="{FF2B5EF4-FFF2-40B4-BE49-F238E27FC236}">
                            <a16:creationId xmlns:a16="http://schemas.microsoft.com/office/drawing/2014/main" id="{A4A58B65-E950-5641-C568-C3B54FBD16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8555" y="3142611"/>
                        <a:ext cx="1408054" cy="657850"/>
                      </a:xfrm>
                      <a:custGeom>
                        <a:avLst/>
                        <a:gdLst>
                          <a:gd name="connsiteX0" fmla="*/ 1408054 w 1408054"/>
                          <a:gd name="connsiteY0" fmla="*/ 7172 h 657850"/>
                          <a:gd name="connsiteX1" fmla="*/ 964163 w 1408054"/>
                          <a:gd name="connsiteY1" fmla="*/ 457281 h 657850"/>
                          <a:gd name="connsiteX2" fmla="*/ 697194 w 1408054"/>
                          <a:gd name="connsiteY2" fmla="*/ 186721 h 657850"/>
                          <a:gd name="connsiteX3" fmla="*/ 232317 w 1408054"/>
                          <a:gd name="connsiteY3" fmla="*/ 657851 h 657850"/>
                          <a:gd name="connsiteX4" fmla="*/ 0 w 1408054"/>
                          <a:gd name="connsiteY4" fmla="*/ 422409 h 657850"/>
                          <a:gd name="connsiteX5" fmla="*/ 7077 w 1408054"/>
                          <a:gd name="connsiteY5" fmla="*/ 414990 h 657850"/>
                          <a:gd name="connsiteX6" fmla="*/ 232317 w 1408054"/>
                          <a:gd name="connsiteY6" fmla="*/ 643507 h 657850"/>
                          <a:gd name="connsiteX7" fmla="*/ 697194 w 1408054"/>
                          <a:gd name="connsiteY7" fmla="*/ 172377 h 657850"/>
                          <a:gd name="connsiteX8" fmla="*/ 964163 w 1408054"/>
                          <a:gd name="connsiteY8" fmla="*/ 442689 h 657850"/>
                          <a:gd name="connsiteX9" fmla="*/ 1400734 w 1408054"/>
                          <a:gd name="connsiteY9" fmla="*/ 0 h 6578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408054" h="657850">
                            <a:moveTo>
                              <a:pt x="1408054" y="7172"/>
                            </a:moveTo>
                            <a:lnTo>
                              <a:pt x="964163" y="457281"/>
                            </a:lnTo>
                            <a:lnTo>
                              <a:pt x="697194" y="186721"/>
                            </a:lnTo>
                            <a:lnTo>
                              <a:pt x="232317" y="657851"/>
                            </a:lnTo>
                            <a:lnTo>
                              <a:pt x="0" y="422409"/>
                            </a:lnTo>
                            <a:lnTo>
                              <a:pt x="7077" y="414990"/>
                            </a:lnTo>
                            <a:lnTo>
                              <a:pt x="232317" y="643507"/>
                            </a:lnTo>
                            <a:lnTo>
                              <a:pt x="697194" y="172377"/>
                            </a:lnTo>
                            <a:lnTo>
                              <a:pt x="964163" y="442689"/>
                            </a:lnTo>
                            <a:lnTo>
                              <a:pt x="1400734" y="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348" name="Gráfico 4">
                    <a:extLst>
                      <a:ext uri="{FF2B5EF4-FFF2-40B4-BE49-F238E27FC236}">
                        <a16:creationId xmlns:a16="http://schemas.microsoft.com/office/drawing/2014/main" id="{19F0E53D-624F-D49E-1A5D-FA57C641C48F}"/>
                      </a:ext>
                    </a:extLst>
                  </p:cNvPr>
                  <p:cNvGrpSpPr/>
                  <p:nvPr/>
                </p:nvGrpSpPr>
                <p:grpSpPr>
                  <a:xfrm>
                    <a:off x="5426732" y="3112439"/>
                    <a:ext cx="1024683" cy="2204541"/>
                    <a:chOff x="5426732" y="3112439"/>
                    <a:chExt cx="1024683" cy="2204541"/>
                  </a:xfrm>
                  <a:solidFill>
                    <a:srgbClr val="D5D6D6"/>
                  </a:solidFill>
                </p:grpSpPr>
                <p:grpSp>
                  <p:nvGrpSpPr>
                    <p:cNvPr id="349" name="Gráfico 4">
                      <a:extLst>
                        <a:ext uri="{FF2B5EF4-FFF2-40B4-BE49-F238E27FC236}">
                          <a16:creationId xmlns:a16="http://schemas.microsoft.com/office/drawing/2014/main" id="{5295D088-1E2C-6BFD-D34F-B234A14154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89988" y="3112439"/>
                      <a:ext cx="861426" cy="2204541"/>
                      <a:chOff x="5589988" y="3112439"/>
                      <a:chExt cx="861426" cy="2204541"/>
                    </a:xfrm>
                    <a:solidFill>
                      <a:srgbClr val="D5D6D6"/>
                    </a:solidFill>
                  </p:grpSpPr>
                  <p:sp>
                    <p:nvSpPr>
                      <p:cNvPr id="350" name="Forma Livre: Forma 349">
                        <a:extLst>
                          <a:ext uri="{FF2B5EF4-FFF2-40B4-BE49-F238E27FC236}">
                            <a16:creationId xmlns:a16="http://schemas.microsoft.com/office/drawing/2014/main" id="{D6180079-0056-4438-DE3B-E8D0701FCC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51119" y="5199507"/>
                        <a:ext cx="100296" cy="117473"/>
                      </a:xfrm>
                      <a:custGeom>
                        <a:avLst/>
                        <a:gdLst>
                          <a:gd name="connsiteX0" fmla="*/ 100297 w 100296"/>
                          <a:gd name="connsiteY0" fmla="*/ 58860 h 117473"/>
                          <a:gd name="connsiteX1" fmla="*/ 50270 w 100296"/>
                          <a:gd name="connsiteY1" fmla="*/ 29430 h 117473"/>
                          <a:gd name="connsiteX2" fmla="*/ 0 w 100296"/>
                          <a:gd name="connsiteY2" fmla="*/ 0 h 117473"/>
                          <a:gd name="connsiteX3" fmla="*/ 0 w 100296"/>
                          <a:gd name="connsiteY3" fmla="*/ 58860 h 117473"/>
                          <a:gd name="connsiteX4" fmla="*/ 0 w 100296"/>
                          <a:gd name="connsiteY4" fmla="*/ 117473 h 117473"/>
                          <a:gd name="connsiteX5" fmla="*/ 50270 w 100296"/>
                          <a:gd name="connsiteY5" fmla="*/ 88043 h 1174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296" h="117473">
                            <a:moveTo>
                              <a:pt x="100297" y="58860"/>
                            </a:moveTo>
                            <a:lnTo>
                              <a:pt x="50270" y="29430"/>
                            </a:lnTo>
                            <a:lnTo>
                              <a:pt x="0" y="0"/>
                            </a:lnTo>
                            <a:lnTo>
                              <a:pt x="0" y="58860"/>
                            </a:lnTo>
                            <a:lnTo>
                              <a:pt x="0" y="117473"/>
                            </a:lnTo>
                            <a:lnTo>
                              <a:pt x="50270" y="88043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51" name="Forma Livre: Forma 350">
                        <a:extLst>
                          <a:ext uri="{FF2B5EF4-FFF2-40B4-BE49-F238E27FC236}">
                            <a16:creationId xmlns:a16="http://schemas.microsoft.com/office/drawing/2014/main" id="{66586D61-F204-5F25-7CE6-C44EE7C704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9988" y="3112439"/>
                        <a:ext cx="790169" cy="2148401"/>
                      </a:xfrm>
                      <a:custGeom>
                        <a:avLst/>
                        <a:gdLst>
                          <a:gd name="connsiteX0" fmla="*/ 0 w 790169"/>
                          <a:gd name="connsiteY0" fmla="*/ 0 h 2148401"/>
                          <a:gd name="connsiteX1" fmla="*/ 0 w 790169"/>
                          <a:gd name="connsiteY1" fmla="*/ 1531358 h 2148401"/>
                          <a:gd name="connsiteX2" fmla="*/ 432910 w 790169"/>
                          <a:gd name="connsiteY2" fmla="*/ 1531358 h 2148401"/>
                          <a:gd name="connsiteX3" fmla="*/ 432910 w 790169"/>
                          <a:gd name="connsiteY3" fmla="*/ 2148402 h 2148401"/>
                          <a:gd name="connsiteX4" fmla="*/ 790170 w 790169"/>
                          <a:gd name="connsiteY4" fmla="*/ 2148402 h 2148401"/>
                          <a:gd name="connsiteX5" fmla="*/ 790170 w 790169"/>
                          <a:gd name="connsiteY5" fmla="*/ 2143208 h 2148401"/>
                          <a:gd name="connsiteX6" fmla="*/ 438034 w 790169"/>
                          <a:gd name="connsiteY6" fmla="*/ 2143208 h 2148401"/>
                          <a:gd name="connsiteX7" fmla="*/ 438034 w 790169"/>
                          <a:gd name="connsiteY7" fmla="*/ 1526164 h 2148401"/>
                          <a:gd name="connsiteX8" fmla="*/ 4881 w 790169"/>
                          <a:gd name="connsiteY8" fmla="*/ 1526164 h 2148401"/>
                          <a:gd name="connsiteX9" fmla="*/ 4881 w 790169"/>
                          <a:gd name="connsiteY9" fmla="*/ 0 h 21484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90169" h="2148401">
                            <a:moveTo>
                              <a:pt x="0" y="0"/>
                            </a:moveTo>
                            <a:lnTo>
                              <a:pt x="0" y="1531358"/>
                            </a:lnTo>
                            <a:lnTo>
                              <a:pt x="432910" y="1531358"/>
                            </a:lnTo>
                            <a:lnTo>
                              <a:pt x="432910" y="2148402"/>
                            </a:lnTo>
                            <a:lnTo>
                              <a:pt x="790170" y="2148402"/>
                            </a:lnTo>
                            <a:lnTo>
                              <a:pt x="790170" y="2143208"/>
                            </a:lnTo>
                            <a:lnTo>
                              <a:pt x="438034" y="2143208"/>
                            </a:lnTo>
                            <a:lnTo>
                              <a:pt x="438034" y="1526164"/>
                            </a:lnTo>
                            <a:lnTo>
                              <a:pt x="4881" y="1526164"/>
                            </a:lnTo>
                            <a:lnTo>
                              <a:pt x="4881" y="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352" name="Gráfico 4">
                      <a:extLst>
                        <a:ext uri="{FF2B5EF4-FFF2-40B4-BE49-F238E27FC236}">
                          <a16:creationId xmlns:a16="http://schemas.microsoft.com/office/drawing/2014/main" id="{F064E857-7B00-2EFE-7CA7-EE55BB23E7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26732" y="3671860"/>
                      <a:ext cx="786753" cy="1379507"/>
                      <a:chOff x="5426732" y="3671860"/>
                      <a:chExt cx="786753" cy="1379507"/>
                    </a:xfrm>
                    <a:solidFill>
                      <a:srgbClr val="D5D6D6"/>
                    </a:solidFill>
                  </p:grpSpPr>
                  <p:sp>
                    <p:nvSpPr>
                      <p:cNvPr id="353" name="Forma Livre: Forma 352">
                        <a:extLst>
                          <a:ext uri="{FF2B5EF4-FFF2-40B4-BE49-F238E27FC236}">
                            <a16:creationId xmlns:a16="http://schemas.microsoft.com/office/drawing/2014/main" id="{845C1238-2F72-0650-2736-FE24322DE2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6732" y="3671860"/>
                        <a:ext cx="60275" cy="52677"/>
                      </a:xfrm>
                      <a:custGeom>
                        <a:avLst/>
                        <a:gdLst>
                          <a:gd name="connsiteX0" fmla="*/ 30016 w 60275"/>
                          <a:gd name="connsiteY0" fmla="*/ 0 h 52677"/>
                          <a:gd name="connsiteX1" fmla="*/ 15130 w 60275"/>
                          <a:gd name="connsiteY1" fmla="*/ 26215 h 52677"/>
                          <a:gd name="connsiteX2" fmla="*/ 0 w 60275"/>
                          <a:gd name="connsiteY2" fmla="*/ 52677 h 52677"/>
                          <a:gd name="connsiteX3" fmla="*/ 30016 w 60275"/>
                          <a:gd name="connsiteY3" fmla="*/ 52677 h 52677"/>
                          <a:gd name="connsiteX4" fmla="*/ 60275 w 60275"/>
                          <a:gd name="connsiteY4" fmla="*/ 52677 h 52677"/>
                          <a:gd name="connsiteX5" fmla="*/ 45146 w 60275"/>
                          <a:gd name="connsiteY5" fmla="*/ 26215 h 52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0275" h="52677">
                            <a:moveTo>
                              <a:pt x="30016" y="0"/>
                            </a:moveTo>
                            <a:lnTo>
                              <a:pt x="15130" y="26215"/>
                            </a:lnTo>
                            <a:lnTo>
                              <a:pt x="0" y="52677"/>
                            </a:lnTo>
                            <a:lnTo>
                              <a:pt x="30016" y="52677"/>
                            </a:lnTo>
                            <a:lnTo>
                              <a:pt x="60275" y="52677"/>
                            </a:lnTo>
                            <a:lnTo>
                              <a:pt x="45146" y="26215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54" name="Forma Livre: Forma 353">
                        <a:extLst>
                          <a:ext uri="{FF2B5EF4-FFF2-40B4-BE49-F238E27FC236}">
                            <a16:creationId xmlns:a16="http://schemas.microsoft.com/office/drawing/2014/main" id="{D666D54E-8B20-0F66-CCCA-A448D0E5E1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7597" y="4974206"/>
                        <a:ext cx="65888" cy="77161"/>
                      </a:xfrm>
                      <a:custGeom>
                        <a:avLst/>
                        <a:gdLst>
                          <a:gd name="connsiteX0" fmla="*/ 65888 w 65888"/>
                          <a:gd name="connsiteY0" fmla="*/ 38581 h 77161"/>
                          <a:gd name="connsiteX1" fmla="*/ 32944 w 65888"/>
                          <a:gd name="connsiteY1" fmla="*/ 19290 h 77161"/>
                          <a:gd name="connsiteX2" fmla="*/ 0 w 65888"/>
                          <a:gd name="connsiteY2" fmla="*/ 0 h 77161"/>
                          <a:gd name="connsiteX3" fmla="*/ 0 w 65888"/>
                          <a:gd name="connsiteY3" fmla="*/ 38581 h 77161"/>
                          <a:gd name="connsiteX4" fmla="*/ 0 w 65888"/>
                          <a:gd name="connsiteY4" fmla="*/ 77162 h 77161"/>
                          <a:gd name="connsiteX5" fmla="*/ 32944 w 65888"/>
                          <a:gd name="connsiteY5" fmla="*/ 57871 h 771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5888" h="77161">
                            <a:moveTo>
                              <a:pt x="65888" y="38581"/>
                            </a:moveTo>
                            <a:lnTo>
                              <a:pt x="32944" y="19290"/>
                            </a:lnTo>
                            <a:lnTo>
                              <a:pt x="0" y="0"/>
                            </a:lnTo>
                            <a:lnTo>
                              <a:pt x="0" y="38581"/>
                            </a:lnTo>
                            <a:lnTo>
                              <a:pt x="0" y="77162"/>
                            </a:lnTo>
                            <a:lnTo>
                              <a:pt x="32944" y="57871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355" name="Forma Livre: Forma 354">
                        <a:extLst>
                          <a:ext uri="{FF2B5EF4-FFF2-40B4-BE49-F238E27FC236}">
                            <a16:creationId xmlns:a16="http://schemas.microsoft.com/office/drawing/2014/main" id="{CB53C0F0-CA80-F334-629A-010CDBD05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1867" y="3715387"/>
                        <a:ext cx="705979" cy="1302593"/>
                      </a:xfrm>
                      <a:custGeom>
                        <a:avLst/>
                        <a:gdLst>
                          <a:gd name="connsiteX0" fmla="*/ 0 w 705979"/>
                          <a:gd name="connsiteY0" fmla="*/ 0 h 1302593"/>
                          <a:gd name="connsiteX1" fmla="*/ 0 w 705979"/>
                          <a:gd name="connsiteY1" fmla="*/ 636334 h 1302593"/>
                          <a:gd name="connsiteX2" fmla="*/ 377271 w 705979"/>
                          <a:gd name="connsiteY2" fmla="*/ 636334 h 1302593"/>
                          <a:gd name="connsiteX3" fmla="*/ 377271 w 705979"/>
                          <a:gd name="connsiteY3" fmla="*/ 1302594 h 1302593"/>
                          <a:gd name="connsiteX4" fmla="*/ 705979 w 705979"/>
                          <a:gd name="connsiteY4" fmla="*/ 1302594 h 1302593"/>
                          <a:gd name="connsiteX5" fmla="*/ 705979 w 705979"/>
                          <a:gd name="connsiteY5" fmla="*/ 1292207 h 1302593"/>
                          <a:gd name="connsiteX6" fmla="*/ 387276 w 705979"/>
                          <a:gd name="connsiteY6" fmla="*/ 1292207 h 1302593"/>
                          <a:gd name="connsiteX7" fmla="*/ 387276 w 705979"/>
                          <a:gd name="connsiteY7" fmla="*/ 625947 h 1302593"/>
                          <a:gd name="connsiteX8" fmla="*/ 10005 w 705979"/>
                          <a:gd name="connsiteY8" fmla="*/ 625947 h 1302593"/>
                          <a:gd name="connsiteX9" fmla="*/ 10005 w 705979"/>
                          <a:gd name="connsiteY9" fmla="*/ 0 h 1302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05979" h="1302593">
                            <a:moveTo>
                              <a:pt x="0" y="0"/>
                            </a:moveTo>
                            <a:lnTo>
                              <a:pt x="0" y="636334"/>
                            </a:lnTo>
                            <a:lnTo>
                              <a:pt x="377271" y="636334"/>
                            </a:lnTo>
                            <a:lnTo>
                              <a:pt x="377271" y="1302594"/>
                            </a:lnTo>
                            <a:lnTo>
                              <a:pt x="705979" y="1302594"/>
                            </a:lnTo>
                            <a:lnTo>
                              <a:pt x="705979" y="1292207"/>
                            </a:lnTo>
                            <a:lnTo>
                              <a:pt x="387276" y="1292207"/>
                            </a:lnTo>
                            <a:lnTo>
                              <a:pt x="387276" y="625947"/>
                            </a:lnTo>
                            <a:lnTo>
                              <a:pt x="10005" y="625947"/>
                            </a:lnTo>
                            <a:lnTo>
                              <a:pt x="10005" y="0"/>
                            </a:lnTo>
                            <a:close/>
                          </a:path>
                        </a:pathLst>
                      </a:custGeom>
                      <a:solidFill>
                        <a:srgbClr val="D5D6D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356" name="Gráfico 4">
                    <a:extLst>
                      <a:ext uri="{FF2B5EF4-FFF2-40B4-BE49-F238E27FC236}">
                        <a16:creationId xmlns:a16="http://schemas.microsoft.com/office/drawing/2014/main" id="{DCD0D6F8-6414-C363-585A-56F34885AA06}"/>
                      </a:ext>
                    </a:extLst>
                  </p:cNvPr>
                  <p:cNvGrpSpPr/>
                  <p:nvPr/>
                </p:nvGrpSpPr>
                <p:grpSpPr>
                  <a:xfrm>
                    <a:off x="4239525" y="1451490"/>
                    <a:ext cx="1617431" cy="70236"/>
                    <a:chOff x="4239525" y="1451490"/>
                    <a:chExt cx="1617431" cy="70236"/>
                  </a:xfrm>
                  <a:solidFill>
                    <a:srgbClr val="D5D6D6"/>
                  </a:solidFill>
                </p:grpSpPr>
                <p:sp>
                  <p:nvSpPr>
                    <p:cNvPr id="357" name="Forma Livre: Forma 356">
                      <a:extLst>
                        <a:ext uri="{FF2B5EF4-FFF2-40B4-BE49-F238E27FC236}">
                          <a16:creationId xmlns:a16="http://schemas.microsoft.com/office/drawing/2014/main" id="{6DB41A5C-4C73-6C8D-8BFE-0288D6054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170" y="1451490"/>
                      <a:ext cx="59787" cy="70236"/>
                    </a:xfrm>
                    <a:custGeom>
                      <a:avLst/>
                      <a:gdLst>
                        <a:gd name="connsiteX0" fmla="*/ 59787 w 59787"/>
                        <a:gd name="connsiteY0" fmla="*/ 35118 h 70236"/>
                        <a:gd name="connsiteX1" fmla="*/ 30016 w 59787"/>
                        <a:gd name="connsiteY1" fmla="*/ 52677 h 70236"/>
                        <a:gd name="connsiteX2" fmla="*/ 0 w 59787"/>
                        <a:gd name="connsiteY2" fmla="*/ 70237 h 70236"/>
                        <a:gd name="connsiteX3" fmla="*/ 0 w 59787"/>
                        <a:gd name="connsiteY3" fmla="*/ 35118 h 70236"/>
                        <a:gd name="connsiteX4" fmla="*/ 0 w 59787"/>
                        <a:gd name="connsiteY4" fmla="*/ 0 h 70236"/>
                        <a:gd name="connsiteX5" fmla="*/ 30016 w 59787"/>
                        <a:gd name="connsiteY5" fmla="*/ 17559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87" h="70236">
                          <a:moveTo>
                            <a:pt x="59787" y="35118"/>
                          </a:moveTo>
                          <a:lnTo>
                            <a:pt x="30016" y="52677"/>
                          </a:lnTo>
                          <a:lnTo>
                            <a:pt x="0" y="70237"/>
                          </a:lnTo>
                          <a:lnTo>
                            <a:pt x="0" y="35118"/>
                          </a:lnTo>
                          <a:lnTo>
                            <a:pt x="0" y="0"/>
                          </a:lnTo>
                          <a:lnTo>
                            <a:pt x="30016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8" name="Forma Livre: Forma 357">
                      <a:extLst>
                        <a:ext uri="{FF2B5EF4-FFF2-40B4-BE49-F238E27FC236}">
                          <a16:creationId xmlns:a16="http://schemas.microsoft.com/office/drawing/2014/main" id="{331DA489-BA7B-5943-7BEA-A054EAF83C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9525" y="1480426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59" name="Gráfico 4">
                    <a:extLst>
                      <a:ext uri="{FF2B5EF4-FFF2-40B4-BE49-F238E27FC236}">
                        <a16:creationId xmlns:a16="http://schemas.microsoft.com/office/drawing/2014/main" id="{D18EF0E4-60EA-F6FC-1195-460952672AB9}"/>
                      </a:ext>
                    </a:extLst>
                  </p:cNvPr>
                  <p:cNvGrpSpPr/>
                  <p:nvPr/>
                </p:nvGrpSpPr>
                <p:grpSpPr>
                  <a:xfrm>
                    <a:off x="3529398" y="1242511"/>
                    <a:ext cx="1607670" cy="70236"/>
                    <a:chOff x="3529398" y="1242511"/>
                    <a:chExt cx="1607670" cy="70236"/>
                  </a:xfrm>
                  <a:solidFill>
                    <a:srgbClr val="D5D6D6"/>
                  </a:solidFill>
                </p:grpSpPr>
                <p:sp>
                  <p:nvSpPr>
                    <p:cNvPr id="360" name="Forma Livre: Forma 359">
                      <a:extLst>
                        <a:ext uri="{FF2B5EF4-FFF2-40B4-BE49-F238E27FC236}">
                          <a16:creationId xmlns:a16="http://schemas.microsoft.com/office/drawing/2014/main" id="{9796B451-F566-0D34-7392-8FFC31488E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7037" y="1242511"/>
                      <a:ext cx="60031" cy="70236"/>
                    </a:xfrm>
                    <a:custGeom>
                      <a:avLst/>
                      <a:gdLst>
                        <a:gd name="connsiteX0" fmla="*/ 60031 w 60031"/>
                        <a:gd name="connsiteY0" fmla="*/ 35118 h 70236"/>
                        <a:gd name="connsiteX1" fmla="*/ 30016 w 60031"/>
                        <a:gd name="connsiteY1" fmla="*/ 52678 h 70236"/>
                        <a:gd name="connsiteX2" fmla="*/ 0 w 60031"/>
                        <a:gd name="connsiteY2" fmla="*/ 70237 h 70236"/>
                        <a:gd name="connsiteX3" fmla="*/ 0 w 60031"/>
                        <a:gd name="connsiteY3" fmla="*/ 35118 h 70236"/>
                        <a:gd name="connsiteX4" fmla="*/ 0 w 60031"/>
                        <a:gd name="connsiteY4" fmla="*/ 0 h 70236"/>
                        <a:gd name="connsiteX5" fmla="*/ 30016 w 60031"/>
                        <a:gd name="connsiteY5" fmla="*/ 17559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70236">
                          <a:moveTo>
                            <a:pt x="60031" y="35118"/>
                          </a:moveTo>
                          <a:lnTo>
                            <a:pt x="30016" y="52678"/>
                          </a:lnTo>
                          <a:lnTo>
                            <a:pt x="0" y="70237"/>
                          </a:lnTo>
                          <a:lnTo>
                            <a:pt x="0" y="35118"/>
                          </a:lnTo>
                          <a:lnTo>
                            <a:pt x="0" y="0"/>
                          </a:lnTo>
                          <a:lnTo>
                            <a:pt x="30016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1" name="Forma Livre: Forma 360">
                      <a:extLst>
                        <a:ext uri="{FF2B5EF4-FFF2-40B4-BE49-F238E27FC236}">
                          <a16:creationId xmlns:a16="http://schemas.microsoft.com/office/drawing/2014/main" id="{5B2A46F0-9674-388B-C566-03D8EEB143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29398" y="1274662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62" name="Gráfico 4">
                    <a:extLst>
                      <a:ext uri="{FF2B5EF4-FFF2-40B4-BE49-F238E27FC236}">
                        <a16:creationId xmlns:a16="http://schemas.microsoft.com/office/drawing/2014/main" id="{BDDF50BF-BE87-9A9A-0E40-CFDBF1A754CC}"/>
                      </a:ext>
                    </a:extLst>
                  </p:cNvPr>
                  <p:cNvGrpSpPr/>
                  <p:nvPr/>
                </p:nvGrpSpPr>
                <p:grpSpPr>
                  <a:xfrm>
                    <a:off x="4796402" y="1627329"/>
                    <a:ext cx="1617187" cy="69989"/>
                    <a:chOff x="4796402" y="1627329"/>
                    <a:chExt cx="1617187" cy="69989"/>
                  </a:xfrm>
                  <a:solidFill>
                    <a:srgbClr val="D5D6D6"/>
                  </a:solidFill>
                </p:grpSpPr>
                <p:sp>
                  <p:nvSpPr>
                    <p:cNvPr id="363" name="Forma Livre: Forma 362">
                      <a:extLst>
                        <a:ext uri="{FF2B5EF4-FFF2-40B4-BE49-F238E27FC236}">
                          <a16:creationId xmlns:a16="http://schemas.microsoft.com/office/drawing/2014/main" id="{390A68B1-F3FA-618A-4DAD-8BD621B6C8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53559" y="1627329"/>
                      <a:ext cx="60031" cy="69989"/>
                    </a:xfrm>
                    <a:custGeom>
                      <a:avLst/>
                      <a:gdLst>
                        <a:gd name="connsiteX0" fmla="*/ 60031 w 60031"/>
                        <a:gd name="connsiteY0" fmla="*/ 35118 h 69989"/>
                        <a:gd name="connsiteX1" fmla="*/ 30015 w 60031"/>
                        <a:gd name="connsiteY1" fmla="*/ 52677 h 69989"/>
                        <a:gd name="connsiteX2" fmla="*/ 0 w 60031"/>
                        <a:gd name="connsiteY2" fmla="*/ 69989 h 69989"/>
                        <a:gd name="connsiteX3" fmla="*/ 0 w 60031"/>
                        <a:gd name="connsiteY3" fmla="*/ 35118 h 69989"/>
                        <a:gd name="connsiteX4" fmla="*/ 0 w 60031"/>
                        <a:gd name="connsiteY4" fmla="*/ 0 h 69989"/>
                        <a:gd name="connsiteX5" fmla="*/ 30015 w 60031"/>
                        <a:gd name="connsiteY5" fmla="*/ 17559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69989">
                          <a:moveTo>
                            <a:pt x="60031" y="35118"/>
                          </a:moveTo>
                          <a:lnTo>
                            <a:pt x="30015" y="52677"/>
                          </a:lnTo>
                          <a:lnTo>
                            <a:pt x="0" y="69989"/>
                          </a:lnTo>
                          <a:lnTo>
                            <a:pt x="0" y="35118"/>
                          </a:lnTo>
                          <a:lnTo>
                            <a:pt x="0" y="0"/>
                          </a:lnTo>
                          <a:lnTo>
                            <a:pt x="30015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4" name="Forma Livre: Forma 363">
                      <a:extLst>
                        <a:ext uri="{FF2B5EF4-FFF2-40B4-BE49-F238E27FC236}">
                          <a16:creationId xmlns:a16="http://schemas.microsoft.com/office/drawing/2014/main" id="{761109E9-2E23-5CD9-BAF0-E261ED6A1C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6402" y="1659232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65" name="Gráfico 4">
                    <a:extLst>
                      <a:ext uri="{FF2B5EF4-FFF2-40B4-BE49-F238E27FC236}">
                        <a16:creationId xmlns:a16="http://schemas.microsoft.com/office/drawing/2014/main" id="{53F8238F-35EF-257D-F07F-DCB10EAB928A}"/>
                      </a:ext>
                    </a:extLst>
                  </p:cNvPr>
                  <p:cNvGrpSpPr/>
                  <p:nvPr/>
                </p:nvGrpSpPr>
                <p:grpSpPr>
                  <a:xfrm>
                    <a:off x="5390128" y="1159414"/>
                    <a:ext cx="69060" cy="857679"/>
                    <a:chOff x="5390128" y="1159414"/>
                    <a:chExt cx="69060" cy="857679"/>
                  </a:xfrm>
                  <a:solidFill>
                    <a:srgbClr val="D5D6D6"/>
                  </a:solidFill>
                </p:grpSpPr>
                <p:sp>
                  <p:nvSpPr>
                    <p:cNvPr id="366" name="Forma Livre: Forma 365">
                      <a:extLst>
                        <a:ext uri="{FF2B5EF4-FFF2-40B4-BE49-F238E27FC236}">
                          <a16:creationId xmlns:a16="http://schemas.microsoft.com/office/drawing/2014/main" id="{72B17988-E396-09EA-2DB3-F04263F1D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0128" y="1956254"/>
                      <a:ext cx="69060" cy="60838"/>
                    </a:xfrm>
                    <a:custGeom>
                      <a:avLst/>
                      <a:gdLst>
                        <a:gd name="connsiteX0" fmla="*/ 34653 w 69060"/>
                        <a:gd name="connsiteY0" fmla="*/ 60839 h 60838"/>
                        <a:gd name="connsiteX1" fmla="*/ 17326 w 69060"/>
                        <a:gd name="connsiteY1" fmla="*/ 30419 h 60838"/>
                        <a:gd name="connsiteX2" fmla="*/ 0 w 69060"/>
                        <a:gd name="connsiteY2" fmla="*/ 0 h 60838"/>
                        <a:gd name="connsiteX3" fmla="*/ 34653 w 69060"/>
                        <a:gd name="connsiteY3" fmla="*/ 0 h 60838"/>
                        <a:gd name="connsiteX4" fmla="*/ 69061 w 69060"/>
                        <a:gd name="connsiteY4" fmla="*/ 0 h 60838"/>
                        <a:gd name="connsiteX5" fmla="*/ 51979 w 69060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838">
                          <a:moveTo>
                            <a:pt x="34653" y="60839"/>
                          </a:moveTo>
                          <a:lnTo>
                            <a:pt x="17326" y="30419"/>
                          </a:lnTo>
                          <a:lnTo>
                            <a:pt x="0" y="0"/>
                          </a:lnTo>
                          <a:lnTo>
                            <a:pt x="34653" y="0"/>
                          </a:lnTo>
                          <a:lnTo>
                            <a:pt x="69061" y="0"/>
                          </a:lnTo>
                          <a:lnTo>
                            <a:pt x="51979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7" name="Forma Livre: Forma 366">
                      <a:extLst>
                        <a:ext uri="{FF2B5EF4-FFF2-40B4-BE49-F238E27FC236}">
                          <a16:creationId xmlns:a16="http://schemas.microsoft.com/office/drawing/2014/main" id="{0CFA8060-21FB-0205-FBC0-0EF9E7D66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1608" y="1159414"/>
                      <a:ext cx="6100" cy="827259"/>
                    </a:xfrm>
                    <a:custGeom>
                      <a:avLst/>
                      <a:gdLst>
                        <a:gd name="connsiteX0" fmla="*/ 0 w 6100"/>
                        <a:gd name="connsiteY0" fmla="*/ 0 h 827259"/>
                        <a:gd name="connsiteX1" fmla="*/ 6101 w 6100"/>
                        <a:gd name="connsiteY1" fmla="*/ 0 h 827259"/>
                        <a:gd name="connsiteX2" fmla="*/ 6101 w 6100"/>
                        <a:gd name="connsiteY2" fmla="*/ 827260 h 827259"/>
                        <a:gd name="connsiteX3" fmla="*/ 0 w 6100"/>
                        <a:gd name="connsiteY3" fmla="*/ 827260 h 827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827259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827260"/>
                          </a:lnTo>
                          <a:lnTo>
                            <a:pt x="0" y="82726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68" name="Gráfico 4">
                    <a:extLst>
                      <a:ext uri="{FF2B5EF4-FFF2-40B4-BE49-F238E27FC236}">
                        <a16:creationId xmlns:a16="http://schemas.microsoft.com/office/drawing/2014/main" id="{C5B55984-4E25-E917-23C9-DF1D1FB8619D}"/>
                      </a:ext>
                    </a:extLst>
                  </p:cNvPr>
                  <p:cNvGrpSpPr/>
                  <p:nvPr/>
                </p:nvGrpSpPr>
                <p:grpSpPr>
                  <a:xfrm>
                    <a:off x="4814460" y="690758"/>
                    <a:ext cx="69304" cy="1639185"/>
                    <a:chOff x="4814460" y="690758"/>
                    <a:chExt cx="69304" cy="1639185"/>
                  </a:xfrm>
                  <a:solidFill>
                    <a:srgbClr val="D5D6D6"/>
                  </a:solidFill>
                </p:grpSpPr>
                <p:sp>
                  <p:nvSpPr>
                    <p:cNvPr id="369" name="Forma Livre: Forma 368">
                      <a:extLst>
                        <a:ext uri="{FF2B5EF4-FFF2-40B4-BE49-F238E27FC236}">
                          <a16:creationId xmlns:a16="http://schemas.microsoft.com/office/drawing/2014/main" id="{A852EBBD-58B0-2A22-60B3-D0F4BBCBD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4460" y="690758"/>
                      <a:ext cx="69304" cy="60591"/>
                    </a:xfrm>
                    <a:custGeom>
                      <a:avLst/>
                      <a:gdLst>
                        <a:gd name="connsiteX0" fmla="*/ 34652 w 69304"/>
                        <a:gd name="connsiteY0" fmla="*/ 0 h 60591"/>
                        <a:gd name="connsiteX1" fmla="*/ 51979 w 69304"/>
                        <a:gd name="connsiteY1" fmla="*/ 30172 h 60591"/>
                        <a:gd name="connsiteX2" fmla="*/ 69304 w 69304"/>
                        <a:gd name="connsiteY2" fmla="*/ 60591 h 60591"/>
                        <a:gd name="connsiteX3" fmla="*/ 34652 w 69304"/>
                        <a:gd name="connsiteY3" fmla="*/ 60591 h 60591"/>
                        <a:gd name="connsiteX4" fmla="*/ 0 w 69304"/>
                        <a:gd name="connsiteY4" fmla="*/ 60591 h 60591"/>
                        <a:gd name="connsiteX5" fmla="*/ 17326 w 69304"/>
                        <a:gd name="connsiteY5" fmla="*/ 30172 h 60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591">
                          <a:moveTo>
                            <a:pt x="34652" y="0"/>
                          </a:moveTo>
                          <a:lnTo>
                            <a:pt x="51979" y="30172"/>
                          </a:lnTo>
                          <a:lnTo>
                            <a:pt x="69304" y="60591"/>
                          </a:lnTo>
                          <a:lnTo>
                            <a:pt x="34652" y="60591"/>
                          </a:lnTo>
                          <a:lnTo>
                            <a:pt x="0" y="60591"/>
                          </a:lnTo>
                          <a:lnTo>
                            <a:pt x="17326" y="3017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0" name="Forma Livre: Forma 369">
                      <a:extLst>
                        <a:ext uri="{FF2B5EF4-FFF2-40B4-BE49-F238E27FC236}">
                          <a16:creationId xmlns:a16="http://schemas.microsoft.com/office/drawing/2014/main" id="{E22F959B-5CCF-CB61-237A-D8D1E5CDA2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3012" y="738242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71" name="Gráfico 4">
                    <a:extLst>
                      <a:ext uri="{FF2B5EF4-FFF2-40B4-BE49-F238E27FC236}">
                        <a16:creationId xmlns:a16="http://schemas.microsoft.com/office/drawing/2014/main" id="{F635EA40-0642-9326-3DF5-4D9113BA457F}"/>
                      </a:ext>
                    </a:extLst>
                  </p:cNvPr>
                  <p:cNvGrpSpPr/>
                  <p:nvPr/>
                </p:nvGrpSpPr>
                <p:grpSpPr>
                  <a:xfrm>
                    <a:off x="4608255" y="1420329"/>
                    <a:ext cx="69304" cy="1629293"/>
                    <a:chOff x="4608255" y="1420329"/>
                    <a:chExt cx="69304" cy="1629293"/>
                  </a:xfrm>
                  <a:solidFill>
                    <a:srgbClr val="D5D6D6"/>
                  </a:solidFill>
                </p:grpSpPr>
                <p:sp>
                  <p:nvSpPr>
                    <p:cNvPr id="372" name="Forma Livre: Forma 371">
                      <a:extLst>
                        <a:ext uri="{FF2B5EF4-FFF2-40B4-BE49-F238E27FC236}">
                          <a16:creationId xmlns:a16="http://schemas.microsoft.com/office/drawing/2014/main" id="{C832B516-191E-3F6A-C214-A7C000BBE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8255" y="1420329"/>
                      <a:ext cx="69304" cy="60838"/>
                    </a:xfrm>
                    <a:custGeom>
                      <a:avLst/>
                      <a:gdLst>
                        <a:gd name="connsiteX0" fmla="*/ 34652 w 69304"/>
                        <a:gd name="connsiteY0" fmla="*/ 0 h 60838"/>
                        <a:gd name="connsiteX1" fmla="*/ 51979 w 69304"/>
                        <a:gd name="connsiteY1" fmla="*/ 30419 h 60838"/>
                        <a:gd name="connsiteX2" fmla="*/ 69304 w 69304"/>
                        <a:gd name="connsiteY2" fmla="*/ 60839 h 60838"/>
                        <a:gd name="connsiteX3" fmla="*/ 34652 w 69304"/>
                        <a:gd name="connsiteY3" fmla="*/ 60839 h 60838"/>
                        <a:gd name="connsiteX4" fmla="*/ 0 w 69304"/>
                        <a:gd name="connsiteY4" fmla="*/ 60839 h 60838"/>
                        <a:gd name="connsiteX5" fmla="*/ 17326 w 69304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838">
                          <a:moveTo>
                            <a:pt x="34652" y="0"/>
                          </a:moveTo>
                          <a:lnTo>
                            <a:pt x="51979" y="30419"/>
                          </a:lnTo>
                          <a:lnTo>
                            <a:pt x="69304" y="60839"/>
                          </a:lnTo>
                          <a:lnTo>
                            <a:pt x="34652" y="60839"/>
                          </a:lnTo>
                          <a:lnTo>
                            <a:pt x="0" y="60839"/>
                          </a:lnTo>
                          <a:lnTo>
                            <a:pt x="17326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3" name="Forma Livre: Forma 372">
                      <a:extLst>
                        <a:ext uri="{FF2B5EF4-FFF2-40B4-BE49-F238E27FC236}">
                          <a16:creationId xmlns:a16="http://schemas.microsoft.com/office/drawing/2014/main" id="{B5737FEA-777A-E874-CEC8-6D7EBAE8F6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979" y="1457920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74" name="Gráfico 4">
                    <a:extLst>
                      <a:ext uri="{FF2B5EF4-FFF2-40B4-BE49-F238E27FC236}">
                        <a16:creationId xmlns:a16="http://schemas.microsoft.com/office/drawing/2014/main" id="{54AC2E41-FA1F-D2E0-C4F0-FA8E69810CC0}"/>
                      </a:ext>
                    </a:extLst>
                  </p:cNvPr>
                  <p:cNvGrpSpPr/>
                  <p:nvPr/>
                </p:nvGrpSpPr>
                <p:grpSpPr>
                  <a:xfrm>
                    <a:off x="4987966" y="126638"/>
                    <a:ext cx="69060" cy="1638938"/>
                    <a:chOff x="4987966" y="126638"/>
                    <a:chExt cx="69060" cy="1638938"/>
                  </a:xfrm>
                  <a:solidFill>
                    <a:srgbClr val="D5D6D6"/>
                  </a:solidFill>
                </p:grpSpPr>
                <p:sp>
                  <p:nvSpPr>
                    <p:cNvPr id="375" name="Forma Livre: Forma 374">
                      <a:extLst>
                        <a:ext uri="{FF2B5EF4-FFF2-40B4-BE49-F238E27FC236}">
                          <a16:creationId xmlns:a16="http://schemas.microsoft.com/office/drawing/2014/main" id="{63F26EFE-4511-3436-A64E-71A3E8936C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7966" y="126638"/>
                      <a:ext cx="69060" cy="60838"/>
                    </a:xfrm>
                    <a:custGeom>
                      <a:avLst/>
                      <a:gdLst>
                        <a:gd name="connsiteX0" fmla="*/ 34652 w 69060"/>
                        <a:gd name="connsiteY0" fmla="*/ 0 h 60838"/>
                        <a:gd name="connsiteX1" fmla="*/ 51979 w 69060"/>
                        <a:gd name="connsiteY1" fmla="*/ 30419 h 60838"/>
                        <a:gd name="connsiteX2" fmla="*/ 69061 w 69060"/>
                        <a:gd name="connsiteY2" fmla="*/ 60839 h 60838"/>
                        <a:gd name="connsiteX3" fmla="*/ 34652 w 69060"/>
                        <a:gd name="connsiteY3" fmla="*/ 60839 h 60838"/>
                        <a:gd name="connsiteX4" fmla="*/ 0 w 69060"/>
                        <a:gd name="connsiteY4" fmla="*/ 60839 h 60838"/>
                        <a:gd name="connsiteX5" fmla="*/ 17326 w 69060"/>
                        <a:gd name="connsiteY5" fmla="*/ 30419 h 6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060" h="60838">
                          <a:moveTo>
                            <a:pt x="34652" y="0"/>
                          </a:moveTo>
                          <a:lnTo>
                            <a:pt x="51979" y="30419"/>
                          </a:lnTo>
                          <a:lnTo>
                            <a:pt x="69061" y="60839"/>
                          </a:lnTo>
                          <a:lnTo>
                            <a:pt x="34652" y="60839"/>
                          </a:lnTo>
                          <a:lnTo>
                            <a:pt x="0" y="60839"/>
                          </a:lnTo>
                          <a:lnTo>
                            <a:pt x="17326" y="304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6" name="Forma Livre: Forma 375">
                      <a:extLst>
                        <a:ext uri="{FF2B5EF4-FFF2-40B4-BE49-F238E27FC236}">
                          <a16:creationId xmlns:a16="http://schemas.microsoft.com/office/drawing/2014/main" id="{B081E44F-EFF2-883C-CC9A-1BBEAA2CE1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9446" y="173875"/>
                      <a:ext cx="6100" cy="1591701"/>
                    </a:xfrm>
                    <a:custGeom>
                      <a:avLst/>
                      <a:gdLst>
                        <a:gd name="connsiteX0" fmla="*/ 0 w 6100"/>
                        <a:gd name="connsiteY0" fmla="*/ 0 h 1591701"/>
                        <a:gd name="connsiteX1" fmla="*/ 6101 w 6100"/>
                        <a:gd name="connsiteY1" fmla="*/ 0 h 1591701"/>
                        <a:gd name="connsiteX2" fmla="*/ 6101 w 6100"/>
                        <a:gd name="connsiteY2" fmla="*/ 1591702 h 1591701"/>
                        <a:gd name="connsiteX3" fmla="*/ 0 w 6100"/>
                        <a:gd name="connsiteY3" fmla="*/ 1591702 h 1591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1591701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1591702"/>
                          </a:lnTo>
                          <a:lnTo>
                            <a:pt x="0" y="159170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77" name="Gráfico 4">
                    <a:extLst>
                      <a:ext uri="{FF2B5EF4-FFF2-40B4-BE49-F238E27FC236}">
                        <a16:creationId xmlns:a16="http://schemas.microsoft.com/office/drawing/2014/main" id="{8078BD73-1FFB-6F68-C335-2ED6374527BE}"/>
                      </a:ext>
                    </a:extLst>
                  </p:cNvPr>
                  <p:cNvGrpSpPr/>
                  <p:nvPr/>
                </p:nvGrpSpPr>
                <p:grpSpPr>
                  <a:xfrm>
                    <a:off x="4526261" y="1093877"/>
                    <a:ext cx="846296" cy="69989"/>
                    <a:chOff x="4526261" y="1093877"/>
                    <a:chExt cx="846296" cy="69989"/>
                  </a:xfrm>
                  <a:solidFill>
                    <a:srgbClr val="D5D6D6"/>
                  </a:solidFill>
                </p:grpSpPr>
                <p:sp>
                  <p:nvSpPr>
                    <p:cNvPr id="378" name="Forma Livre: Forma 377">
                      <a:extLst>
                        <a:ext uri="{FF2B5EF4-FFF2-40B4-BE49-F238E27FC236}">
                          <a16:creationId xmlns:a16="http://schemas.microsoft.com/office/drawing/2014/main" id="{712A83A2-B964-5480-0D24-43EAC6C2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2526" y="1093877"/>
                      <a:ext cx="60031" cy="69989"/>
                    </a:xfrm>
                    <a:custGeom>
                      <a:avLst/>
                      <a:gdLst>
                        <a:gd name="connsiteX0" fmla="*/ 60031 w 60031"/>
                        <a:gd name="connsiteY0" fmla="*/ 34871 h 69989"/>
                        <a:gd name="connsiteX1" fmla="*/ 30016 w 60031"/>
                        <a:gd name="connsiteY1" fmla="*/ 52430 h 69989"/>
                        <a:gd name="connsiteX2" fmla="*/ 0 w 60031"/>
                        <a:gd name="connsiteY2" fmla="*/ 69989 h 69989"/>
                        <a:gd name="connsiteX3" fmla="*/ 0 w 60031"/>
                        <a:gd name="connsiteY3" fmla="*/ 34871 h 69989"/>
                        <a:gd name="connsiteX4" fmla="*/ 0 w 60031"/>
                        <a:gd name="connsiteY4" fmla="*/ 0 h 69989"/>
                        <a:gd name="connsiteX5" fmla="*/ 30016 w 60031"/>
                        <a:gd name="connsiteY5" fmla="*/ 17312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69989">
                          <a:moveTo>
                            <a:pt x="60031" y="34871"/>
                          </a:moveTo>
                          <a:lnTo>
                            <a:pt x="30016" y="52430"/>
                          </a:lnTo>
                          <a:lnTo>
                            <a:pt x="0" y="69989"/>
                          </a:lnTo>
                          <a:lnTo>
                            <a:pt x="0" y="34871"/>
                          </a:lnTo>
                          <a:lnTo>
                            <a:pt x="0" y="0"/>
                          </a:lnTo>
                          <a:lnTo>
                            <a:pt x="30016" y="1731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9" name="Forma Livre: Forma 378">
                      <a:extLst>
                        <a:ext uri="{FF2B5EF4-FFF2-40B4-BE49-F238E27FC236}">
                          <a16:creationId xmlns:a16="http://schemas.microsoft.com/office/drawing/2014/main" id="{F38B8CE0-5175-D400-E821-ACD6CC1819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6261" y="1125780"/>
                      <a:ext cx="816280" cy="6182"/>
                    </a:xfrm>
                    <a:custGeom>
                      <a:avLst/>
                      <a:gdLst>
                        <a:gd name="connsiteX0" fmla="*/ 0 w 816280"/>
                        <a:gd name="connsiteY0" fmla="*/ 0 h 6182"/>
                        <a:gd name="connsiteX1" fmla="*/ 816281 w 816280"/>
                        <a:gd name="connsiteY1" fmla="*/ 0 h 6182"/>
                        <a:gd name="connsiteX2" fmla="*/ 816281 w 816280"/>
                        <a:gd name="connsiteY2" fmla="*/ 6183 h 6182"/>
                        <a:gd name="connsiteX3" fmla="*/ 0 w 816280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6280" h="6182">
                          <a:moveTo>
                            <a:pt x="0" y="0"/>
                          </a:moveTo>
                          <a:lnTo>
                            <a:pt x="816281" y="0"/>
                          </a:lnTo>
                          <a:lnTo>
                            <a:pt x="816281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80" name="Gráfico 4">
                    <a:extLst>
                      <a:ext uri="{FF2B5EF4-FFF2-40B4-BE49-F238E27FC236}">
                        <a16:creationId xmlns:a16="http://schemas.microsoft.com/office/drawing/2014/main" id="{29C598F2-AE92-A0D2-DB88-002E6E118471}"/>
                      </a:ext>
                    </a:extLst>
                  </p:cNvPr>
                  <p:cNvGrpSpPr/>
                  <p:nvPr/>
                </p:nvGrpSpPr>
                <p:grpSpPr>
                  <a:xfrm>
                    <a:off x="4746376" y="2165233"/>
                    <a:ext cx="94195" cy="2232487"/>
                    <a:chOff x="4746376" y="2165233"/>
                    <a:chExt cx="94195" cy="2232487"/>
                  </a:xfrm>
                  <a:solidFill>
                    <a:srgbClr val="D5D6D6"/>
                  </a:solidFill>
                </p:grpSpPr>
                <p:sp>
                  <p:nvSpPr>
                    <p:cNvPr id="381" name="Forma Livre: Forma 380">
                      <a:extLst>
                        <a:ext uri="{FF2B5EF4-FFF2-40B4-BE49-F238E27FC236}">
                          <a16:creationId xmlns:a16="http://schemas.microsoft.com/office/drawing/2014/main" id="{8A61DAB0-4C71-8D75-1882-FAA16976B4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6376" y="4314872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49 h 82849"/>
                        <a:gd name="connsiteX1" fmla="*/ 70525 w 94195"/>
                        <a:gd name="connsiteY1" fmla="*/ 41301 h 82849"/>
                        <a:gd name="connsiteX2" fmla="*/ 94196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427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49"/>
                          </a:moveTo>
                          <a:lnTo>
                            <a:pt x="70525" y="41301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427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2" name="Forma Livre: Forma 381">
                      <a:extLst>
                        <a:ext uri="{FF2B5EF4-FFF2-40B4-BE49-F238E27FC236}">
                          <a16:creationId xmlns:a16="http://schemas.microsoft.com/office/drawing/2014/main" id="{63749B9F-202B-E82D-2A55-BF69A954F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85177" y="2165233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83" name="Gráfico 4">
                    <a:extLst>
                      <a:ext uri="{FF2B5EF4-FFF2-40B4-BE49-F238E27FC236}">
                        <a16:creationId xmlns:a16="http://schemas.microsoft.com/office/drawing/2014/main" id="{183E2317-8E64-BE7D-7061-EB21EB40A7AD}"/>
                      </a:ext>
                    </a:extLst>
                  </p:cNvPr>
                  <p:cNvGrpSpPr/>
                  <p:nvPr/>
                </p:nvGrpSpPr>
                <p:grpSpPr>
                  <a:xfrm>
                    <a:off x="4465497" y="1185135"/>
                    <a:ext cx="94195" cy="2218885"/>
                    <a:chOff x="4465497" y="1185135"/>
                    <a:chExt cx="94195" cy="2218885"/>
                  </a:xfrm>
                  <a:solidFill>
                    <a:srgbClr val="D5D6D6"/>
                  </a:solidFill>
                </p:grpSpPr>
                <p:sp>
                  <p:nvSpPr>
                    <p:cNvPr id="384" name="Forma Livre: Forma 383">
                      <a:extLst>
                        <a:ext uri="{FF2B5EF4-FFF2-40B4-BE49-F238E27FC236}">
                          <a16:creationId xmlns:a16="http://schemas.microsoft.com/office/drawing/2014/main" id="{53037BA4-3740-736A-FE3C-8E5D460864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5497" y="3321171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50 h 82849"/>
                        <a:gd name="connsiteX1" fmla="*/ 70525 w 94195"/>
                        <a:gd name="connsiteY1" fmla="*/ 41301 h 82849"/>
                        <a:gd name="connsiteX2" fmla="*/ 94196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427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50"/>
                          </a:moveTo>
                          <a:lnTo>
                            <a:pt x="70525" y="41301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427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5" name="Forma Livre: Forma 384">
                      <a:extLst>
                        <a:ext uri="{FF2B5EF4-FFF2-40B4-BE49-F238E27FC236}">
                          <a16:creationId xmlns:a16="http://schemas.microsoft.com/office/drawing/2014/main" id="{BD9C5E13-6E28-4E5F-E7F6-C3A254B264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8447" y="1185135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86" name="Gráfico 4">
                    <a:extLst>
                      <a:ext uri="{FF2B5EF4-FFF2-40B4-BE49-F238E27FC236}">
                        <a16:creationId xmlns:a16="http://schemas.microsoft.com/office/drawing/2014/main" id="{E33D9DB1-0689-FEAC-E52B-D96767855FF8}"/>
                      </a:ext>
                    </a:extLst>
                  </p:cNvPr>
                  <p:cNvGrpSpPr/>
                  <p:nvPr/>
                </p:nvGrpSpPr>
                <p:grpSpPr>
                  <a:xfrm>
                    <a:off x="4982353" y="2933633"/>
                    <a:ext cx="94195" cy="2231993"/>
                    <a:chOff x="4982353" y="2933633"/>
                    <a:chExt cx="94195" cy="2231993"/>
                  </a:xfrm>
                  <a:solidFill>
                    <a:srgbClr val="D5D6D6"/>
                  </a:solidFill>
                </p:grpSpPr>
                <p:sp>
                  <p:nvSpPr>
                    <p:cNvPr id="387" name="Forma Livre: Forma 386">
                      <a:extLst>
                        <a:ext uri="{FF2B5EF4-FFF2-40B4-BE49-F238E27FC236}">
                          <a16:creationId xmlns:a16="http://schemas.microsoft.com/office/drawing/2014/main" id="{E5986FDC-29E4-0F65-E449-76B352942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2353" y="5082776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50 h 82849"/>
                        <a:gd name="connsiteX1" fmla="*/ 70769 w 94195"/>
                        <a:gd name="connsiteY1" fmla="*/ 41549 h 82849"/>
                        <a:gd name="connsiteX2" fmla="*/ 94196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671 w 94195"/>
                        <a:gd name="connsiteY5" fmla="*/ 41549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50"/>
                          </a:moveTo>
                          <a:lnTo>
                            <a:pt x="70769" y="41549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671" y="4154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8" name="Forma Livre: Forma 387">
                      <a:extLst>
                        <a:ext uri="{FF2B5EF4-FFF2-40B4-BE49-F238E27FC236}">
                          <a16:creationId xmlns:a16="http://schemas.microsoft.com/office/drawing/2014/main" id="{7DA9B652-08C6-B4F7-0D92-B5B05137E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5303" y="2933633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89" name="Gráfico 4">
                    <a:extLst>
                      <a:ext uri="{FF2B5EF4-FFF2-40B4-BE49-F238E27FC236}">
                        <a16:creationId xmlns:a16="http://schemas.microsoft.com/office/drawing/2014/main" id="{44F160E5-4452-7E1A-4BDA-2E69F5A8B261}"/>
                      </a:ext>
                    </a:extLst>
                  </p:cNvPr>
                  <p:cNvGrpSpPr/>
                  <p:nvPr/>
                </p:nvGrpSpPr>
                <p:grpSpPr>
                  <a:xfrm>
                    <a:off x="4353488" y="3753225"/>
                    <a:ext cx="1152554" cy="95462"/>
                    <a:chOff x="4353488" y="3753225"/>
                    <a:chExt cx="1152554" cy="95462"/>
                  </a:xfrm>
                  <a:solidFill>
                    <a:srgbClr val="D5D6D6"/>
                  </a:solidFill>
                </p:grpSpPr>
                <p:sp>
                  <p:nvSpPr>
                    <p:cNvPr id="390" name="Forma Livre: Forma 389">
                      <a:extLst>
                        <a:ext uri="{FF2B5EF4-FFF2-40B4-BE49-F238E27FC236}">
                          <a16:creationId xmlns:a16="http://schemas.microsoft.com/office/drawing/2014/main" id="{5B8F3DDC-7921-DB02-E59B-938264D2EF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4292" y="3753225"/>
                      <a:ext cx="81749" cy="95462"/>
                    </a:xfrm>
                    <a:custGeom>
                      <a:avLst/>
                      <a:gdLst>
                        <a:gd name="connsiteX0" fmla="*/ 81750 w 81749"/>
                        <a:gd name="connsiteY0" fmla="*/ 47731 h 95462"/>
                        <a:gd name="connsiteX1" fmla="*/ 40997 w 81749"/>
                        <a:gd name="connsiteY1" fmla="*/ 23742 h 95462"/>
                        <a:gd name="connsiteX2" fmla="*/ 0 w 81749"/>
                        <a:gd name="connsiteY2" fmla="*/ 0 h 95462"/>
                        <a:gd name="connsiteX3" fmla="*/ 0 w 81749"/>
                        <a:gd name="connsiteY3" fmla="*/ 47731 h 95462"/>
                        <a:gd name="connsiteX4" fmla="*/ 0 w 81749"/>
                        <a:gd name="connsiteY4" fmla="*/ 95463 h 95462"/>
                        <a:gd name="connsiteX5" fmla="*/ 40997 w 81749"/>
                        <a:gd name="connsiteY5" fmla="*/ 71473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49" h="95462">
                          <a:moveTo>
                            <a:pt x="81750" y="47731"/>
                          </a:moveTo>
                          <a:lnTo>
                            <a:pt x="40997" y="23742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997" y="7147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1" name="Forma Livre: Forma 390">
                      <a:extLst>
                        <a:ext uri="{FF2B5EF4-FFF2-40B4-BE49-F238E27FC236}">
                          <a16:creationId xmlns:a16="http://schemas.microsoft.com/office/drawing/2014/main" id="{24834B82-7ED5-D44B-93FB-3D93E874E1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3488" y="3796752"/>
                      <a:ext cx="1111557" cy="8408"/>
                    </a:xfrm>
                    <a:custGeom>
                      <a:avLst/>
                      <a:gdLst>
                        <a:gd name="connsiteX0" fmla="*/ 0 w 1111557"/>
                        <a:gd name="connsiteY0" fmla="*/ 0 h 8408"/>
                        <a:gd name="connsiteX1" fmla="*/ 1111558 w 1111557"/>
                        <a:gd name="connsiteY1" fmla="*/ 0 h 8408"/>
                        <a:gd name="connsiteX2" fmla="*/ 1111558 w 1111557"/>
                        <a:gd name="connsiteY2" fmla="*/ 8408 h 8408"/>
                        <a:gd name="connsiteX3" fmla="*/ 0 w 1111557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1557" h="8408">
                          <a:moveTo>
                            <a:pt x="0" y="0"/>
                          </a:moveTo>
                          <a:lnTo>
                            <a:pt x="1111558" y="0"/>
                          </a:lnTo>
                          <a:lnTo>
                            <a:pt x="1111558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92" name="Gráfico 4">
                    <a:extLst>
                      <a:ext uri="{FF2B5EF4-FFF2-40B4-BE49-F238E27FC236}">
                        <a16:creationId xmlns:a16="http://schemas.microsoft.com/office/drawing/2014/main" id="{A8E47A54-1CDA-521D-4A33-26F812014A09}"/>
                      </a:ext>
                    </a:extLst>
                  </p:cNvPr>
                  <p:cNvGrpSpPr/>
                  <p:nvPr/>
                </p:nvGrpSpPr>
                <p:grpSpPr>
                  <a:xfrm>
                    <a:off x="5765202" y="1899867"/>
                    <a:ext cx="94195" cy="2232487"/>
                    <a:chOff x="5765202" y="1899867"/>
                    <a:chExt cx="94195" cy="2232487"/>
                  </a:xfrm>
                  <a:solidFill>
                    <a:srgbClr val="D5D6D6"/>
                  </a:solidFill>
                </p:grpSpPr>
                <p:sp>
                  <p:nvSpPr>
                    <p:cNvPr id="393" name="Forma Livre: Forma 392">
                      <a:extLst>
                        <a:ext uri="{FF2B5EF4-FFF2-40B4-BE49-F238E27FC236}">
                          <a16:creationId xmlns:a16="http://schemas.microsoft.com/office/drawing/2014/main" id="{E378B83D-B12B-966B-C2E9-2EAF12B4B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5202" y="4049505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50 h 82849"/>
                        <a:gd name="connsiteX1" fmla="*/ 70525 w 94195"/>
                        <a:gd name="connsiteY1" fmla="*/ 41301 h 82849"/>
                        <a:gd name="connsiteX2" fmla="*/ 94196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427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50"/>
                          </a:moveTo>
                          <a:lnTo>
                            <a:pt x="70525" y="41301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427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4" name="Forma Livre: Forma 393">
                      <a:extLst>
                        <a:ext uri="{FF2B5EF4-FFF2-40B4-BE49-F238E27FC236}">
                          <a16:creationId xmlns:a16="http://schemas.microsoft.com/office/drawing/2014/main" id="{F11664D5-6228-BF08-C059-E9766AA1C6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4003" y="1899867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95" name="Gráfico 4">
                    <a:extLst>
                      <a:ext uri="{FF2B5EF4-FFF2-40B4-BE49-F238E27FC236}">
                        <a16:creationId xmlns:a16="http://schemas.microsoft.com/office/drawing/2014/main" id="{510EF670-FE1D-E67D-FC08-2C75F93DFA90}"/>
                      </a:ext>
                    </a:extLst>
                  </p:cNvPr>
                  <p:cNvGrpSpPr/>
                  <p:nvPr/>
                </p:nvGrpSpPr>
                <p:grpSpPr>
                  <a:xfrm>
                    <a:off x="5484323" y="919769"/>
                    <a:ext cx="94195" cy="2218885"/>
                    <a:chOff x="5484323" y="919769"/>
                    <a:chExt cx="94195" cy="2218885"/>
                  </a:xfrm>
                  <a:solidFill>
                    <a:srgbClr val="D5D6D6"/>
                  </a:solidFill>
                </p:grpSpPr>
                <p:sp>
                  <p:nvSpPr>
                    <p:cNvPr id="396" name="Forma Livre: Forma 395">
                      <a:extLst>
                        <a:ext uri="{FF2B5EF4-FFF2-40B4-BE49-F238E27FC236}">
                          <a16:creationId xmlns:a16="http://schemas.microsoft.com/office/drawing/2014/main" id="{B5B6ED98-5DCA-A0E8-3437-87AE3BD9E0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84323" y="3055805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49 h 82849"/>
                        <a:gd name="connsiteX1" fmla="*/ 70525 w 94195"/>
                        <a:gd name="connsiteY1" fmla="*/ 41301 h 82849"/>
                        <a:gd name="connsiteX2" fmla="*/ 94196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427 w 94195"/>
                        <a:gd name="connsiteY5" fmla="*/ 41301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49"/>
                          </a:moveTo>
                          <a:lnTo>
                            <a:pt x="70525" y="41301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427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7" name="Forma Livre: Forma 396">
                      <a:extLst>
                        <a:ext uri="{FF2B5EF4-FFF2-40B4-BE49-F238E27FC236}">
                          <a16:creationId xmlns:a16="http://schemas.microsoft.com/office/drawing/2014/main" id="{C849F764-673B-6703-D635-582409D2F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7273" y="919769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98" name="Gráfico 4">
                    <a:extLst>
                      <a:ext uri="{FF2B5EF4-FFF2-40B4-BE49-F238E27FC236}">
                        <a16:creationId xmlns:a16="http://schemas.microsoft.com/office/drawing/2014/main" id="{78BB6A77-7D56-B8D7-9333-168C9A175C38}"/>
                      </a:ext>
                    </a:extLst>
                  </p:cNvPr>
                  <p:cNvGrpSpPr/>
                  <p:nvPr/>
                </p:nvGrpSpPr>
                <p:grpSpPr>
                  <a:xfrm>
                    <a:off x="6001179" y="2668266"/>
                    <a:ext cx="94195" cy="2231993"/>
                    <a:chOff x="6001179" y="2668266"/>
                    <a:chExt cx="94195" cy="2231993"/>
                  </a:xfrm>
                  <a:solidFill>
                    <a:srgbClr val="D5D6D6"/>
                  </a:solidFill>
                </p:grpSpPr>
                <p:sp>
                  <p:nvSpPr>
                    <p:cNvPr id="399" name="Forma Livre: Forma 398">
                      <a:extLst>
                        <a:ext uri="{FF2B5EF4-FFF2-40B4-BE49-F238E27FC236}">
                          <a16:creationId xmlns:a16="http://schemas.microsoft.com/office/drawing/2014/main" id="{29FF7F5C-3013-879E-297A-5E6FD3F0B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01179" y="4817410"/>
                      <a:ext cx="94195" cy="82849"/>
                    </a:xfrm>
                    <a:custGeom>
                      <a:avLst/>
                      <a:gdLst>
                        <a:gd name="connsiteX0" fmla="*/ 47098 w 94195"/>
                        <a:gd name="connsiteY0" fmla="*/ 82850 h 82849"/>
                        <a:gd name="connsiteX1" fmla="*/ 70769 w 94195"/>
                        <a:gd name="connsiteY1" fmla="*/ 41549 h 82849"/>
                        <a:gd name="connsiteX2" fmla="*/ 94195 w 94195"/>
                        <a:gd name="connsiteY2" fmla="*/ 0 h 82849"/>
                        <a:gd name="connsiteX3" fmla="*/ 47098 w 94195"/>
                        <a:gd name="connsiteY3" fmla="*/ 0 h 82849"/>
                        <a:gd name="connsiteX4" fmla="*/ 0 w 94195"/>
                        <a:gd name="connsiteY4" fmla="*/ 0 h 82849"/>
                        <a:gd name="connsiteX5" fmla="*/ 23671 w 94195"/>
                        <a:gd name="connsiteY5" fmla="*/ 41549 h 82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849">
                          <a:moveTo>
                            <a:pt x="47098" y="82850"/>
                          </a:moveTo>
                          <a:lnTo>
                            <a:pt x="70769" y="41549"/>
                          </a:lnTo>
                          <a:lnTo>
                            <a:pt x="94195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671" y="4154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0" name="Forma Livre: Forma 399">
                      <a:extLst>
                        <a:ext uri="{FF2B5EF4-FFF2-40B4-BE49-F238E27FC236}">
                          <a16:creationId xmlns:a16="http://schemas.microsoft.com/office/drawing/2014/main" id="{6BD53984-9068-EDC8-0386-BA5D2BFA5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4129" y="2668266"/>
                      <a:ext cx="8297" cy="2167691"/>
                    </a:xfrm>
                    <a:custGeom>
                      <a:avLst/>
                      <a:gdLst>
                        <a:gd name="connsiteX0" fmla="*/ 0 w 8297"/>
                        <a:gd name="connsiteY0" fmla="*/ 0 h 2167691"/>
                        <a:gd name="connsiteX1" fmla="*/ 8297 w 8297"/>
                        <a:gd name="connsiteY1" fmla="*/ 0 h 2167691"/>
                        <a:gd name="connsiteX2" fmla="*/ 8297 w 8297"/>
                        <a:gd name="connsiteY2" fmla="*/ 2167692 h 2167691"/>
                        <a:gd name="connsiteX3" fmla="*/ 0 w 8297"/>
                        <a:gd name="connsiteY3" fmla="*/ 2167692 h 2167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2167691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2167692"/>
                          </a:lnTo>
                          <a:lnTo>
                            <a:pt x="0" y="216769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01" name="Gráfico 4">
                    <a:extLst>
                      <a:ext uri="{FF2B5EF4-FFF2-40B4-BE49-F238E27FC236}">
                        <a16:creationId xmlns:a16="http://schemas.microsoft.com/office/drawing/2014/main" id="{B0643AB9-948D-76D6-87B1-AFF040741034}"/>
                      </a:ext>
                    </a:extLst>
                  </p:cNvPr>
                  <p:cNvGrpSpPr/>
                  <p:nvPr/>
                </p:nvGrpSpPr>
                <p:grpSpPr>
                  <a:xfrm>
                    <a:off x="5372314" y="3487859"/>
                    <a:ext cx="1152554" cy="95462"/>
                    <a:chOff x="5372314" y="3487859"/>
                    <a:chExt cx="1152554" cy="95462"/>
                  </a:xfrm>
                  <a:solidFill>
                    <a:srgbClr val="D5D6D6"/>
                  </a:solidFill>
                </p:grpSpPr>
                <p:sp>
                  <p:nvSpPr>
                    <p:cNvPr id="402" name="Forma Livre: Forma 401">
                      <a:extLst>
                        <a:ext uri="{FF2B5EF4-FFF2-40B4-BE49-F238E27FC236}">
                          <a16:creationId xmlns:a16="http://schemas.microsoft.com/office/drawing/2014/main" id="{27C15ECC-A9F0-EFA2-5110-937FAE992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3118" y="3487859"/>
                      <a:ext cx="81750" cy="95462"/>
                    </a:xfrm>
                    <a:custGeom>
                      <a:avLst/>
                      <a:gdLst>
                        <a:gd name="connsiteX0" fmla="*/ 81750 w 81750"/>
                        <a:gd name="connsiteY0" fmla="*/ 47731 h 95462"/>
                        <a:gd name="connsiteX1" fmla="*/ 40998 w 81750"/>
                        <a:gd name="connsiteY1" fmla="*/ 23742 h 95462"/>
                        <a:gd name="connsiteX2" fmla="*/ 0 w 81750"/>
                        <a:gd name="connsiteY2" fmla="*/ 0 h 95462"/>
                        <a:gd name="connsiteX3" fmla="*/ 0 w 81750"/>
                        <a:gd name="connsiteY3" fmla="*/ 47731 h 95462"/>
                        <a:gd name="connsiteX4" fmla="*/ 0 w 81750"/>
                        <a:gd name="connsiteY4" fmla="*/ 95463 h 95462"/>
                        <a:gd name="connsiteX5" fmla="*/ 40998 w 81750"/>
                        <a:gd name="connsiteY5" fmla="*/ 71473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50" h="95462">
                          <a:moveTo>
                            <a:pt x="81750" y="47731"/>
                          </a:moveTo>
                          <a:lnTo>
                            <a:pt x="40998" y="23742"/>
                          </a:lnTo>
                          <a:lnTo>
                            <a:pt x="0" y="0"/>
                          </a:lnTo>
                          <a:lnTo>
                            <a:pt x="0" y="47731"/>
                          </a:lnTo>
                          <a:lnTo>
                            <a:pt x="0" y="95463"/>
                          </a:lnTo>
                          <a:lnTo>
                            <a:pt x="40998" y="7147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3" name="Forma Livre: Forma 402">
                      <a:extLst>
                        <a:ext uri="{FF2B5EF4-FFF2-40B4-BE49-F238E27FC236}">
                          <a16:creationId xmlns:a16="http://schemas.microsoft.com/office/drawing/2014/main" id="{03D8B6B6-7F2C-F596-EC11-5F9A1C77AF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2314" y="3531386"/>
                      <a:ext cx="1111557" cy="8408"/>
                    </a:xfrm>
                    <a:custGeom>
                      <a:avLst/>
                      <a:gdLst>
                        <a:gd name="connsiteX0" fmla="*/ 0 w 1111557"/>
                        <a:gd name="connsiteY0" fmla="*/ 0 h 8408"/>
                        <a:gd name="connsiteX1" fmla="*/ 1111558 w 1111557"/>
                        <a:gd name="connsiteY1" fmla="*/ 0 h 8408"/>
                        <a:gd name="connsiteX2" fmla="*/ 1111558 w 1111557"/>
                        <a:gd name="connsiteY2" fmla="*/ 8409 h 8408"/>
                        <a:gd name="connsiteX3" fmla="*/ 0 w 1111557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1557" h="8408">
                          <a:moveTo>
                            <a:pt x="0" y="0"/>
                          </a:moveTo>
                          <a:lnTo>
                            <a:pt x="1111558" y="0"/>
                          </a:lnTo>
                          <a:lnTo>
                            <a:pt x="1111558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04" name="Gráfico 4">
                    <a:extLst>
                      <a:ext uri="{FF2B5EF4-FFF2-40B4-BE49-F238E27FC236}">
                        <a16:creationId xmlns:a16="http://schemas.microsoft.com/office/drawing/2014/main" id="{86231A25-1B07-9109-06F5-F7692927D6D6}"/>
                      </a:ext>
                    </a:extLst>
                  </p:cNvPr>
                  <p:cNvGrpSpPr/>
                  <p:nvPr/>
                </p:nvGrpSpPr>
                <p:grpSpPr>
                  <a:xfrm>
                    <a:off x="3069889" y="2506277"/>
                    <a:ext cx="2202860" cy="95462"/>
                    <a:chOff x="3069889" y="2506277"/>
                    <a:chExt cx="2202860" cy="95462"/>
                  </a:xfrm>
                  <a:solidFill>
                    <a:srgbClr val="D5D6D6"/>
                  </a:solidFill>
                </p:grpSpPr>
                <p:sp>
                  <p:nvSpPr>
                    <p:cNvPr id="405" name="Forma Livre: Forma 404">
                      <a:extLst>
                        <a:ext uri="{FF2B5EF4-FFF2-40B4-BE49-F238E27FC236}">
                          <a16:creationId xmlns:a16="http://schemas.microsoft.com/office/drawing/2014/main" id="{EBEF31D1-F8E5-5B3A-3A9C-EFCBC3EDA4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9889" y="2506277"/>
                      <a:ext cx="81505" cy="95462"/>
                    </a:xfrm>
                    <a:custGeom>
                      <a:avLst/>
                      <a:gdLst>
                        <a:gd name="connsiteX0" fmla="*/ 0 w 81505"/>
                        <a:gd name="connsiteY0" fmla="*/ 47731 h 95462"/>
                        <a:gd name="connsiteX1" fmla="*/ 40753 w 81505"/>
                        <a:gd name="connsiteY1" fmla="*/ 71720 h 95462"/>
                        <a:gd name="connsiteX2" fmla="*/ 81506 w 81505"/>
                        <a:gd name="connsiteY2" fmla="*/ 95463 h 95462"/>
                        <a:gd name="connsiteX3" fmla="*/ 81506 w 81505"/>
                        <a:gd name="connsiteY3" fmla="*/ 47731 h 95462"/>
                        <a:gd name="connsiteX4" fmla="*/ 81506 w 81505"/>
                        <a:gd name="connsiteY4" fmla="*/ 0 h 95462"/>
                        <a:gd name="connsiteX5" fmla="*/ 40753 w 81505"/>
                        <a:gd name="connsiteY5" fmla="*/ 23989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5" h="95462">
                          <a:moveTo>
                            <a:pt x="0" y="47731"/>
                          </a:moveTo>
                          <a:lnTo>
                            <a:pt x="40753" y="71720"/>
                          </a:lnTo>
                          <a:lnTo>
                            <a:pt x="81506" y="95463"/>
                          </a:lnTo>
                          <a:lnTo>
                            <a:pt x="81506" y="47731"/>
                          </a:lnTo>
                          <a:lnTo>
                            <a:pt x="81506" y="0"/>
                          </a:lnTo>
                          <a:lnTo>
                            <a:pt x="40753" y="2398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6" name="Forma Livre: Forma 405">
                      <a:extLst>
                        <a:ext uri="{FF2B5EF4-FFF2-40B4-BE49-F238E27FC236}">
                          <a16:creationId xmlns:a16="http://schemas.microsoft.com/office/drawing/2014/main" id="{BCFBD239-93F4-D767-FB99-9F1E708677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3825" y="2545600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8 h 8408"/>
                        <a:gd name="connsiteX3" fmla="*/ 0 w 2138924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07" name="Gráfico 4">
                    <a:extLst>
                      <a:ext uri="{FF2B5EF4-FFF2-40B4-BE49-F238E27FC236}">
                        <a16:creationId xmlns:a16="http://schemas.microsoft.com/office/drawing/2014/main" id="{0FC66E29-BE63-7059-4899-D10D56AE58D3}"/>
                      </a:ext>
                    </a:extLst>
                  </p:cNvPr>
                  <p:cNvGrpSpPr/>
                  <p:nvPr/>
                </p:nvGrpSpPr>
                <p:grpSpPr>
                  <a:xfrm>
                    <a:off x="4050402" y="2221621"/>
                    <a:ext cx="2189438" cy="95462"/>
                    <a:chOff x="4050402" y="2221621"/>
                    <a:chExt cx="2189438" cy="95462"/>
                  </a:xfrm>
                  <a:solidFill>
                    <a:srgbClr val="D5D6D6"/>
                  </a:solidFill>
                </p:grpSpPr>
                <p:sp>
                  <p:nvSpPr>
                    <p:cNvPr id="408" name="Forma Livre: Forma 407">
                      <a:extLst>
                        <a:ext uri="{FF2B5EF4-FFF2-40B4-BE49-F238E27FC236}">
                          <a16:creationId xmlns:a16="http://schemas.microsoft.com/office/drawing/2014/main" id="{D0C0AB1C-DB7A-BE12-66A0-FF2D1CE5E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50402" y="2221621"/>
                      <a:ext cx="81505" cy="95462"/>
                    </a:xfrm>
                    <a:custGeom>
                      <a:avLst/>
                      <a:gdLst>
                        <a:gd name="connsiteX0" fmla="*/ 0 w 81505"/>
                        <a:gd name="connsiteY0" fmla="*/ 47731 h 95462"/>
                        <a:gd name="connsiteX1" fmla="*/ 40753 w 81505"/>
                        <a:gd name="connsiteY1" fmla="*/ 71721 h 95462"/>
                        <a:gd name="connsiteX2" fmla="*/ 81506 w 81505"/>
                        <a:gd name="connsiteY2" fmla="*/ 95463 h 95462"/>
                        <a:gd name="connsiteX3" fmla="*/ 81506 w 81505"/>
                        <a:gd name="connsiteY3" fmla="*/ 47731 h 95462"/>
                        <a:gd name="connsiteX4" fmla="*/ 81506 w 81505"/>
                        <a:gd name="connsiteY4" fmla="*/ 0 h 95462"/>
                        <a:gd name="connsiteX5" fmla="*/ 40753 w 81505"/>
                        <a:gd name="connsiteY5" fmla="*/ 23989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5" h="95462">
                          <a:moveTo>
                            <a:pt x="0" y="47731"/>
                          </a:moveTo>
                          <a:lnTo>
                            <a:pt x="40753" y="71721"/>
                          </a:lnTo>
                          <a:lnTo>
                            <a:pt x="81506" y="95463"/>
                          </a:lnTo>
                          <a:lnTo>
                            <a:pt x="81506" y="47731"/>
                          </a:lnTo>
                          <a:lnTo>
                            <a:pt x="81506" y="0"/>
                          </a:lnTo>
                          <a:lnTo>
                            <a:pt x="40753" y="2398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9" name="Forma Livre: Forma 408">
                      <a:extLst>
                        <a:ext uri="{FF2B5EF4-FFF2-40B4-BE49-F238E27FC236}">
                          <a16:creationId xmlns:a16="http://schemas.microsoft.com/office/drawing/2014/main" id="{0D8EE80E-C88E-B7F1-EB5A-1466D44953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0916" y="2265147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5 w 2138924"/>
                        <a:gd name="connsiteY1" fmla="*/ 0 h 8408"/>
                        <a:gd name="connsiteX2" fmla="*/ 2138925 w 2138924"/>
                        <a:gd name="connsiteY2" fmla="*/ 8409 h 8408"/>
                        <a:gd name="connsiteX3" fmla="*/ 0 w 2138924"/>
                        <a:gd name="connsiteY3" fmla="*/ 8409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5" y="0"/>
                          </a:lnTo>
                          <a:lnTo>
                            <a:pt x="2138925" y="8409"/>
                          </a:lnTo>
                          <a:lnTo>
                            <a:pt x="0" y="84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10" name="Gráfico 4">
                    <a:extLst>
                      <a:ext uri="{FF2B5EF4-FFF2-40B4-BE49-F238E27FC236}">
                        <a16:creationId xmlns:a16="http://schemas.microsoft.com/office/drawing/2014/main" id="{C179E373-871F-E3E5-5383-03B2AE921EFE}"/>
                      </a:ext>
                    </a:extLst>
                  </p:cNvPr>
                  <p:cNvGrpSpPr/>
                  <p:nvPr/>
                </p:nvGrpSpPr>
                <p:grpSpPr>
                  <a:xfrm>
                    <a:off x="2312175" y="2745675"/>
                    <a:ext cx="2202128" cy="95462"/>
                    <a:chOff x="2312175" y="2745675"/>
                    <a:chExt cx="2202128" cy="95462"/>
                  </a:xfrm>
                  <a:solidFill>
                    <a:srgbClr val="D5D6D6"/>
                  </a:solidFill>
                </p:grpSpPr>
                <p:sp>
                  <p:nvSpPr>
                    <p:cNvPr id="411" name="Forma Livre: Forma 410">
                      <a:extLst>
                        <a:ext uri="{FF2B5EF4-FFF2-40B4-BE49-F238E27FC236}">
                          <a16:creationId xmlns:a16="http://schemas.microsoft.com/office/drawing/2014/main" id="{696F7733-1620-EE7C-5C0A-8E641A87C9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2175" y="2745675"/>
                      <a:ext cx="81506" cy="95462"/>
                    </a:xfrm>
                    <a:custGeom>
                      <a:avLst/>
                      <a:gdLst>
                        <a:gd name="connsiteX0" fmla="*/ 0 w 81506"/>
                        <a:gd name="connsiteY0" fmla="*/ 47731 h 95462"/>
                        <a:gd name="connsiteX1" fmla="*/ 40753 w 81506"/>
                        <a:gd name="connsiteY1" fmla="*/ 71473 h 95462"/>
                        <a:gd name="connsiteX2" fmla="*/ 81506 w 81506"/>
                        <a:gd name="connsiteY2" fmla="*/ 95463 h 95462"/>
                        <a:gd name="connsiteX3" fmla="*/ 81506 w 81506"/>
                        <a:gd name="connsiteY3" fmla="*/ 47731 h 95462"/>
                        <a:gd name="connsiteX4" fmla="*/ 81506 w 81506"/>
                        <a:gd name="connsiteY4" fmla="*/ 0 h 95462"/>
                        <a:gd name="connsiteX5" fmla="*/ 40753 w 81506"/>
                        <a:gd name="connsiteY5" fmla="*/ 23742 h 9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506" h="95462">
                          <a:moveTo>
                            <a:pt x="0" y="47731"/>
                          </a:moveTo>
                          <a:lnTo>
                            <a:pt x="40753" y="71473"/>
                          </a:lnTo>
                          <a:lnTo>
                            <a:pt x="81506" y="95463"/>
                          </a:lnTo>
                          <a:lnTo>
                            <a:pt x="81506" y="47731"/>
                          </a:lnTo>
                          <a:lnTo>
                            <a:pt x="81506" y="0"/>
                          </a:lnTo>
                          <a:lnTo>
                            <a:pt x="40753" y="2374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12" name="Forma Livre: Forma 411">
                      <a:extLst>
                        <a:ext uri="{FF2B5EF4-FFF2-40B4-BE49-F238E27FC236}">
                          <a16:creationId xmlns:a16="http://schemas.microsoft.com/office/drawing/2014/main" id="{C2531D71-927C-D711-32B1-10ED138FE5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379" y="2789202"/>
                      <a:ext cx="2138924" cy="8408"/>
                    </a:xfrm>
                    <a:custGeom>
                      <a:avLst/>
                      <a:gdLst>
                        <a:gd name="connsiteX0" fmla="*/ 0 w 2138924"/>
                        <a:gd name="connsiteY0" fmla="*/ 0 h 8408"/>
                        <a:gd name="connsiteX1" fmla="*/ 2138924 w 2138924"/>
                        <a:gd name="connsiteY1" fmla="*/ 0 h 8408"/>
                        <a:gd name="connsiteX2" fmla="*/ 2138924 w 2138924"/>
                        <a:gd name="connsiteY2" fmla="*/ 8408 h 8408"/>
                        <a:gd name="connsiteX3" fmla="*/ 0 w 2138924"/>
                        <a:gd name="connsiteY3" fmla="*/ 8408 h 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38924" h="8408">
                          <a:moveTo>
                            <a:pt x="0" y="0"/>
                          </a:moveTo>
                          <a:lnTo>
                            <a:pt x="2138924" y="0"/>
                          </a:lnTo>
                          <a:lnTo>
                            <a:pt x="2138924" y="8408"/>
                          </a:lnTo>
                          <a:lnTo>
                            <a:pt x="0" y="840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13" name="Gráfico 4">
                    <a:extLst>
                      <a:ext uri="{FF2B5EF4-FFF2-40B4-BE49-F238E27FC236}">
                        <a16:creationId xmlns:a16="http://schemas.microsoft.com/office/drawing/2014/main" id="{10D57A7E-4146-A09D-0159-0B08B66C5819}"/>
                      </a:ext>
                    </a:extLst>
                  </p:cNvPr>
                  <p:cNvGrpSpPr/>
                  <p:nvPr/>
                </p:nvGrpSpPr>
                <p:grpSpPr>
                  <a:xfrm>
                    <a:off x="3611636" y="2108352"/>
                    <a:ext cx="94195" cy="1167808"/>
                    <a:chOff x="3611636" y="2108352"/>
                    <a:chExt cx="94195" cy="1167808"/>
                  </a:xfrm>
                  <a:solidFill>
                    <a:srgbClr val="D5D6D6"/>
                  </a:solidFill>
                </p:grpSpPr>
                <p:sp>
                  <p:nvSpPr>
                    <p:cNvPr id="414" name="Forma Livre: Forma 413">
                      <a:extLst>
                        <a:ext uri="{FF2B5EF4-FFF2-40B4-BE49-F238E27FC236}">
                          <a16:creationId xmlns:a16="http://schemas.microsoft.com/office/drawing/2014/main" id="{39A77324-DEB7-E39A-7D84-F19F74C3B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11636" y="3193558"/>
                      <a:ext cx="94195" cy="82602"/>
                    </a:xfrm>
                    <a:custGeom>
                      <a:avLst/>
                      <a:gdLst>
                        <a:gd name="connsiteX0" fmla="*/ 47098 w 94195"/>
                        <a:gd name="connsiteY0" fmla="*/ 82603 h 82602"/>
                        <a:gd name="connsiteX1" fmla="*/ 70525 w 94195"/>
                        <a:gd name="connsiteY1" fmla="*/ 41301 h 82602"/>
                        <a:gd name="connsiteX2" fmla="*/ 94196 w 94195"/>
                        <a:gd name="connsiteY2" fmla="*/ 0 h 82602"/>
                        <a:gd name="connsiteX3" fmla="*/ 47098 w 94195"/>
                        <a:gd name="connsiteY3" fmla="*/ 0 h 82602"/>
                        <a:gd name="connsiteX4" fmla="*/ 0 w 94195"/>
                        <a:gd name="connsiteY4" fmla="*/ 0 h 82602"/>
                        <a:gd name="connsiteX5" fmla="*/ 23427 w 94195"/>
                        <a:gd name="connsiteY5" fmla="*/ 41301 h 8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195" h="82602">
                          <a:moveTo>
                            <a:pt x="47098" y="82603"/>
                          </a:moveTo>
                          <a:lnTo>
                            <a:pt x="70525" y="41301"/>
                          </a:lnTo>
                          <a:lnTo>
                            <a:pt x="94196" y="0"/>
                          </a:lnTo>
                          <a:lnTo>
                            <a:pt x="47098" y="0"/>
                          </a:lnTo>
                          <a:lnTo>
                            <a:pt x="0" y="0"/>
                          </a:lnTo>
                          <a:lnTo>
                            <a:pt x="23427" y="4130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15" name="Forma Livre: Forma 414">
                      <a:extLst>
                        <a:ext uri="{FF2B5EF4-FFF2-40B4-BE49-F238E27FC236}">
                          <a16:creationId xmlns:a16="http://schemas.microsoft.com/office/drawing/2014/main" id="{8F2368F8-A627-A9DF-D955-DC93F41319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4585" y="2108352"/>
                      <a:ext cx="8297" cy="1126507"/>
                    </a:xfrm>
                    <a:custGeom>
                      <a:avLst/>
                      <a:gdLst>
                        <a:gd name="connsiteX0" fmla="*/ 0 w 8297"/>
                        <a:gd name="connsiteY0" fmla="*/ 0 h 1126507"/>
                        <a:gd name="connsiteX1" fmla="*/ 8297 w 8297"/>
                        <a:gd name="connsiteY1" fmla="*/ 0 h 1126507"/>
                        <a:gd name="connsiteX2" fmla="*/ 8297 w 8297"/>
                        <a:gd name="connsiteY2" fmla="*/ 1126507 h 1126507"/>
                        <a:gd name="connsiteX3" fmla="*/ 0 w 8297"/>
                        <a:gd name="connsiteY3" fmla="*/ 1126507 h 1126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97" h="1126507">
                          <a:moveTo>
                            <a:pt x="0" y="0"/>
                          </a:moveTo>
                          <a:lnTo>
                            <a:pt x="8297" y="0"/>
                          </a:lnTo>
                          <a:lnTo>
                            <a:pt x="8297" y="1126507"/>
                          </a:lnTo>
                          <a:lnTo>
                            <a:pt x="0" y="1126507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16" name="Gráfico 4">
                    <a:extLst>
                      <a:ext uri="{FF2B5EF4-FFF2-40B4-BE49-F238E27FC236}">
                        <a16:creationId xmlns:a16="http://schemas.microsoft.com/office/drawing/2014/main" id="{706B48DF-1928-EF38-6B80-793BF06D86DA}"/>
                      </a:ext>
                    </a:extLst>
                  </p:cNvPr>
                  <p:cNvGrpSpPr/>
                  <p:nvPr/>
                </p:nvGrpSpPr>
                <p:grpSpPr>
                  <a:xfrm>
                    <a:off x="4459397" y="2517653"/>
                    <a:ext cx="1617675" cy="70236"/>
                    <a:chOff x="4459397" y="2517653"/>
                    <a:chExt cx="1617675" cy="70236"/>
                  </a:xfrm>
                  <a:solidFill>
                    <a:srgbClr val="D5D6D6"/>
                  </a:solidFill>
                </p:grpSpPr>
                <p:sp>
                  <p:nvSpPr>
                    <p:cNvPr id="417" name="Forma Livre: Forma 416">
                      <a:extLst>
                        <a:ext uri="{FF2B5EF4-FFF2-40B4-BE49-F238E27FC236}">
                          <a16:creationId xmlns:a16="http://schemas.microsoft.com/office/drawing/2014/main" id="{AE2F5E82-41F5-C147-0744-0A5CABF11F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7041" y="2517653"/>
                      <a:ext cx="60031" cy="70236"/>
                    </a:xfrm>
                    <a:custGeom>
                      <a:avLst/>
                      <a:gdLst>
                        <a:gd name="connsiteX0" fmla="*/ 60031 w 60031"/>
                        <a:gd name="connsiteY0" fmla="*/ 35118 h 70236"/>
                        <a:gd name="connsiteX1" fmla="*/ 30016 w 60031"/>
                        <a:gd name="connsiteY1" fmla="*/ 52677 h 70236"/>
                        <a:gd name="connsiteX2" fmla="*/ 0 w 60031"/>
                        <a:gd name="connsiteY2" fmla="*/ 70237 h 70236"/>
                        <a:gd name="connsiteX3" fmla="*/ 0 w 60031"/>
                        <a:gd name="connsiteY3" fmla="*/ 35118 h 70236"/>
                        <a:gd name="connsiteX4" fmla="*/ 0 w 60031"/>
                        <a:gd name="connsiteY4" fmla="*/ 0 h 70236"/>
                        <a:gd name="connsiteX5" fmla="*/ 30016 w 60031"/>
                        <a:gd name="connsiteY5" fmla="*/ 17559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70236">
                          <a:moveTo>
                            <a:pt x="60031" y="35118"/>
                          </a:moveTo>
                          <a:lnTo>
                            <a:pt x="30016" y="52677"/>
                          </a:lnTo>
                          <a:lnTo>
                            <a:pt x="0" y="70237"/>
                          </a:lnTo>
                          <a:lnTo>
                            <a:pt x="0" y="35118"/>
                          </a:lnTo>
                          <a:lnTo>
                            <a:pt x="0" y="0"/>
                          </a:lnTo>
                          <a:lnTo>
                            <a:pt x="30016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18" name="Forma Livre: Forma 417">
                      <a:extLst>
                        <a:ext uri="{FF2B5EF4-FFF2-40B4-BE49-F238E27FC236}">
                          <a16:creationId xmlns:a16="http://schemas.microsoft.com/office/drawing/2014/main" id="{02700A3B-D655-1418-B38E-4D5F42034B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397" y="2546589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19" name="Gráfico 4">
                    <a:extLst>
                      <a:ext uri="{FF2B5EF4-FFF2-40B4-BE49-F238E27FC236}">
                        <a16:creationId xmlns:a16="http://schemas.microsoft.com/office/drawing/2014/main" id="{2F87AB4B-7EF6-E64B-2098-398B38C6CF7F}"/>
                      </a:ext>
                    </a:extLst>
                  </p:cNvPr>
                  <p:cNvGrpSpPr/>
                  <p:nvPr/>
                </p:nvGrpSpPr>
                <p:grpSpPr>
                  <a:xfrm>
                    <a:off x="3749269" y="2308674"/>
                    <a:ext cx="1607670" cy="69989"/>
                    <a:chOff x="3749269" y="2308674"/>
                    <a:chExt cx="1607670" cy="69989"/>
                  </a:xfrm>
                  <a:solidFill>
                    <a:srgbClr val="D5D6D6"/>
                  </a:solidFill>
                </p:grpSpPr>
                <p:sp>
                  <p:nvSpPr>
                    <p:cNvPr id="420" name="Forma Livre: Forma 419">
                      <a:extLst>
                        <a:ext uri="{FF2B5EF4-FFF2-40B4-BE49-F238E27FC236}">
                          <a16:creationId xmlns:a16="http://schemas.microsoft.com/office/drawing/2014/main" id="{8C23EE78-EB14-379B-B1F2-141BC6C802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7152" y="2308674"/>
                      <a:ext cx="59787" cy="69989"/>
                    </a:xfrm>
                    <a:custGeom>
                      <a:avLst/>
                      <a:gdLst>
                        <a:gd name="connsiteX0" fmla="*/ 59787 w 59787"/>
                        <a:gd name="connsiteY0" fmla="*/ 35118 h 69989"/>
                        <a:gd name="connsiteX1" fmla="*/ 29772 w 59787"/>
                        <a:gd name="connsiteY1" fmla="*/ 52430 h 69989"/>
                        <a:gd name="connsiteX2" fmla="*/ 0 w 59787"/>
                        <a:gd name="connsiteY2" fmla="*/ 69989 h 69989"/>
                        <a:gd name="connsiteX3" fmla="*/ 0 w 59787"/>
                        <a:gd name="connsiteY3" fmla="*/ 35118 h 69989"/>
                        <a:gd name="connsiteX4" fmla="*/ 0 w 59787"/>
                        <a:gd name="connsiteY4" fmla="*/ 0 h 69989"/>
                        <a:gd name="connsiteX5" fmla="*/ 29772 w 59787"/>
                        <a:gd name="connsiteY5" fmla="*/ 17559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87" h="69989">
                          <a:moveTo>
                            <a:pt x="59787" y="35118"/>
                          </a:moveTo>
                          <a:lnTo>
                            <a:pt x="29772" y="52430"/>
                          </a:lnTo>
                          <a:lnTo>
                            <a:pt x="0" y="69989"/>
                          </a:lnTo>
                          <a:lnTo>
                            <a:pt x="0" y="35118"/>
                          </a:lnTo>
                          <a:lnTo>
                            <a:pt x="0" y="0"/>
                          </a:lnTo>
                          <a:lnTo>
                            <a:pt x="29772" y="1755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21" name="Forma Livre: Forma 420">
                      <a:extLst>
                        <a:ext uri="{FF2B5EF4-FFF2-40B4-BE49-F238E27FC236}">
                          <a16:creationId xmlns:a16="http://schemas.microsoft.com/office/drawing/2014/main" id="{BDF450FE-6729-D649-110E-DE559D8263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9269" y="2340578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22" name="Gráfico 4">
                    <a:extLst>
                      <a:ext uri="{FF2B5EF4-FFF2-40B4-BE49-F238E27FC236}">
                        <a16:creationId xmlns:a16="http://schemas.microsoft.com/office/drawing/2014/main" id="{9B144BD4-862C-5FDA-7AA1-8B06FB0DB618}"/>
                      </a:ext>
                    </a:extLst>
                  </p:cNvPr>
                  <p:cNvGrpSpPr/>
                  <p:nvPr/>
                </p:nvGrpSpPr>
                <p:grpSpPr>
                  <a:xfrm>
                    <a:off x="5016274" y="2693492"/>
                    <a:ext cx="1617188" cy="69989"/>
                    <a:chOff x="5016274" y="2693492"/>
                    <a:chExt cx="1617188" cy="69989"/>
                  </a:xfrm>
                  <a:solidFill>
                    <a:srgbClr val="D5D6D6"/>
                  </a:solidFill>
                </p:grpSpPr>
                <p:sp>
                  <p:nvSpPr>
                    <p:cNvPr id="423" name="Forma Livre: Forma 422">
                      <a:extLst>
                        <a:ext uri="{FF2B5EF4-FFF2-40B4-BE49-F238E27FC236}">
                          <a16:creationId xmlns:a16="http://schemas.microsoft.com/office/drawing/2014/main" id="{1E18DFEC-B33E-0AF3-E9E0-223C686B3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3430" y="2693492"/>
                      <a:ext cx="60031" cy="69989"/>
                    </a:xfrm>
                    <a:custGeom>
                      <a:avLst/>
                      <a:gdLst>
                        <a:gd name="connsiteX0" fmla="*/ 60031 w 60031"/>
                        <a:gd name="connsiteY0" fmla="*/ 34871 h 69989"/>
                        <a:gd name="connsiteX1" fmla="*/ 30015 w 60031"/>
                        <a:gd name="connsiteY1" fmla="*/ 52430 h 69989"/>
                        <a:gd name="connsiteX2" fmla="*/ 0 w 60031"/>
                        <a:gd name="connsiteY2" fmla="*/ 69989 h 69989"/>
                        <a:gd name="connsiteX3" fmla="*/ 0 w 60031"/>
                        <a:gd name="connsiteY3" fmla="*/ 34871 h 69989"/>
                        <a:gd name="connsiteX4" fmla="*/ 0 w 60031"/>
                        <a:gd name="connsiteY4" fmla="*/ 0 h 69989"/>
                        <a:gd name="connsiteX5" fmla="*/ 30015 w 60031"/>
                        <a:gd name="connsiteY5" fmla="*/ 17312 h 69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0031" h="69989">
                          <a:moveTo>
                            <a:pt x="60031" y="34871"/>
                          </a:moveTo>
                          <a:lnTo>
                            <a:pt x="30015" y="52430"/>
                          </a:lnTo>
                          <a:lnTo>
                            <a:pt x="0" y="69989"/>
                          </a:lnTo>
                          <a:lnTo>
                            <a:pt x="0" y="34871"/>
                          </a:lnTo>
                          <a:lnTo>
                            <a:pt x="0" y="0"/>
                          </a:lnTo>
                          <a:lnTo>
                            <a:pt x="30015" y="1731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24" name="Forma Livre: Forma 423">
                      <a:extLst>
                        <a:ext uri="{FF2B5EF4-FFF2-40B4-BE49-F238E27FC236}">
                          <a16:creationId xmlns:a16="http://schemas.microsoft.com/office/drawing/2014/main" id="{DF4C3457-2E2F-715B-F707-242E6933B4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274" y="2725396"/>
                      <a:ext cx="1570578" cy="6182"/>
                    </a:xfrm>
                    <a:custGeom>
                      <a:avLst/>
                      <a:gdLst>
                        <a:gd name="connsiteX0" fmla="*/ 0 w 1570578"/>
                        <a:gd name="connsiteY0" fmla="*/ 0 h 6182"/>
                        <a:gd name="connsiteX1" fmla="*/ 1570578 w 1570578"/>
                        <a:gd name="connsiteY1" fmla="*/ 0 h 6182"/>
                        <a:gd name="connsiteX2" fmla="*/ 1570578 w 1570578"/>
                        <a:gd name="connsiteY2" fmla="*/ 6183 h 6182"/>
                        <a:gd name="connsiteX3" fmla="*/ 0 w 1570578"/>
                        <a:gd name="connsiteY3" fmla="*/ 6183 h 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70578" h="6182">
                          <a:moveTo>
                            <a:pt x="0" y="0"/>
                          </a:moveTo>
                          <a:lnTo>
                            <a:pt x="1570578" y="0"/>
                          </a:lnTo>
                          <a:lnTo>
                            <a:pt x="1570578" y="6183"/>
                          </a:lnTo>
                          <a:lnTo>
                            <a:pt x="0" y="6183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25" name="Gráfico 4">
                    <a:extLst>
                      <a:ext uri="{FF2B5EF4-FFF2-40B4-BE49-F238E27FC236}">
                        <a16:creationId xmlns:a16="http://schemas.microsoft.com/office/drawing/2014/main" id="{F9507CAF-F11E-27BB-3AC0-3B167ECA4EF6}"/>
                      </a:ext>
                    </a:extLst>
                  </p:cNvPr>
                  <p:cNvGrpSpPr/>
                  <p:nvPr/>
                </p:nvGrpSpPr>
                <p:grpSpPr>
                  <a:xfrm>
                    <a:off x="5609999" y="2225330"/>
                    <a:ext cx="69304" cy="857678"/>
                    <a:chOff x="5609999" y="2225330"/>
                    <a:chExt cx="69304" cy="857678"/>
                  </a:xfrm>
                  <a:solidFill>
                    <a:srgbClr val="D5D6D6"/>
                  </a:solidFill>
                </p:grpSpPr>
                <p:sp>
                  <p:nvSpPr>
                    <p:cNvPr id="426" name="Forma Livre: Forma 425">
                      <a:extLst>
                        <a:ext uri="{FF2B5EF4-FFF2-40B4-BE49-F238E27FC236}">
                          <a16:creationId xmlns:a16="http://schemas.microsoft.com/office/drawing/2014/main" id="{B84983D9-69E0-2A67-D7BC-61A38D7786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9999" y="3022418"/>
                      <a:ext cx="69304" cy="60591"/>
                    </a:xfrm>
                    <a:custGeom>
                      <a:avLst/>
                      <a:gdLst>
                        <a:gd name="connsiteX0" fmla="*/ 34652 w 69304"/>
                        <a:gd name="connsiteY0" fmla="*/ 60592 h 60591"/>
                        <a:gd name="connsiteX1" fmla="*/ 17326 w 69304"/>
                        <a:gd name="connsiteY1" fmla="*/ 30172 h 60591"/>
                        <a:gd name="connsiteX2" fmla="*/ 0 w 69304"/>
                        <a:gd name="connsiteY2" fmla="*/ 0 h 60591"/>
                        <a:gd name="connsiteX3" fmla="*/ 34652 w 69304"/>
                        <a:gd name="connsiteY3" fmla="*/ 0 h 60591"/>
                        <a:gd name="connsiteX4" fmla="*/ 69304 w 69304"/>
                        <a:gd name="connsiteY4" fmla="*/ 0 h 60591"/>
                        <a:gd name="connsiteX5" fmla="*/ 51978 w 69304"/>
                        <a:gd name="connsiteY5" fmla="*/ 30172 h 60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304" h="60591">
                          <a:moveTo>
                            <a:pt x="34652" y="60592"/>
                          </a:moveTo>
                          <a:lnTo>
                            <a:pt x="17326" y="30172"/>
                          </a:lnTo>
                          <a:lnTo>
                            <a:pt x="0" y="0"/>
                          </a:lnTo>
                          <a:lnTo>
                            <a:pt x="34652" y="0"/>
                          </a:lnTo>
                          <a:lnTo>
                            <a:pt x="69304" y="0"/>
                          </a:lnTo>
                          <a:lnTo>
                            <a:pt x="51978" y="3017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27" name="Forma Livre: Forma 426">
                      <a:extLst>
                        <a:ext uri="{FF2B5EF4-FFF2-40B4-BE49-F238E27FC236}">
                          <a16:creationId xmlns:a16="http://schemas.microsoft.com/office/drawing/2014/main" id="{EA90A198-387D-4872-2951-01279CE985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1723" y="2225330"/>
                      <a:ext cx="6100" cy="827259"/>
                    </a:xfrm>
                    <a:custGeom>
                      <a:avLst/>
                      <a:gdLst>
                        <a:gd name="connsiteX0" fmla="*/ 0 w 6100"/>
                        <a:gd name="connsiteY0" fmla="*/ 0 h 827259"/>
                        <a:gd name="connsiteX1" fmla="*/ 6101 w 6100"/>
                        <a:gd name="connsiteY1" fmla="*/ 0 h 827259"/>
                        <a:gd name="connsiteX2" fmla="*/ 6101 w 6100"/>
                        <a:gd name="connsiteY2" fmla="*/ 827260 h 827259"/>
                        <a:gd name="connsiteX3" fmla="*/ 0 w 6100"/>
                        <a:gd name="connsiteY3" fmla="*/ 827260 h 827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00" h="827259">
                          <a:moveTo>
                            <a:pt x="0" y="0"/>
                          </a:moveTo>
                          <a:lnTo>
                            <a:pt x="6101" y="0"/>
                          </a:lnTo>
                          <a:lnTo>
                            <a:pt x="6101" y="827260"/>
                          </a:lnTo>
                          <a:lnTo>
                            <a:pt x="0" y="82726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28" name="Gráfico 4">
                    <a:extLst>
                      <a:ext uri="{FF2B5EF4-FFF2-40B4-BE49-F238E27FC236}">
                        <a16:creationId xmlns:a16="http://schemas.microsoft.com/office/drawing/2014/main" id="{3458DE96-E4C9-0AD1-BF31-70A85D2BFB75}"/>
                      </a:ext>
                    </a:extLst>
                  </p:cNvPr>
                  <p:cNvGrpSpPr/>
                  <p:nvPr/>
                </p:nvGrpSpPr>
                <p:grpSpPr>
                  <a:xfrm>
                    <a:off x="4108237" y="1852631"/>
                    <a:ext cx="1481751" cy="64301"/>
                    <a:chOff x="4108237" y="1852631"/>
                    <a:chExt cx="1481751" cy="64301"/>
                  </a:xfrm>
                  <a:solidFill>
                    <a:srgbClr val="D5D6D6"/>
                  </a:solidFill>
                </p:grpSpPr>
                <p:sp>
                  <p:nvSpPr>
                    <p:cNvPr id="429" name="Forma Livre: Forma 428">
                      <a:extLst>
                        <a:ext uri="{FF2B5EF4-FFF2-40B4-BE49-F238E27FC236}">
                          <a16:creationId xmlns:a16="http://schemas.microsoft.com/office/drawing/2014/main" id="{6849776D-C904-24FF-790C-0B68CACBA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8237" y="1852631"/>
                      <a:ext cx="54906" cy="64301"/>
                    </a:xfrm>
                    <a:custGeom>
                      <a:avLst/>
                      <a:gdLst>
                        <a:gd name="connsiteX0" fmla="*/ 0 w 54906"/>
                        <a:gd name="connsiteY0" fmla="*/ 32150 h 64301"/>
                        <a:gd name="connsiteX1" fmla="*/ 27576 w 54906"/>
                        <a:gd name="connsiteY1" fmla="*/ 48226 h 64301"/>
                        <a:gd name="connsiteX2" fmla="*/ 54907 w 54906"/>
                        <a:gd name="connsiteY2" fmla="*/ 64301 h 64301"/>
                        <a:gd name="connsiteX3" fmla="*/ 54907 w 54906"/>
                        <a:gd name="connsiteY3" fmla="*/ 32150 h 64301"/>
                        <a:gd name="connsiteX4" fmla="*/ 54907 w 54906"/>
                        <a:gd name="connsiteY4" fmla="*/ 0 h 64301"/>
                        <a:gd name="connsiteX5" fmla="*/ 27576 w 54906"/>
                        <a:gd name="connsiteY5" fmla="*/ 16075 h 643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906" h="64301">
                          <a:moveTo>
                            <a:pt x="0" y="32150"/>
                          </a:moveTo>
                          <a:lnTo>
                            <a:pt x="27576" y="48226"/>
                          </a:lnTo>
                          <a:lnTo>
                            <a:pt x="54907" y="64301"/>
                          </a:lnTo>
                          <a:lnTo>
                            <a:pt x="54907" y="32150"/>
                          </a:lnTo>
                          <a:lnTo>
                            <a:pt x="54907" y="0"/>
                          </a:lnTo>
                          <a:lnTo>
                            <a:pt x="27576" y="16075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0" name="Forma Livre: Forma 429">
                      <a:extLst>
                        <a:ext uri="{FF2B5EF4-FFF2-40B4-BE49-F238E27FC236}">
                          <a16:creationId xmlns:a16="http://schemas.microsoft.com/office/drawing/2014/main" id="{97439989-5775-3624-2E27-20052568E4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0942" y="1882061"/>
                      <a:ext cx="1439045" cy="5688"/>
                    </a:xfrm>
                    <a:custGeom>
                      <a:avLst/>
                      <a:gdLst>
                        <a:gd name="connsiteX0" fmla="*/ 0 w 1439045"/>
                        <a:gd name="connsiteY0" fmla="*/ 0 h 5688"/>
                        <a:gd name="connsiteX1" fmla="*/ 1439046 w 1439045"/>
                        <a:gd name="connsiteY1" fmla="*/ 0 h 5688"/>
                        <a:gd name="connsiteX2" fmla="*/ 1439046 w 1439045"/>
                        <a:gd name="connsiteY2" fmla="*/ 5688 h 5688"/>
                        <a:gd name="connsiteX3" fmla="*/ 0 w 1439045"/>
                        <a:gd name="connsiteY3" fmla="*/ 5688 h 5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39045" h="5688">
                          <a:moveTo>
                            <a:pt x="0" y="0"/>
                          </a:moveTo>
                          <a:lnTo>
                            <a:pt x="1439046" y="0"/>
                          </a:lnTo>
                          <a:lnTo>
                            <a:pt x="1439046" y="5688"/>
                          </a:lnTo>
                          <a:lnTo>
                            <a:pt x="0" y="568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31" name="Gráfico 4">
                    <a:extLst>
                      <a:ext uri="{FF2B5EF4-FFF2-40B4-BE49-F238E27FC236}">
                        <a16:creationId xmlns:a16="http://schemas.microsoft.com/office/drawing/2014/main" id="{C2DBBC4F-2010-5D6C-0B6B-3A355996CBDD}"/>
                      </a:ext>
                    </a:extLst>
                  </p:cNvPr>
                  <p:cNvGrpSpPr/>
                  <p:nvPr/>
                </p:nvGrpSpPr>
                <p:grpSpPr>
                  <a:xfrm>
                    <a:off x="4578239" y="1597157"/>
                    <a:ext cx="63447" cy="785711"/>
                    <a:chOff x="4578239" y="1597157"/>
                    <a:chExt cx="63447" cy="785711"/>
                  </a:xfrm>
                  <a:solidFill>
                    <a:srgbClr val="D5D6D6"/>
                  </a:solidFill>
                </p:grpSpPr>
                <p:sp>
                  <p:nvSpPr>
                    <p:cNvPr id="432" name="Forma Livre: Forma 431">
                      <a:extLst>
                        <a:ext uri="{FF2B5EF4-FFF2-40B4-BE49-F238E27FC236}">
                          <a16:creationId xmlns:a16="http://schemas.microsoft.com/office/drawing/2014/main" id="{FD1F0A1D-E3AC-64C5-D523-77C41F570A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8239" y="1597157"/>
                      <a:ext cx="63447" cy="55645"/>
                    </a:xfrm>
                    <a:custGeom>
                      <a:avLst/>
                      <a:gdLst>
                        <a:gd name="connsiteX0" fmla="*/ 31724 w 63447"/>
                        <a:gd name="connsiteY0" fmla="*/ 0 h 55645"/>
                        <a:gd name="connsiteX1" fmla="*/ 15862 w 63447"/>
                        <a:gd name="connsiteY1" fmla="*/ 27699 h 55645"/>
                        <a:gd name="connsiteX2" fmla="*/ 0 w 63447"/>
                        <a:gd name="connsiteY2" fmla="*/ 55645 h 55645"/>
                        <a:gd name="connsiteX3" fmla="*/ 31724 w 63447"/>
                        <a:gd name="connsiteY3" fmla="*/ 55645 h 55645"/>
                        <a:gd name="connsiteX4" fmla="*/ 63448 w 63447"/>
                        <a:gd name="connsiteY4" fmla="*/ 55645 h 55645"/>
                        <a:gd name="connsiteX5" fmla="*/ 47586 w 63447"/>
                        <a:gd name="connsiteY5" fmla="*/ 27699 h 556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447" h="55645">
                          <a:moveTo>
                            <a:pt x="31724" y="0"/>
                          </a:moveTo>
                          <a:lnTo>
                            <a:pt x="15862" y="27699"/>
                          </a:lnTo>
                          <a:lnTo>
                            <a:pt x="0" y="55645"/>
                          </a:lnTo>
                          <a:lnTo>
                            <a:pt x="31724" y="55645"/>
                          </a:lnTo>
                          <a:lnTo>
                            <a:pt x="63448" y="55645"/>
                          </a:lnTo>
                          <a:lnTo>
                            <a:pt x="47586" y="2769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3" name="Forma Livre: Forma 432">
                      <a:extLst>
                        <a:ext uri="{FF2B5EF4-FFF2-40B4-BE49-F238E27FC236}">
                          <a16:creationId xmlns:a16="http://schemas.microsoft.com/office/drawing/2014/main" id="{1E2E7544-E889-2224-6CEE-1825D506B7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7279" y="1624856"/>
                      <a:ext cx="5612" cy="758012"/>
                    </a:xfrm>
                    <a:custGeom>
                      <a:avLst/>
                      <a:gdLst>
                        <a:gd name="connsiteX0" fmla="*/ 0 w 5612"/>
                        <a:gd name="connsiteY0" fmla="*/ 0 h 758012"/>
                        <a:gd name="connsiteX1" fmla="*/ 5613 w 5612"/>
                        <a:gd name="connsiteY1" fmla="*/ 0 h 758012"/>
                        <a:gd name="connsiteX2" fmla="*/ 5613 w 5612"/>
                        <a:gd name="connsiteY2" fmla="*/ 758012 h 758012"/>
                        <a:gd name="connsiteX3" fmla="*/ 0 w 5612"/>
                        <a:gd name="connsiteY3" fmla="*/ 758012 h 7580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12" h="758012">
                          <a:moveTo>
                            <a:pt x="0" y="0"/>
                          </a:moveTo>
                          <a:lnTo>
                            <a:pt x="5613" y="0"/>
                          </a:lnTo>
                          <a:lnTo>
                            <a:pt x="5613" y="758012"/>
                          </a:lnTo>
                          <a:lnTo>
                            <a:pt x="0" y="75801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</p:grpSp>
        </p:grpSp>
        <p:grpSp>
          <p:nvGrpSpPr>
            <p:cNvPr id="434" name="Gráfico 4">
              <a:extLst>
                <a:ext uri="{FF2B5EF4-FFF2-40B4-BE49-F238E27FC236}">
                  <a16:creationId xmlns:a16="http://schemas.microsoft.com/office/drawing/2014/main" id="{F33A8BD2-8D53-9C59-E48E-AD79FB850A45}"/>
                </a:ext>
              </a:extLst>
            </p:cNvPr>
            <p:cNvGrpSpPr/>
            <p:nvPr/>
          </p:nvGrpSpPr>
          <p:grpSpPr>
            <a:xfrm>
              <a:off x="1395110" y="81628"/>
              <a:ext cx="3679975" cy="6720463"/>
              <a:chOff x="1395110" y="81628"/>
              <a:chExt cx="3679975" cy="6720463"/>
            </a:xfrm>
          </p:grpSpPr>
          <p:grpSp>
            <p:nvGrpSpPr>
              <p:cNvPr id="435" name="Gráfico 4">
                <a:extLst>
                  <a:ext uri="{FF2B5EF4-FFF2-40B4-BE49-F238E27FC236}">
                    <a16:creationId xmlns:a16="http://schemas.microsoft.com/office/drawing/2014/main" id="{BBD6D448-B414-8D64-A7D1-C6556B7FC8E7}"/>
                  </a:ext>
                </a:extLst>
              </p:cNvPr>
              <p:cNvGrpSpPr/>
              <p:nvPr/>
            </p:nvGrpSpPr>
            <p:grpSpPr>
              <a:xfrm>
                <a:off x="1395110" y="81628"/>
                <a:ext cx="3679975" cy="6720463"/>
                <a:chOff x="1395110" y="81628"/>
                <a:chExt cx="3679975" cy="6720463"/>
              </a:xfrm>
              <a:solidFill>
                <a:srgbClr val="BFBEC8"/>
              </a:solidFill>
            </p:grpSpPr>
            <p:sp>
              <p:nvSpPr>
                <p:cNvPr id="436" name="Forma Livre: Forma 435">
                  <a:extLst>
                    <a:ext uri="{FF2B5EF4-FFF2-40B4-BE49-F238E27FC236}">
                      <a16:creationId xmlns:a16="http://schemas.microsoft.com/office/drawing/2014/main" id="{7520BCB9-E375-13FC-3F13-CC7994EBFBE0}"/>
                    </a:ext>
                  </a:extLst>
                </p:cNvPr>
                <p:cNvSpPr/>
                <p:nvPr/>
              </p:nvSpPr>
              <p:spPr>
                <a:xfrm>
                  <a:off x="1795563" y="4443721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8979 w 758201"/>
                    <a:gd name="connsiteY2" fmla="*/ 887357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8979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3 h 887356"/>
                    <a:gd name="connsiteX9" fmla="*/ 378979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8979 w 758201"/>
                    <a:gd name="connsiteY12" fmla="*/ 877217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8979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3"/>
                      </a:lnTo>
                      <a:lnTo>
                        <a:pt x="378979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8979" y="877217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37" name="Forma Livre: Forma 436">
                  <a:extLst>
                    <a:ext uri="{FF2B5EF4-FFF2-40B4-BE49-F238E27FC236}">
                      <a16:creationId xmlns:a16="http://schemas.microsoft.com/office/drawing/2014/main" id="{A60AF829-D656-2B1A-0C3D-B70CFEA4732A}"/>
                    </a:ext>
                  </a:extLst>
                </p:cNvPr>
                <p:cNvSpPr/>
                <p:nvPr/>
              </p:nvSpPr>
              <p:spPr>
                <a:xfrm>
                  <a:off x="1395110" y="3725032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8979 w 758201"/>
                    <a:gd name="connsiteY2" fmla="*/ 887357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8979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571 h 887356"/>
                    <a:gd name="connsiteX8" fmla="*/ 749417 w 758201"/>
                    <a:gd name="connsiteY8" fmla="*/ 227280 h 887356"/>
                    <a:gd name="connsiteX9" fmla="*/ 378979 w 758201"/>
                    <a:gd name="connsiteY9" fmla="*/ 10634 h 887356"/>
                    <a:gd name="connsiteX10" fmla="*/ 8785 w 758201"/>
                    <a:gd name="connsiteY10" fmla="*/ 227280 h 887356"/>
                    <a:gd name="connsiteX11" fmla="*/ 8785 w 758201"/>
                    <a:gd name="connsiteY11" fmla="*/ 660571 h 887356"/>
                    <a:gd name="connsiteX12" fmla="*/ 378979 w 758201"/>
                    <a:gd name="connsiteY12" fmla="*/ 877217 h 887356"/>
                    <a:gd name="connsiteX13" fmla="*/ 749417 w 758201"/>
                    <a:gd name="connsiteY13" fmla="*/ 660571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8979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8202" y="221839"/>
                      </a:lnTo>
                      <a:close/>
                      <a:moveTo>
                        <a:pt x="749417" y="660571"/>
                      </a:moveTo>
                      <a:lnTo>
                        <a:pt x="749417" y="227280"/>
                      </a:lnTo>
                      <a:lnTo>
                        <a:pt x="378979" y="10634"/>
                      </a:lnTo>
                      <a:lnTo>
                        <a:pt x="8785" y="227280"/>
                      </a:lnTo>
                      <a:lnTo>
                        <a:pt x="8785" y="660571"/>
                      </a:lnTo>
                      <a:lnTo>
                        <a:pt x="378979" y="877217"/>
                      </a:lnTo>
                      <a:lnTo>
                        <a:pt x="749417" y="660571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38" name="Forma Livre: Forma 437">
                  <a:extLst>
                    <a:ext uri="{FF2B5EF4-FFF2-40B4-BE49-F238E27FC236}">
                      <a16:creationId xmlns:a16="http://schemas.microsoft.com/office/drawing/2014/main" id="{E8A3DFC2-229C-5699-D34B-C83C90CC51F9}"/>
                    </a:ext>
                  </a:extLst>
                </p:cNvPr>
                <p:cNvSpPr/>
                <p:nvPr/>
              </p:nvSpPr>
              <p:spPr>
                <a:xfrm>
                  <a:off x="2208950" y="3725032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8979 w 758201"/>
                    <a:gd name="connsiteY2" fmla="*/ 887357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8979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571 h 887356"/>
                    <a:gd name="connsiteX8" fmla="*/ 749417 w 758201"/>
                    <a:gd name="connsiteY8" fmla="*/ 227280 h 887356"/>
                    <a:gd name="connsiteX9" fmla="*/ 378979 w 758201"/>
                    <a:gd name="connsiteY9" fmla="*/ 10634 h 887356"/>
                    <a:gd name="connsiteX10" fmla="*/ 8785 w 758201"/>
                    <a:gd name="connsiteY10" fmla="*/ 227280 h 887356"/>
                    <a:gd name="connsiteX11" fmla="*/ 8785 w 758201"/>
                    <a:gd name="connsiteY11" fmla="*/ 660571 h 887356"/>
                    <a:gd name="connsiteX12" fmla="*/ 378979 w 758201"/>
                    <a:gd name="connsiteY12" fmla="*/ 877217 h 887356"/>
                    <a:gd name="connsiteX13" fmla="*/ 749417 w 758201"/>
                    <a:gd name="connsiteY13" fmla="*/ 660571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8979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8202" y="221839"/>
                      </a:lnTo>
                      <a:close/>
                      <a:moveTo>
                        <a:pt x="749417" y="660571"/>
                      </a:moveTo>
                      <a:lnTo>
                        <a:pt x="749417" y="227280"/>
                      </a:lnTo>
                      <a:lnTo>
                        <a:pt x="378979" y="10634"/>
                      </a:lnTo>
                      <a:lnTo>
                        <a:pt x="8785" y="227280"/>
                      </a:lnTo>
                      <a:lnTo>
                        <a:pt x="8785" y="660571"/>
                      </a:lnTo>
                      <a:lnTo>
                        <a:pt x="378979" y="877217"/>
                      </a:lnTo>
                      <a:lnTo>
                        <a:pt x="749417" y="660571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39" name="Forma Livre: Forma 438">
                  <a:extLst>
                    <a:ext uri="{FF2B5EF4-FFF2-40B4-BE49-F238E27FC236}">
                      <a16:creationId xmlns:a16="http://schemas.microsoft.com/office/drawing/2014/main" id="{89362ECB-742E-E79B-3026-30806459024F}"/>
                    </a:ext>
                  </a:extLst>
                </p:cNvPr>
                <p:cNvSpPr/>
                <p:nvPr/>
              </p:nvSpPr>
              <p:spPr>
                <a:xfrm>
                  <a:off x="1815086" y="3000160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8979 w 758201"/>
                    <a:gd name="connsiteY2" fmla="*/ 887356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8979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2 h 887356"/>
                    <a:gd name="connsiteX9" fmla="*/ 378979 w 758201"/>
                    <a:gd name="connsiteY9" fmla="*/ 10387 h 887356"/>
                    <a:gd name="connsiteX10" fmla="*/ 8785 w 758201"/>
                    <a:gd name="connsiteY10" fmla="*/ 227032 h 887356"/>
                    <a:gd name="connsiteX11" fmla="*/ 8785 w 758201"/>
                    <a:gd name="connsiteY11" fmla="*/ 660324 h 887356"/>
                    <a:gd name="connsiteX12" fmla="*/ 378979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8979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2"/>
                      </a:lnTo>
                      <a:lnTo>
                        <a:pt x="378979" y="10387"/>
                      </a:lnTo>
                      <a:lnTo>
                        <a:pt x="8785" y="227032"/>
                      </a:lnTo>
                      <a:lnTo>
                        <a:pt x="8785" y="660324"/>
                      </a:lnTo>
                      <a:lnTo>
                        <a:pt x="378979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0" name="Forma Livre: Forma 439">
                  <a:extLst>
                    <a:ext uri="{FF2B5EF4-FFF2-40B4-BE49-F238E27FC236}">
                      <a16:creationId xmlns:a16="http://schemas.microsoft.com/office/drawing/2014/main" id="{597C6737-DE2D-3A1A-C288-4792964A7BF8}"/>
                    </a:ext>
                  </a:extLst>
                </p:cNvPr>
                <p:cNvSpPr/>
                <p:nvPr/>
              </p:nvSpPr>
              <p:spPr>
                <a:xfrm>
                  <a:off x="1420733" y="2281470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9223 w 758201"/>
                    <a:gd name="connsiteY2" fmla="*/ 887356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571 h 887356"/>
                    <a:gd name="connsiteX8" fmla="*/ 749417 w 758201"/>
                    <a:gd name="connsiteY8" fmla="*/ 227280 h 887356"/>
                    <a:gd name="connsiteX9" fmla="*/ 379223 w 758201"/>
                    <a:gd name="connsiteY9" fmla="*/ 10634 h 887356"/>
                    <a:gd name="connsiteX10" fmla="*/ 8785 w 758201"/>
                    <a:gd name="connsiteY10" fmla="*/ 227280 h 887356"/>
                    <a:gd name="connsiteX11" fmla="*/ 8785 w 758201"/>
                    <a:gd name="connsiteY11" fmla="*/ 660571 h 887356"/>
                    <a:gd name="connsiteX12" fmla="*/ 379223 w 758201"/>
                    <a:gd name="connsiteY12" fmla="*/ 877217 h 887356"/>
                    <a:gd name="connsiteX13" fmla="*/ 749417 w 758201"/>
                    <a:gd name="connsiteY13" fmla="*/ 660571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9223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7" y="660571"/>
                      </a:moveTo>
                      <a:lnTo>
                        <a:pt x="749417" y="227280"/>
                      </a:lnTo>
                      <a:lnTo>
                        <a:pt x="379223" y="10634"/>
                      </a:lnTo>
                      <a:lnTo>
                        <a:pt x="8785" y="227280"/>
                      </a:lnTo>
                      <a:lnTo>
                        <a:pt x="8785" y="660571"/>
                      </a:lnTo>
                      <a:lnTo>
                        <a:pt x="379223" y="877217"/>
                      </a:lnTo>
                      <a:lnTo>
                        <a:pt x="749417" y="660571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1" name="Forma Livre: Forma 440">
                  <a:extLst>
                    <a:ext uri="{FF2B5EF4-FFF2-40B4-BE49-F238E27FC236}">
                      <a16:creationId xmlns:a16="http://schemas.microsoft.com/office/drawing/2014/main" id="{2A48E97D-8AC5-A82E-E5D2-630F36BCF61B}"/>
                    </a:ext>
                  </a:extLst>
                </p:cNvPr>
                <p:cNvSpPr/>
                <p:nvPr/>
              </p:nvSpPr>
              <p:spPr>
                <a:xfrm>
                  <a:off x="2640152" y="3000160"/>
                  <a:ext cx="757957" cy="887356"/>
                </a:xfrm>
                <a:custGeom>
                  <a:avLst/>
                  <a:gdLst>
                    <a:gd name="connsiteX0" fmla="*/ 757958 w 757957"/>
                    <a:gd name="connsiteY0" fmla="*/ 221839 h 887356"/>
                    <a:gd name="connsiteX1" fmla="*/ 757958 w 757957"/>
                    <a:gd name="connsiteY1" fmla="*/ 665517 h 887356"/>
                    <a:gd name="connsiteX2" fmla="*/ 378979 w 757957"/>
                    <a:gd name="connsiteY2" fmla="*/ 887356 h 887356"/>
                    <a:gd name="connsiteX3" fmla="*/ 0 w 757957"/>
                    <a:gd name="connsiteY3" fmla="*/ 665517 h 887356"/>
                    <a:gd name="connsiteX4" fmla="*/ 0 w 757957"/>
                    <a:gd name="connsiteY4" fmla="*/ 221839 h 887356"/>
                    <a:gd name="connsiteX5" fmla="*/ 378979 w 757957"/>
                    <a:gd name="connsiteY5" fmla="*/ 0 h 887356"/>
                    <a:gd name="connsiteX6" fmla="*/ 757958 w 757957"/>
                    <a:gd name="connsiteY6" fmla="*/ 221839 h 887356"/>
                    <a:gd name="connsiteX7" fmla="*/ 749173 w 757957"/>
                    <a:gd name="connsiteY7" fmla="*/ 660324 h 887356"/>
                    <a:gd name="connsiteX8" fmla="*/ 749173 w 757957"/>
                    <a:gd name="connsiteY8" fmla="*/ 227032 h 887356"/>
                    <a:gd name="connsiteX9" fmla="*/ 378979 w 757957"/>
                    <a:gd name="connsiteY9" fmla="*/ 10387 h 887356"/>
                    <a:gd name="connsiteX10" fmla="*/ 8785 w 757957"/>
                    <a:gd name="connsiteY10" fmla="*/ 227032 h 887356"/>
                    <a:gd name="connsiteX11" fmla="*/ 8785 w 757957"/>
                    <a:gd name="connsiteY11" fmla="*/ 660324 h 887356"/>
                    <a:gd name="connsiteX12" fmla="*/ 378979 w 757957"/>
                    <a:gd name="connsiteY12" fmla="*/ 876969 h 887356"/>
                    <a:gd name="connsiteX13" fmla="*/ 749173 w 757957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7957" h="887356">
                      <a:moveTo>
                        <a:pt x="757958" y="221839"/>
                      </a:moveTo>
                      <a:lnTo>
                        <a:pt x="757958" y="665517"/>
                      </a:lnTo>
                      <a:lnTo>
                        <a:pt x="378979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7958" y="221839"/>
                      </a:lnTo>
                      <a:close/>
                      <a:moveTo>
                        <a:pt x="749173" y="660324"/>
                      </a:moveTo>
                      <a:lnTo>
                        <a:pt x="749173" y="227032"/>
                      </a:lnTo>
                      <a:lnTo>
                        <a:pt x="378979" y="10387"/>
                      </a:lnTo>
                      <a:lnTo>
                        <a:pt x="8785" y="227032"/>
                      </a:lnTo>
                      <a:lnTo>
                        <a:pt x="8785" y="660324"/>
                      </a:lnTo>
                      <a:lnTo>
                        <a:pt x="378979" y="876969"/>
                      </a:lnTo>
                      <a:lnTo>
                        <a:pt x="749173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2" name="Forma Livre: Forma 441">
                  <a:extLst>
                    <a:ext uri="{FF2B5EF4-FFF2-40B4-BE49-F238E27FC236}">
                      <a16:creationId xmlns:a16="http://schemas.microsoft.com/office/drawing/2014/main" id="{ADD7498C-7CD5-A7A8-C327-AF8031CEC4E6}"/>
                    </a:ext>
                  </a:extLst>
                </p:cNvPr>
                <p:cNvSpPr/>
                <p:nvPr/>
              </p:nvSpPr>
              <p:spPr>
                <a:xfrm>
                  <a:off x="3036457" y="3725032"/>
                  <a:ext cx="757957" cy="887356"/>
                </a:xfrm>
                <a:custGeom>
                  <a:avLst/>
                  <a:gdLst>
                    <a:gd name="connsiteX0" fmla="*/ 757958 w 757957"/>
                    <a:gd name="connsiteY0" fmla="*/ 221839 h 887356"/>
                    <a:gd name="connsiteX1" fmla="*/ 757958 w 757957"/>
                    <a:gd name="connsiteY1" fmla="*/ 665517 h 887356"/>
                    <a:gd name="connsiteX2" fmla="*/ 378979 w 757957"/>
                    <a:gd name="connsiteY2" fmla="*/ 887357 h 887356"/>
                    <a:gd name="connsiteX3" fmla="*/ 0 w 757957"/>
                    <a:gd name="connsiteY3" fmla="*/ 665517 h 887356"/>
                    <a:gd name="connsiteX4" fmla="*/ 0 w 757957"/>
                    <a:gd name="connsiteY4" fmla="*/ 221839 h 887356"/>
                    <a:gd name="connsiteX5" fmla="*/ 378979 w 757957"/>
                    <a:gd name="connsiteY5" fmla="*/ 0 h 887356"/>
                    <a:gd name="connsiteX6" fmla="*/ 757958 w 757957"/>
                    <a:gd name="connsiteY6" fmla="*/ 221839 h 887356"/>
                    <a:gd name="connsiteX7" fmla="*/ 749173 w 757957"/>
                    <a:gd name="connsiteY7" fmla="*/ 660571 h 887356"/>
                    <a:gd name="connsiteX8" fmla="*/ 749173 w 757957"/>
                    <a:gd name="connsiteY8" fmla="*/ 227280 h 887356"/>
                    <a:gd name="connsiteX9" fmla="*/ 378979 w 757957"/>
                    <a:gd name="connsiteY9" fmla="*/ 10634 h 887356"/>
                    <a:gd name="connsiteX10" fmla="*/ 8785 w 757957"/>
                    <a:gd name="connsiteY10" fmla="*/ 227280 h 887356"/>
                    <a:gd name="connsiteX11" fmla="*/ 8785 w 757957"/>
                    <a:gd name="connsiteY11" fmla="*/ 660571 h 887356"/>
                    <a:gd name="connsiteX12" fmla="*/ 378979 w 757957"/>
                    <a:gd name="connsiteY12" fmla="*/ 877217 h 887356"/>
                    <a:gd name="connsiteX13" fmla="*/ 749173 w 757957"/>
                    <a:gd name="connsiteY13" fmla="*/ 660571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7957" h="887356">
                      <a:moveTo>
                        <a:pt x="757958" y="221839"/>
                      </a:moveTo>
                      <a:lnTo>
                        <a:pt x="757958" y="665517"/>
                      </a:lnTo>
                      <a:lnTo>
                        <a:pt x="378979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7958" y="221839"/>
                      </a:lnTo>
                      <a:close/>
                      <a:moveTo>
                        <a:pt x="749173" y="660571"/>
                      </a:moveTo>
                      <a:lnTo>
                        <a:pt x="749173" y="227280"/>
                      </a:lnTo>
                      <a:lnTo>
                        <a:pt x="378979" y="10634"/>
                      </a:lnTo>
                      <a:lnTo>
                        <a:pt x="8785" y="227280"/>
                      </a:lnTo>
                      <a:lnTo>
                        <a:pt x="8785" y="660571"/>
                      </a:lnTo>
                      <a:lnTo>
                        <a:pt x="378979" y="877217"/>
                      </a:lnTo>
                      <a:lnTo>
                        <a:pt x="749173" y="660571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3" name="Forma Livre: Forma 442">
                  <a:extLst>
                    <a:ext uri="{FF2B5EF4-FFF2-40B4-BE49-F238E27FC236}">
                      <a16:creationId xmlns:a16="http://schemas.microsoft.com/office/drawing/2014/main" id="{4F86B483-7207-A763-885C-05DBF5689AA9}"/>
                    </a:ext>
                  </a:extLst>
                </p:cNvPr>
                <p:cNvSpPr/>
                <p:nvPr/>
              </p:nvSpPr>
              <p:spPr>
                <a:xfrm>
                  <a:off x="3898615" y="3725032"/>
                  <a:ext cx="757957" cy="887356"/>
                </a:xfrm>
                <a:custGeom>
                  <a:avLst/>
                  <a:gdLst>
                    <a:gd name="connsiteX0" fmla="*/ 757958 w 757957"/>
                    <a:gd name="connsiteY0" fmla="*/ 221839 h 887356"/>
                    <a:gd name="connsiteX1" fmla="*/ 757958 w 757957"/>
                    <a:gd name="connsiteY1" fmla="*/ 665517 h 887356"/>
                    <a:gd name="connsiteX2" fmla="*/ 378979 w 757957"/>
                    <a:gd name="connsiteY2" fmla="*/ 887357 h 887356"/>
                    <a:gd name="connsiteX3" fmla="*/ 0 w 757957"/>
                    <a:gd name="connsiteY3" fmla="*/ 665517 h 887356"/>
                    <a:gd name="connsiteX4" fmla="*/ 0 w 757957"/>
                    <a:gd name="connsiteY4" fmla="*/ 221839 h 887356"/>
                    <a:gd name="connsiteX5" fmla="*/ 378979 w 757957"/>
                    <a:gd name="connsiteY5" fmla="*/ 0 h 887356"/>
                    <a:gd name="connsiteX6" fmla="*/ 757958 w 757957"/>
                    <a:gd name="connsiteY6" fmla="*/ 221839 h 887356"/>
                    <a:gd name="connsiteX7" fmla="*/ 749173 w 757957"/>
                    <a:gd name="connsiteY7" fmla="*/ 660571 h 887356"/>
                    <a:gd name="connsiteX8" fmla="*/ 749173 w 757957"/>
                    <a:gd name="connsiteY8" fmla="*/ 227280 h 887356"/>
                    <a:gd name="connsiteX9" fmla="*/ 378979 w 757957"/>
                    <a:gd name="connsiteY9" fmla="*/ 10634 h 887356"/>
                    <a:gd name="connsiteX10" fmla="*/ 8785 w 757957"/>
                    <a:gd name="connsiteY10" fmla="*/ 227280 h 887356"/>
                    <a:gd name="connsiteX11" fmla="*/ 8785 w 757957"/>
                    <a:gd name="connsiteY11" fmla="*/ 660571 h 887356"/>
                    <a:gd name="connsiteX12" fmla="*/ 378979 w 757957"/>
                    <a:gd name="connsiteY12" fmla="*/ 877217 h 887356"/>
                    <a:gd name="connsiteX13" fmla="*/ 749173 w 757957"/>
                    <a:gd name="connsiteY13" fmla="*/ 660571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7957" h="887356">
                      <a:moveTo>
                        <a:pt x="757958" y="221839"/>
                      </a:moveTo>
                      <a:lnTo>
                        <a:pt x="757958" y="665517"/>
                      </a:lnTo>
                      <a:lnTo>
                        <a:pt x="378979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7958" y="221839"/>
                      </a:lnTo>
                      <a:close/>
                      <a:moveTo>
                        <a:pt x="749173" y="660571"/>
                      </a:moveTo>
                      <a:lnTo>
                        <a:pt x="749173" y="227280"/>
                      </a:lnTo>
                      <a:lnTo>
                        <a:pt x="378979" y="10634"/>
                      </a:lnTo>
                      <a:lnTo>
                        <a:pt x="8785" y="227280"/>
                      </a:lnTo>
                      <a:lnTo>
                        <a:pt x="8785" y="660571"/>
                      </a:lnTo>
                      <a:lnTo>
                        <a:pt x="378979" y="877217"/>
                      </a:lnTo>
                      <a:lnTo>
                        <a:pt x="749173" y="660571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4" name="Forma Livre: Forma 443">
                  <a:extLst>
                    <a:ext uri="{FF2B5EF4-FFF2-40B4-BE49-F238E27FC236}">
                      <a16:creationId xmlns:a16="http://schemas.microsoft.com/office/drawing/2014/main" id="{29F989FE-7CFE-5C82-5278-6A96F33E8460}"/>
                    </a:ext>
                  </a:extLst>
                </p:cNvPr>
                <p:cNvSpPr/>
                <p:nvPr/>
              </p:nvSpPr>
              <p:spPr>
                <a:xfrm>
                  <a:off x="4316883" y="2994719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9223 w 758201"/>
                    <a:gd name="connsiteY2" fmla="*/ 887357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2 h 887356"/>
                    <a:gd name="connsiteX9" fmla="*/ 379223 w 758201"/>
                    <a:gd name="connsiteY9" fmla="*/ 10387 h 887356"/>
                    <a:gd name="connsiteX10" fmla="*/ 8785 w 758201"/>
                    <a:gd name="connsiteY10" fmla="*/ 227032 h 887356"/>
                    <a:gd name="connsiteX11" fmla="*/ 8785 w 758201"/>
                    <a:gd name="connsiteY11" fmla="*/ 660324 h 887356"/>
                    <a:gd name="connsiteX12" fmla="*/ 379223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9223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2"/>
                      </a:lnTo>
                      <a:lnTo>
                        <a:pt x="379223" y="10387"/>
                      </a:lnTo>
                      <a:lnTo>
                        <a:pt x="8785" y="227032"/>
                      </a:lnTo>
                      <a:lnTo>
                        <a:pt x="8785" y="660324"/>
                      </a:lnTo>
                      <a:lnTo>
                        <a:pt x="379223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5" name="Forma Livre: Forma 444">
                  <a:extLst>
                    <a:ext uri="{FF2B5EF4-FFF2-40B4-BE49-F238E27FC236}">
                      <a16:creationId xmlns:a16="http://schemas.microsoft.com/office/drawing/2014/main" id="{3BD23A29-12CC-BDDE-5368-4E9B596582E3}"/>
                    </a:ext>
                  </a:extLst>
                </p:cNvPr>
                <p:cNvSpPr/>
                <p:nvPr/>
              </p:nvSpPr>
              <p:spPr>
                <a:xfrm>
                  <a:off x="3490109" y="1547447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9223 w 758201"/>
                    <a:gd name="connsiteY2" fmla="*/ 887357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571 h 887356"/>
                    <a:gd name="connsiteX8" fmla="*/ 749417 w 758201"/>
                    <a:gd name="connsiteY8" fmla="*/ 227033 h 887356"/>
                    <a:gd name="connsiteX9" fmla="*/ 379223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9223 w 758201"/>
                    <a:gd name="connsiteY12" fmla="*/ 876969 h 887356"/>
                    <a:gd name="connsiteX13" fmla="*/ 749417 w 758201"/>
                    <a:gd name="connsiteY13" fmla="*/ 660571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9223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7" y="660571"/>
                      </a:moveTo>
                      <a:lnTo>
                        <a:pt x="749417" y="227033"/>
                      </a:lnTo>
                      <a:lnTo>
                        <a:pt x="379223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9223" y="876969"/>
                      </a:lnTo>
                      <a:lnTo>
                        <a:pt x="749417" y="660571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6" name="Forma Livre: Forma 445">
                  <a:extLst>
                    <a:ext uri="{FF2B5EF4-FFF2-40B4-BE49-F238E27FC236}">
                      <a16:creationId xmlns:a16="http://schemas.microsoft.com/office/drawing/2014/main" id="{149804F7-320F-32DF-EB3A-D6E18ACFB2DB}"/>
                    </a:ext>
                  </a:extLst>
                </p:cNvPr>
                <p:cNvSpPr/>
                <p:nvPr/>
              </p:nvSpPr>
              <p:spPr>
                <a:xfrm>
                  <a:off x="3085751" y="817134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9223 w 758201"/>
                    <a:gd name="connsiteY2" fmla="*/ 887356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6 w 758201"/>
                    <a:gd name="connsiteY7" fmla="*/ 660324 h 887356"/>
                    <a:gd name="connsiteX8" fmla="*/ 749416 w 758201"/>
                    <a:gd name="connsiteY8" fmla="*/ 227033 h 887356"/>
                    <a:gd name="connsiteX9" fmla="*/ 379223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9223 w 758201"/>
                    <a:gd name="connsiteY12" fmla="*/ 876969 h 887356"/>
                    <a:gd name="connsiteX13" fmla="*/ 749416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9223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6" y="660324"/>
                      </a:moveTo>
                      <a:lnTo>
                        <a:pt x="749416" y="227033"/>
                      </a:lnTo>
                      <a:lnTo>
                        <a:pt x="379223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9223" y="876969"/>
                      </a:lnTo>
                      <a:lnTo>
                        <a:pt x="749416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7" name="Forma Livre: Forma 446">
                  <a:extLst>
                    <a:ext uri="{FF2B5EF4-FFF2-40B4-BE49-F238E27FC236}">
                      <a16:creationId xmlns:a16="http://schemas.microsoft.com/office/drawing/2014/main" id="{305790A6-2DF5-EF29-E1B2-9722236B60F5}"/>
                    </a:ext>
                  </a:extLst>
                </p:cNvPr>
                <p:cNvSpPr/>
                <p:nvPr/>
              </p:nvSpPr>
              <p:spPr>
                <a:xfrm>
                  <a:off x="2677244" y="81628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9223 w 758201"/>
                    <a:gd name="connsiteY2" fmla="*/ 887356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3 h 887356"/>
                    <a:gd name="connsiteX9" fmla="*/ 379223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9223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9223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3"/>
                      </a:lnTo>
                      <a:lnTo>
                        <a:pt x="379223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9223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8" name="Forma Livre: Forma 447">
                  <a:extLst>
                    <a:ext uri="{FF2B5EF4-FFF2-40B4-BE49-F238E27FC236}">
                      <a16:creationId xmlns:a16="http://schemas.microsoft.com/office/drawing/2014/main" id="{6D4288F2-36BF-E43C-4440-C3B949D6052B}"/>
                    </a:ext>
                  </a:extLst>
                </p:cNvPr>
                <p:cNvSpPr/>
                <p:nvPr/>
              </p:nvSpPr>
              <p:spPr>
                <a:xfrm>
                  <a:off x="3917650" y="813425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9223 w 758201"/>
                    <a:gd name="connsiteY2" fmla="*/ 887356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3 h 887356"/>
                    <a:gd name="connsiteX9" fmla="*/ 379223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9223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9223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3"/>
                      </a:lnTo>
                      <a:lnTo>
                        <a:pt x="379223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9223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9" name="Forma Livre: Forma 448">
                  <a:extLst>
                    <a:ext uri="{FF2B5EF4-FFF2-40B4-BE49-F238E27FC236}">
                      <a16:creationId xmlns:a16="http://schemas.microsoft.com/office/drawing/2014/main" id="{C3077DD5-EDD3-F432-7A79-11D55347EAC2}"/>
                    </a:ext>
                  </a:extLst>
                </p:cNvPr>
                <p:cNvSpPr/>
                <p:nvPr/>
              </p:nvSpPr>
              <p:spPr>
                <a:xfrm>
                  <a:off x="1420733" y="813425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9223 w 758201"/>
                    <a:gd name="connsiteY2" fmla="*/ 887356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3 h 887356"/>
                    <a:gd name="connsiteX9" fmla="*/ 379223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9223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9223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3"/>
                      </a:lnTo>
                      <a:lnTo>
                        <a:pt x="379223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9223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50" name="Forma Livre: Forma 449">
                  <a:extLst>
                    <a:ext uri="{FF2B5EF4-FFF2-40B4-BE49-F238E27FC236}">
                      <a16:creationId xmlns:a16="http://schemas.microsoft.com/office/drawing/2014/main" id="{6900DEC6-E937-C895-2182-E449FB49C357}"/>
                    </a:ext>
                  </a:extLst>
                </p:cNvPr>
                <p:cNvSpPr/>
                <p:nvPr/>
              </p:nvSpPr>
              <p:spPr>
                <a:xfrm>
                  <a:off x="3052075" y="5171067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8979 w 758201"/>
                    <a:gd name="connsiteY2" fmla="*/ 887357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8979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2 h 887356"/>
                    <a:gd name="connsiteX9" fmla="*/ 378979 w 758201"/>
                    <a:gd name="connsiteY9" fmla="*/ 10387 h 887356"/>
                    <a:gd name="connsiteX10" fmla="*/ 8785 w 758201"/>
                    <a:gd name="connsiteY10" fmla="*/ 227032 h 887356"/>
                    <a:gd name="connsiteX11" fmla="*/ 8785 w 758201"/>
                    <a:gd name="connsiteY11" fmla="*/ 660324 h 887356"/>
                    <a:gd name="connsiteX12" fmla="*/ 378979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8979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2"/>
                      </a:lnTo>
                      <a:lnTo>
                        <a:pt x="378979" y="10387"/>
                      </a:lnTo>
                      <a:lnTo>
                        <a:pt x="8785" y="227032"/>
                      </a:lnTo>
                      <a:lnTo>
                        <a:pt x="8785" y="660324"/>
                      </a:lnTo>
                      <a:lnTo>
                        <a:pt x="378979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51" name="Forma Livre: Forma 450">
                  <a:extLst>
                    <a:ext uri="{FF2B5EF4-FFF2-40B4-BE49-F238E27FC236}">
                      <a16:creationId xmlns:a16="http://schemas.microsoft.com/office/drawing/2014/main" id="{995FA7E2-382C-C83F-782B-976BA74F4B8B}"/>
                    </a:ext>
                  </a:extLst>
                </p:cNvPr>
                <p:cNvSpPr/>
                <p:nvPr/>
              </p:nvSpPr>
              <p:spPr>
                <a:xfrm>
                  <a:off x="3490109" y="5914734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8 h 887356"/>
                    <a:gd name="connsiteX2" fmla="*/ 379223 w 758201"/>
                    <a:gd name="connsiteY2" fmla="*/ 887357 h 887356"/>
                    <a:gd name="connsiteX3" fmla="*/ 0 w 758201"/>
                    <a:gd name="connsiteY3" fmla="*/ 665518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3 h 887356"/>
                    <a:gd name="connsiteX9" fmla="*/ 379223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9223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8"/>
                      </a:lnTo>
                      <a:lnTo>
                        <a:pt x="379223" y="887357"/>
                      </a:lnTo>
                      <a:lnTo>
                        <a:pt x="0" y="665518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3"/>
                      </a:lnTo>
                      <a:lnTo>
                        <a:pt x="379223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9223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52" name="Forma Livre: Forma 451">
                  <a:extLst>
                    <a:ext uri="{FF2B5EF4-FFF2-40B4-BE49-F238E27FC236}">
                      <a16:creationId xmlns:a16="http://schemas.microsoft.com/office/drawing/2014/main" id="{F921201D-D70F-99E2-6D27-A9D77A6D3E40}"/>
                    </a:ext>
                  </a:extLst>
                </p:cNvPr>
                <p:cNvSpPr/>
                <p:nvPr/>
              </p:nvSpPr>
              <p:spPr>
                <a:xfrm>
                  <a:off x="3052075" y="2281470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8979 w 758201"/>
                    <a:gd name="connsiteY2" fmla="*/ 887356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8979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571 h 887356"/>
                    <a:gd name="connsiteX8" fmla="*/ 749417 w 758201"/>
                    <a:gd name="connsiteY8" fmla="*/ 227280 h 887356"/>
                    <a:gd name="connsiteX9" fmla="*/ 378979 w 758201"/>
                    <a:gd name="connsiteY9" fmla="*/ 10634 h 887356"/>
                    <a:gd name="connsiteX10" fmla="*/ 8785 w 758201"/>
                    <a:gd name="connsiteY10" fmla="*/ 227280 h 887356"/>
                    <a:gd name="connsiteX11" fmla="*/ 8785 w 758201"/>
                    <a:gd name="connsiteY11" fmla="*/ 660571 h 887356"/>
                    <a:gd name="connsiteX12" fmla="*/ 378979 w 758201"/>
                    <a:gd name="connsiteY12" fmla="*/ 877217 h 887356"/>
                    <a:gd name="connsiteX13" fmla="*/ 749417 w 758201"/>
                    <a:gd name="connsiteY13" fmla="*/ 660571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8979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8202" y="221839"/>
                      </a:lnTo>
                      <a:close/>
                      <a:moveTo>
                        <a:pt x="749417" y="660571"/>
                      </a:moveTo>
                      <a:lnTo>
                        <a:pt x="749417" y="227280"/>
                      </a:lnTo>
                      <a:lnTo>
                        <a:pt x="378979" y="10634"/>
                      </a:lnTo>
                      <a:lnTo>
                        <a:pt x="8785" y="227280"/>
                      </a:lnTo>
                      <a:lnTo>
                        <a:pt x="8785" y="660571"/>
                      </a:lnTo>
                      <a:lnTo>
                        <a:pt x="378979" y="877217"/>
                      </a:lnTo>
                      <a:lnTo>
                        <a:pt x="749417" y="660571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53" name="Forma Livre: Forma 452">
                  <a:extLst>
                    <a:ext uri="{FF2B5EF4-FFF2-40B4-BE49-F238E27FC236}">
                      <a16:creationId xmlns:a16="http://schemas.microsoft.com/office/drawing/2014/main" id="{65AF66EE-86E3-05B6-18FE-45B0ACA26A0B}"/>
                    </a:ext>
                  </a:extLst>
                </p:cNvPr>
                <p:cNvSpPr/>
                <p:nvPr/>
              </p:nvSpPr>
              <p:spPr>
                <a:xfrm>
                  <a:off x="1831924" y="1556598"/>
                  <a:ext cx="758445" cy="887356"/>
                </a:xfrm>
                <a:custGeom>
                  <a:avLst/>
                  <a:gdLst>
                    <a:gd name="connsiteX0" fmla="*/ 758446 w 758445"/>
                    <a:gd name="connsiteY0" fmla="*/ 221839 h 887356"/>
                    <a:gd name="connsiteX1" fmla="*/ 758446 w 758445"/>
                    <a:gd name="connsiteY1" fmla="*/ 665517 h 887356"/>
                    <a:gd name="connsiteX2" fmla="*/ 379223 w 758445"/>
                    <a:gd name="connsiteY2" fmla="*/ 887356 h 887356"/>
                    <a:gd name="connsiteX3" fmla="*/ 0 w 758445"/>
                    <a:gd name="connsiteY3" fmla="*/ 665517 h 887356"/>
                    <a:gd name="connsiteX4" fmla="*/ 0 w 758445"/>
                    <a:gd name="connsiteY4" fmla="*/ 221839 h 887356"/>
                    <a:gd name="connsiteX5" fmla="*/ 378979 w 758445"/>
                    <a:gd name="connsiteY5" fmla="*/ 0 h 887356"/>
                    <a:gd name="connsiteX6" fmla="*/ 758446 w 758445"/>
                    <a:gd name="connsiteY6" fmla="*/ 221839 h 887356"/>
                    <a:gd name="connsiteX7" fmla="*/ 749661 w 758445"/>
                    <a:gd name="connsiteY7" fmla="*/ 660324 h 887356"/>
                    <a:gd name="connsiteX8" fmla="*/ 749661 w 758445"/>
                    <a:gd name="connsiteY8" fmla="*/ 227033 h 887356"/>
                    <a:gd name="connsiteX9" fmla="*/ 379223 w 758445"/>
                    <a:gd name="connsiteY9" fmla="*/ 10387 h 887356"/>
                    <a:gd name="connsiteX10" fmla="*/ 9029 w 758445"/>
                    <a:gd name="connsiteY10" fmla="*/ 227033 h 887356"/>
                    <a:gd name="connsiteX11" fmla="*/ 9029 w 758445"/>
                    <a:gd name="connsiteY11" fmla="*/ 660324 h 887356"/>
                    <a:gd name="connsiteX12" fmla="*/ 379223 w 758445"/>
                    <a:gd name="connsiteY12" fmla="*/ 876969 h 887356"/>
                    <a:gd name="connsiteX13" fmla="*/ 749661 w 758445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445" h="887356">
                      <a:moveTo>
                        <a:pt x="758446" y="221839"/>
                      </a:moveTo>
                      <a:lnTo>
                        <a:pt x="758446" y="665517"/>
                      </a:lnTo>
                      <a:lnTo>
                        <a:pt x="379223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8446" y="221839"/>
                      </a:lnTo>
                      <a:close/>
                      <a:moveTo>
                        <a:pt x="749661" y="660324"/>
                      </a:moveTo>
                      <a:lnTo>
                        <a:pt x="749661" y="227033"/>
                      </a:lnTo>
                      <a:lnTo>
                        <a:pt x="379223" y="10387"/>
                      </a:lnTo>
                      <a:lnTo>
                        <a:pt x="9029" y="227033"/>
                      </a:lnTo>
                      <a:lnTo>
                        <a:pt x="9029" y="660324"/>
                      </a:lnTo>
                      <a:lnTo>
                        <a:pt x="379223" y="876969"/>
                      </a:lnTo>
                      <a:lnTo>
                        <a:pt x="749661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54" name="Forma Livre: Forma 453">
                  <a:extLst>
                    <a:ext uri="{FF2B5EF4-FFF2-40B4-BE49-F238E27FC236}">
                      <a16:creationId xmlns:a16="http://schemas.microsoft.com/office/drawing/2014/main" id="{4D0EAA52-6BF9-90A0-F2BD-2B264D15BE43}"/>
                    </a:ext>
                  </a:extLst>
                </p:cNvPr>
                <p:cNvSpPr/>
                <p:nvPr/>
              </p:nvSpPr>
              <p:spPr>
                <a:xfrm>
                  <a:off x="2265321" y="813425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9223 w 758201"/>
                    <a:gd name="connsiteY2" fmla="*/ 887356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3 h 887356"/>
                    <a:gd name="connsiteX9" fmla="*/ 379223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9223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9223" y="887356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3"/>
                      </a:lnTo>
                      <a:lnTo>
                        <a:pt x="379223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9223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55" name="Forma Livre: Forma 454">
                  <a:extLst>
                    <a:ext uri="{FF2B5EF4-FFF2-40B4-BE49-F238E27FC236}">
                      <a16:creationId xmlns:a16="http://schemas.microsoft.com/office/drawing/2014/main" id="{00649B47-9E3E-BC66-A08B-B3C6C9E52FAE}"/>
                    </a:ext>
                  </a:extLst>
                </p:cNvPr>
                <p:cNvSpPr/>
                <p:nvPr/>
              </p:nvSpPr>
              <p:spPr>
                <a:xfrm>
                  <a:off x="3462045" y="4443721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8979 w 758201"/>
                    <a:gd name="connsiteY2" fmla="*/ 887357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8979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3 h 887356"/>
                    <a:gd name="connsiteX9" fmla="*/ 378979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8979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8979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3"/>
                      </a:lnTo>
                      <a:lnTo>
                        <a:pt x="378979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8979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56" name="Forma Livre: Forma 455">
                  <a:extLst>
                    <a:ext uri="{FF2B5EF4-FFF2-40B4-BE49-F238E27FC236}">
                      <a16:creationId xmlns:a16="http://schemas.microsoft.com/office/drawing/2014/main" id="{A049C361-8058-356D-CE1A-896F96076DD0}"/>
                    </a:ext>
                  </a:extLst>
                </p:cNvPr>
                <p:cNvSpPr/>
                <p:nvPr/>
              </p:nvSpPr>
              <p:spPr>
                <a:xfrm>
                  <a:off x="4292480" y="4443721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8979 w 758201"/>
                    <a:gd name="connsiteY2" fmla="*/ 887357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8979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3 h 887356"/>
                    <a:gd name="connsiteX9" fmla="*/ 378979 w 758201"/>
                    <a:gd name="connsiteY9" fmla="*/ 10387 h 887356"/>
                    <a:gd name="connsiteX10" fmla="*/ 8785 w 758201"/>
                    <a:gd name="connsiteY10" fmla="*/ 227033 h 887356"/>
                    <a:gd name="connsiteX11" fmla="*/ 8785 w 758201"/>
                    <a:gd name="connsiteY11" fmla="*/ 660324 h 887356"/>
                    <a:gd name="connsiteX12" fmla="*/ 378979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8979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8979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3"/>
                      </a:lnTo>
                      <a:lnTo>
                        <a:pt x="378979" y="10387"/>
                      </a:lnTo>
                      <a:lnTo>
                        <a:pt x="8785" y="227033"/>
                      </a:lnTo>
                      <a:lnTo>
                        <a:pt x="8785" y="660324"/>
                      </a:lnTo>
                      <a:lnTo>
                        <a:pt x="378979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57" name="Forma Livre: Forma 456">
                  <a:extLst>
                    <a:ext uri="{FF2B5EF4-FFF2-40B4-BE49-F238E27FC236}">
                      <a16:creationId xmlns:a16="http://schemas.microsoft.com/office/drawing/2014/main" id="{C8B42115-25B8-9AF0-F675-0C820E112A90}"/>
                    </a:ext>
                  </a:extLst>
                </p:cNvPr>
                <p:cNvSpPr/>
                <p:nvPr/>
              </p:nvSpPr>
              <p:spPr>
                <a:xfrm>
                  <a:off x="3886658" y="5171067"/>
                  <a:ext cx="758201" cy="887356"/>
                </a:xfrm>
                <a:custGeom>
                  <a:avLst/>
                  <a:gdLst>
                    <a:gd name="connsiteX0" fmla="*/ 758202 w 758201"/>
                    <a:gd name="connsiteY0" fmla="*/ 221839 h 887356"/>
                    <a:gd name="connsiteX1" fmla="*/ 758202 w 758201"/>
                    <a:gd name="connsiteY1" fmla="*/ 665517 h 887356"/>
                    <a:gd name="connsiteX2" fmla="*/ 379223 w 758201"/>
                    <a:gd name="connsiteY2" fmla="*/ 887357 h 887356"/>
                    <a:gd name="connsiteX3" fmla="*/ 0 w 758201"/>
                    <a:gd name="connsiteY3" fmla="*/ 665517 h 887356"/>
                    <a:gd name="connsiteX4" fmla="*/ 0 w 758201"/>
                    <a:gd name="connsiteY4" fmla="*/ 221839 h 887356"/>
                    <a:gd name="connsiteX5" fmla="*/ 379223 w 758201"/>
                    <a:gd name="connsiteY5" fmla="*/ 0 h 887356"/>
                    <a:gd name="connsiteX6" fmla="*/ 758202 w 758201"/>
                    <a:gd name="connsiteY6" fmla="*/ 221839 h 887356"/>
                    <a:gd name="connsiteX7" fmla="*/ 749417 w 758201"/>
                    <a:gd name="connsiteY7" fmla="*/ 660324 h 887356"/>
                    <a:gd name="connsiteX8" fmla="*/ 749417 w 758201"/>
                    <a:gd name="connsiteY8" fmla="*/ 227032 h 887356"/>
                    <a:gd name="connsiteX9" fmla="*/ 379223 w 758201"/>
                    <a:gd name="connsiteY9" fmla="*/ 10387 h 887356"/>
                    <a:gd name="connsiteX10" fmla="*/ 8785 w 758201"/>
                    <a:gd name="connsiteY10" fmla="*/ 227032 h 887356"/>
                    <a:gd name="connsiteX11" fmla="*/ 8785 w 758201"/>
                    <a:gd name="connsiteY11" fmla="*/ 660324 h 887356"/>
                    <a:gd name="connsiteX12" fmla="*/ 379223 w 758201"/>
                    <a:gd name="connsiteY12" fmla="*/ 876969 h 887356"/>
                    <a:gd name="connsiteX13" fmla="*/ 749417 w 758201"/>
                    <a:gd name="connsiteY13" fmla="*/ 660324 h 88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8201" h="887356">
                      <a:moveTo>
                        <a:pt x="758202" y="221839"/>
                      </a:moveTo>
                      <a:lnTo>
                        <a:pt x="758202" y="665517"/>
                      </a:lnTo>
                      <a:lnTo>
                        <a:pt x="379223" y="887357"/>
                      </a:lnTo>
                      <a:lnTo>
                        <a:pt x="0" y="665517"/>
                      </a:lnTo>
                      <a:lnTo>
                        <a:pt x="0" y="221839"/>
                      </a:lnTo>
                      <a:lnTo>
                        <a:pt x="379223" y="0"/>
                      </a:lnTo>
                      <a:lnTo>
                        <a:pt x="758202" y="221839"/>
                      </a:lnTo>
                      <a:close/>
                      <a:moveTo>
                        <a:pt x="749417" y="660324"/>
                      </a:moveTo>
                      <a:lnTo>
                        <a:pt x="749417" y="227032"/>
                      </a:lnTo>
                      <a:lnTo>
                        <a:pt x="379223" y="10387"/>
                      </a:lnTo>
                      <a:lnTo>
                        <a:pt x="8785" y="227032"/>
                      </a:lnTo>
                      <a:lnTo>
                        <a:pt x="8785" y="660324"/>
                      </a:lnTo>
                      <a:lnTo>
                        <a:pt x="379223" y="876969"/>
                      </a:lnTo>
                      <a:lnTo>
                        <a:pt x="749417" y="660324"/>
                      </a:lnTo>
                      <a:close/>
                    </a:path>
                  </a:pathLst>
                </a:custGeom>
                <a:solidFill>
                  <a:srgbClr val="BFBEC8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458" name="Gráfico 4">
                <a:extLst>
                  <a:ext uri="{FF2B5EF4-FFF2-40B4-BE49-F238E27FC236}">
                    <a16:creationId xmlns:a16="http://schemas.microsoft.com/office/drawing/2014/main" id="{046F6B2F-7FB0-83F3-0CDD-3A992D7FBFFD}"/>
                  </a:ext>
                </a:extLst>
              </p:cNvPr>
              <p:cNvGrpSpPr/>
              <p:nvPr/>
            </p:nvGrpSpPr>
            <p:grpSpPr>
              <a:xfrm>
                <a:off x="1617909" y="88800"/>
                <a:ext cx="3438141" cy="6634398"/>
                <a:chOff x="1617909" y="88800"/>
                <a:chExt cx="3438141" cy="6634398"/>
              </a:xfrm>
            </p:grpSpPr>
            <p:grpSp>
              <p:nvGrpSpPr>
                <p:cNvPr id="459" name="Gráfico 4">
                  <a:extLst>
                    <a:ext uri="{FF2B5EF4-FFF2-40B4-BE49-F238E27FC236}">
                      <a16:creationId xmlns:a16="http://schemas.microsoft.com/office/drawing/2014/main" id="{5B991AFF-E31A-95D9-B55E-0EAA6EB4D9A2}"/>
                    </a:ext>
                  </a:extLst>
                </p:cNvPr>
                <p:cNvGrpSpPr/>
                <p:nvPr/>
              </p:nvGrpSpPr>
              <p:grpSpPr>
                <a:xfrm>
                  <a:off x="1617909" y="88800"/>
                  <a:ext cx="1854873" cy="6206548"/>
                  <a:chOff x="1617909" y="88800"/>
                  <a:chExt cx="1854873" cy="6206548"/>
                </a:xfrm>
              </p:grpSpPr>
              <p:grpSp>
                <p:nvGrpSpPr>
                  <p:cNvPr id="460" name="Gráfico 4">
                    <a:extLst>
                      <a:ext uri="{FF2B5EF4-FFF2-40B4-BE49-F238E27FC236}">
                        <a16:creationId xmlns:a16="http://schemas.microsoft.com/office/drawing/2014/main" id="{5D1BD73F-DE81-5D25-8DE2-E19391A30EB9}"/>
                      </a:ext>
                    </a:extLst>
                  </p:cNvPr>
                  <p:cNvGrpSpPr/>
                  <p:nvPr/>
                </p:nvGrpSpPr>
                <p:grpSpPr>
                  <a:xfrm>
                    <a:off x="1766280" y="153348"/>
                    <a:ext cx="1356319" cy="6073988"/>
                    <a:chOff x="1766280" y="153348"/>
                    <a:chExt cx="1356319" cy="6073988"/>
                  </a:xfrm>
                  <a:solidFill>
                    <a:srgbClr val="D5D6D6"/>
                  </a:solidFill>
                </p:grpSpPr>
                <p:sp>
                  <p:nvSpPr>
                    <p:cNvPr id="461" name="Forma Livre: Forma 460">
                      <a:extLst>
                        <a:ext uri="{FF2B5EF4-FFF2-40B4-BE49-F238E27FC236}">
                          <a16:creationId xmlns:a16="http://schemas.microsoft.com/office/drawing/2014/main" id="{6CB85B5E-2F03-6462-C553-7961D24194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52684" y="4957389"/>
                      <a:ext cx="172773" cy="1127496"/>
                    </a:xfrm>
                    <a:custGeom>
                      <a:avLst/>
                      <a:gdLst>
                        <a:gd name="connsiteX0" fmla="*/ 172773 w 172773"/>
                        <a:gd name="connsiteY0" fmla="*/ 585635 h 1127496"/>
                        <a:gd name="connsiteX1" fmla="*/ 172773 w 172773"/>
                        <a:gd name="connsiteY1" fmla="*/ 1127497 h 1127496"/>
                        <a:gd name="connsiteX2" fmla="*/ 163988 w 172773"/>
                        <a:gd name="connsiteY2" fmla="*/ 1127497 h 1127496"/>
                        <a:gd name="connsiteX3" fmla="*/ 163988 w 172773"/>
                        <a:gd name="connsiteY3" fmla="*/ 589345 h 1127496"/>
                        <a:gd name="connsiteX4" fmla="*/ 0 w 172773"/>
                        <a:gd name="connsiteY4" fmla="*/ 423151 h 1127496"/>
                        <a:gd name="connsiteX5" fmla="*/ 0 w 172773"/>
                        <a:gd name="connsiteY5" fmla="*/ 0 h 1127496"/>
                        <a:gd name="connsiteX6" fmla="*/ 8785 w 172773"/>
                        <a:gd name="connsiteY6" fmla="*/ 0 h 1127496"/>
                        <a:gd name="connsiteX7" fmla="*/ 8785 w 172773"/>
                        <a:gd name="connsiteY7" fmla="*/ 419441 h 1127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2773" h="1127496">
                          <a:moveTo>
                            <a:pt x="172773" y="585635"/>
                          </a:moveTo>
                          <a:lnTo>
                            <a:pt x="172773" y="1127497"/>
                          </a:lnTo>
                          <a:lnTo>
                            <a:pt x="163988" y="1127497"/>
                          </a:lnTo>
                          <a:lnTo>
                            <a:pt x="163988" y="589345"/>
                          </a:lnTo>
                          <a:lnTo>
                            <a:pt x="0" y="423151"/>
                          </a:lnTo>
                          <a:lnTo>
                            <a:pt x="0" y="0"/>
                          </a:lnTo>
                          <a:lnTo>
                            <a:pt x="8785" y="0"/>
                          </a:lnTo>
                          <a:lnTo>
                            <a:pt x="8785" y="41944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62" name="Forma Livre: Forma 461">
                      <a:extLst>
                        <a:ext uri="{FF2B5EF4-FFF2-40B4-BE49-F238E27FC236}">
                          <a16:creationId xmlns:a16="http://schemas.microsoft.com/office/drawing/2014/main" id="{6155E39B-9DB9-64EA-94BF-B2ACA236C7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6280" y="2381879"/>
                      <a:ext cx="963919" cy="3845458"/>
                    </a:xfrm>
                    <a:custGeom>
                      <a:avLst/>
                      <a:gdLst>
                        <a:gd name="connsiteX0" fmla="*/ 963919 w 963919"/>
                        <a:gd name="connsiteY0" fmla="*/ 3066177 h 3845458"/>
                        <a:gd name="connsiteX1" fmla="*/ 963919 w 963919"/>
                        <a:gd name="connsiteY1" fmla="*/ 3845458 h 3845458"/>
                        <a:gd name="connsiteX2" fmla="*/ 955134 w 963919"/>
                        <a:gd name="connsiteY2" fmla="*/ 3845458 h 3845458"/>
                        <a:gd name="connsiteX3" fmla="*/ 955134 w 963919"/>
                        <a:gd name="connsiteY3" fmla="*/ 3069887 h 3845458"/>
                        <a:gd name="connsiteX4" fmla="*/ 770891 w 963919"/>
                        <a:gd name="connsiteY4" fmla="*/ 2882919 h 3845458"/>
                        <a:gd name="connsiteX5" fmla="*/ 770891 w 963919"/>
                        <a:gd name="connsiteY5" fmla="*/ 2345757 h 3845458"/>
                        <a:gd name="connsiteX6" fmla="*/ 192540 w 963919"/>
                        <a:gd name="connsiteY6" fmla="*/ 1759874 h 3845458"/>
                        <a:gd name="connsiteX7" fmla="*/ 192540 w 963919"/>
                        <a:gd name="connsiteY7" fmla="*/ 826765 h 3845458"/>
                        <a:gd name="connsiteX8" fmla="*/ 0 w 963919"/>
                        <a:gd name="connsiteY8" fmla="*/ 631635 h 3845458"/>
                        <a:gd name="connsiteX9" fmla="*/ 0 w 963919"/>
                        <a:gd name="connsiteY9" fmla="*/ 0 h 3845458"/>
                        <a:gd name="connsiteX10" fmla="*/ 8785 w 963919"/>
                        <a:gd name="connsiteY10" fmla="*/ 0 h 3845458"/>
                        <a:gd name="connsiteX11" fmla="*/ 8785 w 963919"/>
                        <a:gd name="connsiteY11" fmla="*/ 627926 h 3845458"/>
                        <a:gd name="connsiteX12" fmla="*/ 201325 w 963919"/>
                        <a:gd name="connsiteY12" fmla="*/ 823055 h 3845458"/>
                        <a:gd name="connsiteX13" fmla="*/ 201325 w 963919"/>
                        <a:gd name="connsiteY13" fmla="*/ 1756164 h 3845458"/>
                        <a:gd name="connsiteX14" fmla="*/ 779676 w 963919"/>
                        <a:gd name="connsiteY14" fmla="*/ 2342294 h 3845458"/>
                        <a:gd name="connsiteX15" fmla="*/ 779676 w 963919"/>
                        <a:gd name="connsiteY15" fmla="*/ 2879209 h 3845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963919" h="3845458">
                          <a:moveTo>
                            <a:pt x="963919" y="3066177"/>
                          </a:moveTo>
                          <a:lnTo>
                            <a:pt x="963919" y="3845458"/>
                          </a:lnTo>
                          <a:lnTo>
                            <a:pt x="955134" y="3845458"/>
                          </a:lnTo>
                          <a:lnTo>
                            <a:pt x="955134" y="3069887"/>
                          </a:lnTo>
                          <a:lnTo>
                            <a:pt x="770891" y="2882919"/>
                          </a:lnTo>
                          <a:lnTo>
                            <a:pt x="770891" y="2345757"/>
                          </a:lnTo>
                          <a:lnTo>
                            <a:pt x="192540" y="1759874"/>
                          </a:lnTo>
                          <a:lnTo>
                            <a:pt x="192540" y="826765"/>
                          </a:lnTo>
                          <a:lnTo>
                            <a:pt x="0" y="631635"/>
                          </a:lnTo>
                          <a:lnTo>
                            <a:pt x="0" y="0"/>
                          </a:lnTo>
                          <a:lnTo>
                            <a:pt x="8785" y="0"/>
                          </a:lnTo>
                          <a:lnTo>
                            <a:pt x="8785" y="627926"/>
                          </a:lnTo>
                          <a:lnTo>
                            <a:pt x="201325" y="823055"/>
                          </a:lnTo>
                          <a:lnTo>
                            <a:pt x="201325" y="1756164"/>
                          </a:lnTo>
                          <a:lnTo>
                            <a:pt x="779676" y="2342294"/>
                          </a:lnTo>
                          <a:lnTo>
                            <a:pt x="779676" y="28792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63" name="Forma Livre: Forma 462">
                      <a:extLst>
                        <a:ext uri="{FF2B5EF4-FFF2-40B4-BE49-F238E27FC236}">
                          <a16:creationId xmlns:a16="http://schemas.microsoft.com/office/drawing/2014/main" id="{31C07F78-631D-FB54-744A-9291153B9D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0564" y="1693362"/>
                      <a:ext cx="805055" cy="4349975"/>
                    </a:xfrm>
                    <a:custGeom>
                      <a:avLst/>
                      <a:gdLst>
                        <a:gd name="connsiteX0" fmla="*/ 805056 w 805055"/>
                        <a:gd name="connsiteY0" fmla="*/ 3089919 h 4349975"/>
                        <a:gd name="connsiteX1" fmla="*/ 805056 w 805055"/>
                        <a:gd name="connsiteY1" fmla="*/ 4349976 h 4349975"/>
                        <a:gd name="connsiteX2" fmla="*/ 796270 w 805055"/>
                        <a:gd name="connsiteY2" fmla="*/ 4349976 h 4349975"/>
                        <a:gd name="connsiteX3" fmla="*/ 796270 w 805055"/>
                        <a:gd name="connsiteY3" fmla="*/ 3093629 h 4349975"/>
                        <a:gd name="connsiteX4" fmla="*/ 342618 w 805055"/>
                        <a:gd name="connsiteY4" fmla="*/ 2633876 h 4349975"/>
                        <a:gd name="connsiteX5" fmla="*/ 342618 w 805055"/>
                        <a:gd name="connsiteY5" fmla="*/ 2262908 h 4349975"/>
                        <a:gd name="connsiteX6" fmla="*/ 187171 w 805055"/>
                        <a:gd name="connsiteY6" fmla="*/ 2105369 h 4349975"/>
                        <a:gd name="connsiteX7" fmla="*/ 187171 w 805055"/>
                        <a:gd name="connsiteY7" fmla="*/ 1271927 h 4349975"/>
                        <a:gd name="connsiteX8" fmla="*/ 0 w 805055"/>
                        <a:gd name="connsiteY8" fmla="*/ 1081991 h 4349975"/>
                        <a:gd name="connsiteX9" fmla="*/ 0 w 805055"/>
                        <a:gd name="connsiteY9" fmla="*/ 0 h 4349975"/>
                        <a:gd name="connsiteX10" fmla="*/ 8785 w 805055"/>
                        <a:gd name="connsiteY10" fmla="*/ 0 h 4349975"/>
                        <a:gd name="connsiteX11" fmla="*/ 8785 w 805055"/>
                        <a:gd name="connsiteY11" fmla="*/ 1078281 h 4349975"/>
                        <a:gd name="connsiteX12" fmla="*/ 195956 w 805055"/>
                        <a:gd name="connsiteY12" fmla="*/ 1268217 h 4349975"/>
                        <a:gd name="connsiteX13" fmla="*/ 195956 w 805055"/>
                        <a:gd name="connsiteY13" fmla="*/ 2101660 h 4349975"/>
                        <a:gd name="connsiteX14" fmla="*/ 351403 w 805055"/>
                        <a:gd name="connsiteY14" fmla="*/ 2259198 h 4349975"/>
                        <a:gd name="connsiteX15" fmla="*/ 351403 w 805055"/>
                        <a:gd name="connsiteY15" fmla="*/ 2630166 h 4349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805055" h="4349975">
                          <a:moveTo>
                            <a:pt x="805056" y="3089919"/>
                          </a:moveTo>
                          <a:lnTo>
                            <a:pt x="805056" y="4349976"/>
                          </a:lnTo>
                          <a:lnTo>
                            <a:pt x="796270" y="4349976"/>
                          </a:lnTo>
                          <a:lnTo>
                            <a:pt x="796270" y="3093629"/>
                          </a:lnTo>
                          <a:lnTo>
                            <a:pt x="342618" y="2633876"/>
                          </a:lnTo>
                          <a:lnTo>
                            <a:pt x="342618" y="2262908"/>
                          </a:lnTo>
                          <a:lnTo>
                            <a:pt x="187171" y="2105369"/>
                          </a:lnTo>
                          <a:lnTo>
                            <a:pt x="187171" y="1271927"/>
                          </a:lnTo>
                          <a:lnTo>
                            <a:pt x="0" y="1081991"/>
                          </a:lnTo>
                          <a:lnTo>
                            <a:pt x="0" y="0"/>
                          </a:lnTo>
                          <a:lnTo>
                            <a:pt x="8785" y="0"/>
                          </a:lnTo>
                          <a:lnTo>
                            <a:pt x="8785" y="1078281"/>
                          </a:lnTo>
                          <a:lnTo>
                            <a:pt x="195956" y="1268217"/>
                          </a:lnTo>
                          <a:lnTo>
                            <a:pt x="195956" y="2101660"/>
                          </a:lnTo>
                          <a:lnTo>
                            <a:pt x="351403" y="2259198"/>
                          </a:lnTo>
                          <a:lnTo>
                            <a:pt x="351403" y="2630166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64" name="Forma Livre: Forma 463">
                      <a:extLst>
                        <a:ext uri="{FF2B5EF4-FFF2-40B4-BE49-F238E27FC236}">
                          <a16:creationId xmlns:a16="http://schemas.microsoft.com/office/drawing/2014/main" id="{63E00FFC-0481-A9FA-280C-8A13881D1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20123" y="874511"/>
                      <a:ext cx="844344" cy="4616825"/>
                    </a:xfrm>
                    <a:custGeom>
                      <a:avLst/>
                      <a:gdLst>
                        <a:gd name="connsiteX0" fmla="*/ 844344 w 844344"/>
                        <a:gd name="connsiteY0" fmla="*/ 3612243 h 4616825"/>
                        <a:gd name="connsiteX1" fmla="*/ 844344 w 844344"/>
                        <a:gd name="connsiteY1" fmla="*/ 4616826 h 4616825"/>
                        <a:gd name="connsiteX2" fmla="*/ 835559 w 844344"/>
                        <a:gd name="connsiteY2" fmla="*/ 4616826 h 4616825"/>
                        <a:gd name="connsiteX3" fmla="*/ 835559 w 844344"/>
                        <a:gd name="connsiteY3" fmla="*/ 3615953 h 4616825"/>
                        <a:gd name="connsiteX4" fmla="*/ 504898 w 844344"/>
                        <a:gd name="connsiteY4" fmla="*/ 3280597 h 4616825"/>
                        <a:gd name="connsiteX5" fmla="*/ 504898 w 844344"/>
                        <a:gd name="connsiteY5" fmla="*/ 2428854 h 4616825"/>
                        <a:gd name="connsiteX6" fmla="*/ 316019 w 844344"/>
                        <a:gd name="connsiteY6" fmla="*/ 2237682 h 4616825"/>
                        <a:gd name="connsiteX7" fmla="*/ 316019 w 844344"/>
                        <a:gd name="connsiteY7" fmla="*/ 1366648 h 4616825"/>
                        <a:gd name="connsiteX8" fmla="*/ 160084 w 844344"/>
                        <a:gd name="connsiteY8" fmla="*/ 1208615 h 4616825"/>
                        <a:gd name="connsiteX9" fmla="*/ 160084 w 844344"/>
                        <a:gd name="connsiteY9" fmla="*/ 713991 h 4616825"/>
                        <a:gd name="connsiteX10" fmla="*/ 0 w 844344"/>
                        <a:gd name="connsiteY10" fmla="*/ 551754 h 4616825"/>
                        <a:gd name="connsiteX11" fmla="*/ 0 w 844344"/>
                        <a:gd name="connsiteY11" fmla="*/ 0 h 4616825"/>
                        <a:gd name="connsiteX12" fmla="*/ 8785 w 844344"/>
                        <a:gd name="connsiteY12" fmla="*/ 0 h 4616825"/>
                        <a:gd name="connsiteX13" fmla="*/ 8785 w 844344"/>
                        <a:gd name="connsiteY13" fmla="*/ 548044 h 4616825"/>
                        <a:gd name="connsiteX14" fmla="*/ 168869 w 844344"/>
                        <a:gd name="connsiteY14" fmla="*/ 710281 h 4616825"/>
                        <a:gd name="connsiteX15" fmla="*/ 168869 w 844344"/>
                        <a:gd name="connsiteY15" fmla="*/ 1204905 h 4616825"/>
                        <a:gd name="connsiteX16" fmla="*/ 324804 w 844344"/>
                        <a:gd name="connsiteY16" fmla="*/ 1362938 h 4616825"/>
                        <a:gd name="connsiteX17" fmla="*/ 324804 w 844344"/>
                        <a:gd name="connsiteY17" fmla="*/ 2233972 h 4616825"/>
                        <a:gd name="connsiteX18" fmla="*/ 513440 w 844344"/>
                        <a:gd name="connsiteY18" fmla="*/ 2425391 h 4616825"/>
                        <a:gd name="connsiteX19" fmla="*/ 513440 w 844344"/>
                        <a:gd name="connsiteY19" fmla="*/ 3276888 h 4616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844344" h="4616825">
                          <a:moveTo>
                            <a:pt x="844344" y="3612243"/>
                          </a:moveTo>
                          <a:lnTo>
                            <a:pt x="844344" y="4616826"/>
                          </a:lnTo>
                          <a:lnTo>
                            <a:pt x="835559" y="4616826"/>
                          </a:lnTo>
                          <a:lnTo>
                            <a:pt x="835559" y="3615953"/>
                          </a:lnTo>
                          <a:lnTo>
                            <a:pt x="504898" y="3280597"/>
                          </a:lnTo>
                          <a:lnTo>
                            <a:pt x="504898" y="2428854"/>
                          </a:lnTo>
                          <a:lnTo>
                            <a:pt x="316019" y="2237682"/>
                          </a:lnTo>
                          <a:lnTo>
                            <a:pt x="316019" y="1366648"/>
                          </a:lnTo>
                          <a:lnTo>
                            <a:pt x="160084" y="1208615"/>
                          </a:lnTo>
                          <a:lnTo>
                            <a:pt x="160084" y="713991"/>
                          </a:lnTo>
                          <a:lnTo>
                            <a:pt x="0" y="551754"/>
                          </a:lnTo>
                          <a:lnTo>
                            <a:pt x="0" y="0"/>
                          </a:lnTo>
                          <a:lnTo>
                            <a:pt x="8785" y="0"/>
                          </a:lnTo>
                          <a:lnTo>
                            <a:pt x="8785" y="548044"/>
                          </a:lnTo>
                          <a:lnTo>
                            <a:pt x="168869" y="710281"/>
                          </a:lnTo>
                          <a:lnTo>
                            <a:pt x="168869" y="1204905"/>
                          </a:lnTo>
                          <a:lnTo>
                            <a:pt x="324804" y="1362938"/>
                          </a:lnTo>
                          <a:lnTo>
                            <a:pt x="324804" y="2233972"/>
                          </a:lnTo>
                          <a:lnTo>
                            <a:pt x="513440" y="2425391"/>
                          </a:lnTo>
                          <a:lnTo>
                            <a:pt x="513440" y="327688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65" name="Forma Livre: Forma 464">
                      <a:extLst>
                        <a:ext uri="{FF2B5EF4-FFF2-40B4-BE49-F238E27FC236}">
                          <a16:creationId xmlns:a16="http://schemas.microsoft.com/office/drawing/2014/main" id="{229859BF-21EE-16B6-48C7-64FFF49ED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6866" y="4016613"/>
                      <a:ext cx="235733" cy="792388"/>
                    </a:xfrm>
                    <a:custGeom>
                      <a:avLst/>
                      <a:gdLst>
                        <a:gd name="connsiteX0" fmla="*/ 235733 w 235733"/>
                        <a:gd name="connsiteY0" fmla="*/ 232721 h 792388"/>
                        <a:gd name="connsiteX1" fmla="*/ 235733 w 235733"/>
                        <a:gd name="connsiteY1" fmla="*/ 792389 h 792388"/>
                        <a:gd name="connsiteX2" fmla="*/ 226948 w 235733"/>
                        <a:gd name="connsiteY2" fmla="*/ 792389 h 792388"/>
                        <a:gd name="connsiteX3" fmla="*/ 226948 w 235733"/>
                        <a:gd name="connsiteY3" fmla="*/ 236431 h 792388"/>
                        <a:gd name="connsiteX4" fmla="*/ 0 w 235733"/>
                        <a:gd name="connsiteY4" fmla="*/ 6183 h 792388"/>
                        <a:gd name="connsiteX5" fmla="*/ 6101 w 235733"/>
                        <a:gd name="connsiteY5" fmla="*/ 0 h 792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733" h="792388">
                          <a:moveTo>
                            <a:pt x="235733" y="232721"/>
                          </a:moveTo>
                          <a:lnTo>
                            <a:pt x="235733" y="792389"/>
                          </a:lnTo>
                          <a:lnTo>
                            <a:pt x="226948" y="792389"/>
                          </a:lnTo>
                          <a:lnTo>
                            <a:pt x="226948" y="236431"/>
                          </a:lnTo>
                          <a:lnTo>
                            <a:pt x="0" y="6183"/>
                          </a:lnTo>
                          <a:lnTo>
                            <a:pt x="6101" y="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66" name="Forma Livre: Forma 465">
                      <a:extLst>
                        <a:ext uri="{FF2B5EF4-FFF2-40B4-BE49-F238E27FC236}">
                          <a16:creationId xmlns:a16="http://schemas.microsoft.com/office/drawing/2014/main" id="{AF230334-754F-BE74-86A5-9D07F42FCA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20542" y="553994"/>
                      <a:ext cx="161060" cy="3465586"/>
                    </a:xfrm>
                    <a:custGeom>
                      <a:avLst/>
                      <a:gdLst>
                        <a:gd name="connsiteX0" fmla="*/ 161060 w 161060"/>
                        <a:gd name="connsiteY0" fmla="*/ 2217649 h 3465586"/>
                        <a:gd name="connsiteX1" fmla="*/ 161060 w 161060"/>
                        <a:gd name="connsiteY1" fmla="*/ 3465587 h 3465586"/>
                        <a:gd name="connsiteX2" fmla="*/ 152275 w 161060"/>
                        <a:gd name="connsiteY2" fmla="*/ 3465587 h 3465586"/>
                        <a:gd name="connsiteX3" fmla="*/ 152275 w 161060"/>
                        <a:gd name="connsiteY3" fmla="*/ 2221359 h 3465586"/>
                        <a:gd name="connsiteX4" fmla="*/ 0 w 161060"/>
                        <a:gd name="connsiteY4" fmla="*/ 2067036 h 3465586"/>
                        <a:gd name="connsiteX5" fmla="*/ 0 w 161060"/>
                        <a:gd name="connsiteY5" fmla="*/ 0 h 3465586"/>
                        <a:gd name="connsiteX6" fmla="*/ 8785 w 161060"/>
                        <a:gd name="connsiteY6" fmla="*/ 0 h 3465586"/>
                        <a:gd name="connsiteX7" fmla="*/ 8785 w 161060"/>
                        <a:gd name="connsiteY7" fmla="*/ 2063326 h 34655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1060" h="3465586">
                          <a:moveTo>
                            <a:pt x="161060" y="2217649"/>
                          </a:moveTo>
                          <a:lnTo>
                            <a:pt x="161060" y="3465587"/>
                          </a:lnTo>
                          <a:lnTo>
                            <a:pt x="152275" y="3465587"/>
                          </a:lnTo>
                          <a:lnTo>
                            <a:pt x="152275" y="2221359"/>
                          </a:lnTo>
                          <a:lnTo>
                            <a:pt x="0" y="2067036"/>
                          </a:lnTo>
                          <a:lnTo>
                            <a:pt x="0" y="0"/>
                          </a:lnTo>
                          <a:lnTo>
                            <a:pt x="8785" y="0"/>
                          </a:lnTo>
                          <a:lnTo>
                            <a:pt x="8785" y="2063326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67" name="Forma Livre: Forma 466">
                      <a:extLst>
                        <a:ext uri="{FF2B5EF4-FFF2-40B4-BE49-F238E27FC236}">
                          <a16:creationId xmlns:a16="http://schemas.microsoft.com/office/drawing/2014/main" id="{A3B78DC7-F1B8-7FA1-771B-56C98FB060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14772" y="2012394"/>
                      <a:ext cx="222311" cy="1756658"/>
                    </a:xfrm>
                    <a:custGeom>
                      <a:avLst/>
                      <a:gdLst>
                        <a:gd name="connsiteX0" fmla="*/ 222312 w 222311"/>
                        <a:gd name="connsiteY0" fmla="*/ 1030798 h 1756658"/>
                        <a:gd name="connsiteX1" fmla="*/ 222312 w 222311"/>
                        <a:gd name="connsiteY1" fmla="*/ 1756659 h 1756658"/>
                        <a:gd name="connsiteX2" fmla="*/ 213526 w 222311"/>
                        <a:gd name="connsiteY2" fmla="*/ 1756659 h 1756658"/>
                        <a:gd name="connsiteX3" fmla="*/ 213526 w 222311"/>
                        <a:gd name="connsiteY3" fmla="*/ 1034507 h 1756658"/>
                        <a:gd name="connsiteX4" fmla="*/ 0 w 222311"/>
                        <a:gd name="connsiteY4" fmla="*/ 817862 h 1756658"/>
                        <a:gd name="connsiteX5" fmla="*/ 0 w 222311"/>
                        <a:gd name="connsiteY5" fmla="*/ 0 h 1756658"/>
                        <a:gd name="connsiteX6" fmla="*/ 8785 w 222311"/>
                        <a:gd name="connsiteY6" fmla="*/ 0 h 1756658"/>
                        <a:gd name="connsiteX7" fmla="*/ 8785 w 222311"/>
                        <a:gd name="connsiteY7" fmla="*/ 814152 h 1756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2311" h="1756658">
                          <a:moveTo>
                            <a:pt x="222312" y="1030798"/>
                          </a:moveTo>
                          <a:lnTo>
                            <a:pt x="222312" y="1756659"/>
                          </a:lnTo>
                          <a:lnTo>
                            <a:pt x="213526" y="1756659"/>
                          </a:lnTo>
                          <a:lnTo>
                            <a:pt x="213526" y="1034507"/>
                          </a:lnTo>
                          <a:lnTo>
                            <a:pt x="0" y="817862"/>
                          </a:lnTo>
                          <a:lnTo>
                            <a:pt x="0" y="0"/>
                          </a:lnTo>
                          <a:lnTo>
                            <a:pt x="8785" y="0"/>
                          </a:lnTo>
                          <a:lnTo>
                            <a:pt x="8785" y="81415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68" name="Forma Livre: Forma 467">
                      <a:extLst>
                        <a:ext uri="{FF2B5EF4-FFF2-40B4-BE49-F238E27FC236}">
                          <a16:creationId xmlns:a16="http://schemas.microsoft.com/office/drawing/2014/main" id="{EBDD2B96-5EE4-09E1-0354-C4A314B5A1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32" y="153348"/>
                      <a:ext cx="8785" cy="1051819"/>
                    </a:xfrm>
                    <a:custGeom>
                      <a:avLst/>
                      <a:gdLst>
                        <a:gd name="connsiteX0" fmla="*/ 0 w 8785"/>
                        <a:gd name="connsiteY0" fmla="*/ 0 h 1051819"/>
                        <a:gd name="connsiteX1" fmla="*/ 8785 w 8785"/>
                        <a:gd name="connsiteY1" fmla="*/ 0 h 1051819"/>
                        <a:gd name="connsiteX2" fmla="*/ 8785 w 8785"/>
                        <a:gd name="connsiteY2" fmla="*/ 1051819 h 1051819"/>
                        <a:gd name="connsiteX3" fmla="*/ 0 w 8785"/>
                        <a:gd name="connsiteY3" fmla="*/ 1051819 h 1051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785" h="1051819">
                          <a:moveTo>
                            <a:pt x="0" y="0"/>
                          </a:moveTo>
                          <a:lnTo>
                            <a:pt x="8785" y="0"/>
                          </a:lnTo>
                          <a:lnTo>
                            <a:pt x="8785" y="1051819"/>
                          </a:lnTo>
                          <a:lnTo>
                            <a:pt x="0" y="10518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69" name="Forma Livre: Forma 468">
                      <a:extLst>
                        <a:ext uri="{FF2B5EF4-FFF2-40B4-BE49-F238E27FC236}">
                          <a16:creationId xmlns:a16="http://schemas.microsoft.com/office/drawing/2014/main" id="{4F96F84D-71F1-0FD0-D3DB-143DC54BA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9473" y="3306579"/>
                      <a:ext cx="8785" cy="652904"/>
                    </a:xfrm>
                    <a:custGeom>
                      <a:avLst/>
                      <a:gdLst>
                        <a:gd name="connsiteX0" fmla="*/ 0 w 8785"/>
                        <a:gd name="connsiteY0" fmla="*/ 0 h 652904"/>
                        <a:gd name="connsiteX1" fmla="*/ 8785 w 8785"/>
                        <a:gd name="connsiteY1" fmla="*/ 0 h 652904"/>
                        <a:gd name="connsiteX2" fmla="*/ 8785 w 8785"/>
                        <a:gd name="connsiteY2" fmla="*/ 652904 h 652904"/>
                        <a:gd name="connsiteX3" fmla="*/ 0 w 8785"/>
                        <a:gd name="connsiteY3" fmla="*/ 652904 h 652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785" h="652904">
                          <a:moveTo>
                            <a:pt x="0" y="0"/>
                          </a:moveTo>
                          <a:lnTo>
                            <a:pt x="8785" y="0"/>
                          </a:lnTo>
                          <a:lnTo>
                            <a:pt x="8785" y="652904"/>
                          </a:lnTo>
                          <a:lnTo>
                            <a:pt x="0" y="652904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70" name="Gráfico 4">
                    <a:extLst>
                      <a:ext uri="{FF2B5EF4-FFF2-40B4-BE49-F238E27FC236}">
                        <a16:creationId xmlns:a16="http://schemas.microsoft.com/office/drawing/2014/main" id="{00319D5E-2109-F55C-348E-61656FC2C597}"/>
                      </a:ext>
                    </a:extLst>
                  </p:cNvPr>
                  <p:cNvGrpSpPr/>
                  <p:nvPr/>
                </p:nvGrpSpPr>
                <p:grpSpPr>
                  <a:xfrm>
                    <a:off x="2193088" y="1092145"/>
                    <a:ext cx="599826" cy="4136297"/>
                    <a:chOff x="2193088" y="1092145"/>
                    <a:chExt cx="599826" cy="4136297"/>
                  </a:xfrm>
                  <a:solidFill>
                    <a:srgbClr val="999DA3"/>
                  </a:solidFill>
                </p:grpSpPr>
                <p:grpSp>
                  <p:nvGrpSpPr>
                    <p:cNvPr id="471" name="Gráfico 4">
                      <a:extLst>
                        <a:ext uri="{FF2B5EF4-FFF2-40B4-BE49-F238E27FC236}">
                          <a16:creationId xmlns:a16="http://schemas.microsoft.com/office/drawing/2014/main" id="{FE2E36A1-C3A1-8ACB-0F3F-28F24704FD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93088" y="1739856"/>
                      <a:ext cx="56614" cy="165699"/>
                      <a:chOff x="2193088" y="1739856"/>
                      <a:chExt cx="56614" cy="165699"/>
                    </a:xfrm>
                    <a:solidFill>
                      <a:srgbClr val="999DA3"/>
                    </a:solidFill>
                  </p:grpSpPr>
                  <p:sp>
                    <p:nvSpPr>
                      <p:cNvPr id="472" name="Forma Livre: Forma 471">
                        <a:extLst>
                          <a:ext uri="{FF2B5EF4-FFF2-40B4-BE49-F238E27FC236}">
                            <a16:creationId xmlns:a16="http://schemas.microsoft.com/office/drawing/2014/main" id="{71FFEFB4-10D7-1EFB-E296-96F35A7C21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93088" y="1855846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42461 w 56614"/>
                          <a:gd name="connsiteY1" fmla="*/ 24979 h 49709"/>
                          <a:gd name="connsiteX2" fmla="*/ 56615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0 w 56614"/>
                          <a:gd name="connsiteY4" fmla="*/ 49710 h 49709"/>
                          <a:gd name="connsiteX5" fmla="*/ 14154 w 56614"/>
                          <a:gd name="connsiteY5" fmla="*/ 24979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42461" y="24979"/>
                            </a:lnTo>
                            <a:lnTo>
                              <a:pt x="56615" y="49710"/>
                            </a:lnTo>
                            <a:lnTo>
                              <a:pt x="28308" y="49710"/>
                            </a:lnTo>
                            <a:lnTo>
                              <a:pt x="0" y="49710"/>
                            </a:lnTo>
                            <a:lnTo>
                              <a:pt x="14154" y="24979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73" name="Forma Livre: Forma 472">
                        <a:extLst>
                          <a:ext uri="{FF2B5EF4-FFF2-40B4-BE49-F238E27FC236}">
                            <a16:creationId xmlns:a16="http://schemas.microsoft.com/office/drawing/2014/main" id="{CE313C7B-09CA-65DB-3250-AEE5DC08A0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93088" y="1797233"/>
                        <a:ext cx="56614" cy="49462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462"/>
                          <a:gd name="connsiteX1" fmla="*/ 42461 w 56614"/>
                          <a:gd name="connsiteY1" fmla="*/ 24731 h 49462"/>
                          <a:gd name="connsiteX2" fmla="*/ 56615 w 56614"/>
                          <a:gd name="connsiteY2" fmla="*/ 49462 h 49462"/>
                          <a:gd name="connsiteX3" fmla="*/ 28308 w 56614"/>
                          <a:gd name="connsiteY3" fmla="*/ 49462 h 49462"/>
                          <a:gd name="connsiteX4" fmla="*/ 0 w 56614"/>
                          <a:gd name="connsiteY4" fmla="*/ 49462 h 49462"/>
                          <a:gd name="connsiteX5" fmla="*/ 14154 w 56614"/>
                          <a:gd name="connsiteY5" fmla="*/ 2473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462">
                            <a:moveTo>
                              <a:pt x="28308" y="0"/>
                            </a:moveTo>
                            <a:lnTo>
                              <a:pt x="42461" y="24731"/>
                            </a:lnTo>
                            <a:lnTo>
                              <a:pt x="56615" y="49462"/>
                            </a:lnTo>
                            <a:lnTo>
                              <a:pt x="28308" y="49462"/>
                            </a:lnTo>
                            <a:lnTo>
                              <a:pt x="0" y="49462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74" name="Forma Livre: Forma 473">
                        <a:extLst>
                          <a:ext uri="{FF2B5EF4-FFF2-40B4-BE49-F238E27FC236}">
                            <a16:creationId xmlns:a16="http://schemas.microsoft.com/office/drawing/2014/main" id="{D4FD6EA4-C02E-6EE8-ACF7-9C2C6D765D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93088" y="1739856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42461 w 56614"/>
                          <a:gd name="connsiteY1" fmla="*/ 24731 h 49709"/>
                          <a:gd name="connsiteX2" fmla="*/ 56615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0 w 56614"/>
                          <a:gd name="connsiteY4" fmla="*/ 49710 h 49709"/>
                          <a:gd name="connsiteX5" fmla="*/ 14154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42461" y="24731"/>
                            </a:lnTo>
                            <a:lnTo>
                              <a:pt x="56615" y="49710"/>
                            </a:lnTo>
                            <a:lnTo>
                              <a:pt x="28308" y="49710"/>
                            </a:lnTo>
                            <a:lnTo>
                              <a:pt x="0" y="49710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475" name="Gráfico 4">
                      <a:extLst>
                        <a:ext uri="{FF2B5EF4-FFF2-40B4-BE49-F238E27FC236}">
                          <a16:creationId xmlns:a16="http://schemas.microsoft.com/office/drawing/2014/main" id="{32006C8A-07B5-DA07-E240-2FE56904DB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56292" y="5062744"/>
                      <a:ext cx="56614" cy="165699"/>
                      <a:chOff x="2256292" y="5062744"/>
                      <a:chExt cx="56614" cy="165699"/>
                    </a:xfrm>
                    <a:solidFill>
                      <a:srgbClr val="999DA3"/>
                    </a:solidFill>
                  </p:grpSpPr>
                  <p:sp>
                    <p:nvSpPr>
                      <p:cNvPr id="476" name="Forma Livre: Forma 475">
                        <a:extLst>
                          <a:ext uri="{FF2B5EF4-FFF2-40B4-BE49-F238E27FC236}">
                            <a16:creationId xmlns:a16="http://schemas.microsoft.com/office/drawing/2014/main" id="{778578D9-2F63-0379-F4BC-590B9B891D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56292" y="5178733"/>
                        <a:ext cx="56614" cy="49709"/>
                      </a:xfrm>
                      <a:custGeom>
                        <a:avLst/>
                        <a:gdLst>
                          <a:gd name="connsiteX0" fmla="*/ 28307 w 56614"/>
                          <a:gd name="connsiteY0" fmla="*/ 0 h 49709"/>
                          <a:gd name="connsiteX1" fmla="*/ 42461 w 56614"/>
                          <a:gd name="connsiteY1" fmla="*/ 24978 h 49709"/>
                          <a:gd name="connsiteX2" fmla="*/ 56615 w 56614"/>
                          <a:gd name="connsiteY2" fmla="*/ 49710 h 49709"/>
                          <a:gd name="connsiteX3" fmla="*/ 28307 w 56614"/>
                          <a:gd name="connsiteY3" fmla="*/ 49710 h 49709"/>
                          <a:gd name="connsiteX4" fmla="*/ 0 w 56614"/>
                          <a:gd name="connsiteY4" fmla="*/ 49710 h 49709"/>
                          <a:gd name="connsiteX5" fmla="*/ 14154 w 56614"/>
                          <a:gd name="connsiteY5" fmla="*/ 24978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7" y="0"/>
                            </a:moveTo>
                            <a:lnTo>
                              <a:pt x="42461" y="24978"/>
                            </a:lnTo>
                            <a:lnTo>
                              <a:pt x="56615" y="49710"/>
                            </a:lnTo>
                            <a:lnTo>
                              <a:pt x="28307" y="49710"/>
                            </a:lnTo>
                            <a:lnTo>
                              <a:pt x="0" y="49710"/>
                            </a:lnTo>
                            <a:lnTo>
                              <a:pt x="14154" y="24978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77" name="Forma Livre: Forma 476">
                        <a:extLst>
                          <a:ext uri="{FF2B5EF4-FFF2-40B4-BE49-F238E27FC236}">
                            <a16:creationId xmlns:a16="http://schemas.microsoft.com/office/drawing/2014/main" id="{262C1D57-5B3B-886D-1147-84EB3D6234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56292" y="5120120"/>
                        <a:ext cx="56614" cy="49709"/>
                      </a:xfrm>
                      <a:custGeom>
                        <a:avLst/>
                        <a:gdLst>
                          <a:gd name="connsiteX0" fmla="*/ 28307 w 56614"/>
                          <a:gd name="connsiteY0" fmla="*/ 0 h 49709"/>
                          <a:gd name="connsiteX1" fmla="*/ 42461 w 56614"/>
                          <a:gd name="connsiteY1" fmla="*/ 24731 h 49709"/>
                          <a:gd name="connsiteX2" fmla="*/ 56615 w 56614"/>
                          <a:gd name="connsiteY2" fmla="*/ 49710 h 49709"/>
                          <a:gd name="connsiteX3" fmla="*/ 28307 w 56614"/>
                          <a:gd name="connsiteY3" fmla="*/ 49710 h 49709"/>
                          <a:gd name="connsiteX4" fmla="*/ 0 w 56614"/>
                          <a:gd name="connsiteY4" fmla="*/ 49710 h 49709"/>
                          <a:gd name="connsiteX5" fmla="*/ 14154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7" y="0"/>
                            </a:moveTo>
                            <a:lnTo>
                              <a:pt x="42461" y="24731"/>
                            </a:lnTo>
                            <a:lnTo>
                              <a:pt x="56615" y="49710"/>
                            </a:lnTo>
                            <a:lnTo>
                              <a:pt x="28307" y="49710"/>
                            </a:lnTo>
                            <a:lnTo>
                              <a:pt x="0" y="49710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78" name="Forma Livre: Forma 477">
                        <a:extLst>
                          <a:ext uri="{FF2B5EF4-FFF2-40B4-BE49-F238E27FC236}">
                            <a16:creationId xmlns:a16="http://schemas.microsoft.com/office/drawing/2014/main" id="{C6314C63-44F2-D139-54C9-97C109718C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56292" y="5062744"/>
                        <a:ext cx="56614" cy="49710"/>
                      </a:xfrm>
                      <a:custGeom>
                        <a:avLst/>
                        <a:gdLst>
                          <a:gd name="connsiteX0" fmla="*/ 28307 w 56614"/>
                          <a:gd name="connsiteY0" fmla="*/ 0 h 49710"/>
                          <a:gd name="connsiteX1" fmla="*/ 42461 w 56614"/>
                          <a:gd name="connsiteY1" fmla="*/ 24731 h 49710"/>
                          <a:gd name="connsiteX2" fmla="*/ 56615 w 56614"/>
                          <a:gd name="connsiteY2" fmla="*/ 49710 h 49710"/>
                          <a:gd name="connsiteX3" fmla="*/ 28307 w 56614"/>
                          <a:gd name="connsiteY3" fmla="*/ 49710 h 49710"/>
                          <a:gd name="connsiteX4" fmla="*/ 0 w 56614"/>
                          <a:gd name="connsiteY4" fmla="*/ 49710 h 49710"/>
                          <a:gd name="connsiteX5" fmla="*/ 14154 w 56614"/>
                          <a:gd name="connsiteY5" fmla="*/ 24731 h 497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10">
                            <a:moveTo>
                              <a:pt x="28307" y="0"/>
                            </a:moveTo>
                            <a:lnTo>
                              <a:pt x="42461" y="24731"/>
                            </a:lnTo>
                            <a:lnTo>
                              <a:pt x="56615" y="49710"/>
                            </a:lnTo>
                            <a:lnTo>
                              <a:pt x="28307" y="49710"/>
                            </a:lnTo>
                            <a:lnTo>
                              <a:pt x="0" y="49710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479" name="Gráfico 4">
                      <a:extLst>
                        <a:ext uri="{FF2B5EF4-FFF2-40B4-BE49-F238E27FC236}">
                          <a16:creationId xmlns:a16="http://schemas.microsoft.com/office/drawing/2014/main" id="{3106D72A-3F70-0CCA-4013-C230FD0CB2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60894" y="2597288"/>
                      <a:ext cx="56614" cy="165699"/>
                      <a:chOff x="2660894" y="2597288"/>
                      <a:chExt cx="56614" cy="165699"/>
                    </a:xfrm>
                    <a:solidFill>
                      <a:srgbClr val="999DA3"/>
                    </a:solidFill>
                  </p:grpSpPr>
                  <p:sp>
                    <p:nvSpPr>
                      <p:cNvPr id="480" name="Forma Livre: Forma 479">
                        <a:extLst>
                          <a:ext uri="{FF2B5EF4-FFF2-40B4-BE49-F238E27FC236}">
                            <a16:creationId xmlns:a16="http://schemas.microsoft.com/office/drawing/2014/main" id="{497B9849-6A17-5F90-DB45-1C0E0E8627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0894" y="2713525"/>
                        <a:ext cx="56614" cy="49462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462"/>
                          <a:gd name="connsiteX1" fmla="*/ 42461 w 56614"/>
                          <a:gd name="connsiteY1" fmla="*/ 24731 h 49462"/>
                          <a:gd name="connsiteX2" fmla="*/ 56615 w 56614"/>
                          <a:gd name="connsiteY2" fmla="*/ 49462 h 49462"/>
                          <a:gd name="connsiteX3" fmla="*/ 28308 w 56614"/>
                          <a:gd name="connsiteY3" fmla="*/ 49462 h 49462"/>
                          <a:gd name="connsiteX4" fmla="*/ 0 w 56614"/>
                          <a:gd name="connsiteY4" fmla="*/ 49462 h 49462"/>
                          <a:gd name="connsiteX5" fmla="*/ 14154 w 56614"/>
                          <a:gd name="connsiteY5" fmla="*/ 2473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462">
                            <a:moveTo>
                              <a:pt x="28308" y="0"/>
                            </a:moveTo>
                            <a:lnTo>
                              <a:pt x="42461" y="24731"/>
                            </a:lnTo>
                            <a:lnTo>
                              <a:pt x="56615" y="49462"/>
                            </a:lnTo>
                            <a:lnTo>
                              <a:pt x="28308" y="49462"/>
                            </a:lnTo>
                            <a:lnTo>
                              <a:pt x="0" y="49462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81" name="Forma Livre: Forma 480">
                        <a:extLst>
                          <a:ext uri="{FF2B5EF4-FFF2-40B4-BE49-F238E27FC236}">
                            <a16:creationId xmlns:a16="http://schemas.microsoft.com/office/drawing/2014/main" id="{6803A9AC-0D0B-38F4-4F9F-8C5BC76566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0894" y="2654664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42461 w 56614"/>
                          <a:gd name="connsiteY1" fmla="*/ 24731 h 49709"/>
                          <a:gd name="connsiteX2" fmla="*/ 56615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0 w 56614"/>
                          <a:gd name="connsiteY4" fmla="*/ 49710 h 49709"/>
                          <a:gd name="connsiteX5" fmla="*/ 14154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42461" y="24731"/>
                            </a:lnTo>
                            <a:lnTo>
                              <a:pt x="56615" y="49710"/>
                            </a:lnTo>
                            <a:lnTo>
                              <a:pt x="28308" y="49710"/>
                            </a:lnTo>
                            <a:lnTo>
                              <a:pt x="0" y="49710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82" name="Forma Livre: Forma 481">
                        <a:extLst>
                          <a:ext uri="{FF2B5EF4-FFF2-40B4-BE49-F238E27FC236}">
                            <a16:creationId xmlns:a16="http://schemas.microsoft.com/office/drawing/2014/main" id="{0A273314-8E1A-C536-F99A-2889A19B6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0894" y="2597288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42461 w 56614"/>
                          <a:gd name="connsiteY1" fmla="*/ 24731 h 49709"/>
                          <a:gd name="connsiteX2" fmla="*/ 56615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0 w 56614"/>
                          <a:gd name="connsiteY4" fmla="*/ 49710 h 49709"/>
                          <a:gd name="connsiteX5" fmla="*/ 14154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42461" y="24731"/>
                            </a:lnTo>
                            <a:lnTo>
                              <a:pt x="56615" y="49710"/>
                            </a:lnTo>
                            <a:lnTo>
                              <a:pt x="28308" y="49710"/>
                            </a:lnTo>
                            <a:lnTo>
                              <a:pt x="0" y="49710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483" name="Gráfico 4">
                      <a:extLst>
                        <a:ext uri="{FF2B5EF4-FFF2-40B4-BE49-F238E27FC236}">
                          <a16:creationId xmlns:a16="http://schemas.microsoft.com/office/drawing/2014/main" id="{CBD94119-7A27-B7A5-E5E3-53D6D06271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9845" y="1092145"/>
                      <a:ext cx="146418" cy="429086"/>
                      <a:chOff x="2519845" y="1092145"/>
                      <a:chExt cx="146418" cy="429086"/>
                    </a:xfrm>
                    <a:solidFill>
                      <a:srgbClr val="999DA3"/>
                    </a:solidFill>
                  </p:grpSpPr>
                  <p:sp>
                    <p:nvSpPr>
                      <p:cNvPr id="484" name="Forma Livre: Forma 483">
                        <a:extLst>
                          <a:ext uri="{FF2B5EF4-FFF2-40B4-BE49-F238E27FC236}">
                            <a16:creationId xmlns:a16="http://schemas.microsoft.com/office/drawing/2014/main" id="{CB674391-C7AD-4099-2384-C678BE16F6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19845" y="1392630"/>
                        <a:ext cx="146418" cy="128602"/>
                      </a:xfrm>
                      <a:custGeom>
                        <a:avLst/>
                        <a:gdLst>
                          <a:gd name="connsiteX0" fmla="*/ 73209 w 146418"/>
                          <a:gd name="connsiteY0" fmla="*/ 0 h 128602"/>
                          <a:gd name="connsiteX1" fmla="*/ 109814 w 146418"/>
                          <a:gd name="connsiteY1" fmla="*/ 64301 h 128602"/>
                          <a:gd name="connsiteX2" fmla="*/ 146418 w 146418"/>
                          <a:gd name="connsiteY2" fmla="*/ 128602 h 128602"/>
                          <a:gd name="connsiteX3" fmla="*/ 73209 w 146418"/>
                          <a:gd name="connsiteY3" fmla="*/ 128602 h 128602"/>
                          <a:gd name="connsiteX4" fmla="*/ 0 w 146418"/>
                          <a:gd name="connsiteY4" fmla="*/ 128602 h 128602"/>
                          <a:gd name="connsiteX5" fmla="*/ 36605 w 146418"/>
                          <a:gd name="connsiteY5" fmla="*/ 64301 h 128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6418" h="128602">
                            <a:moveTo>
                              <a:pt x="73209" y="0"/>
                            </a:moveTo>
                            <a:lnTo>
                              <a:pt x="109814" y="64301"/>
                            </a:lnTo>
                            <a:lnTo>
                              <a:pt x="146418" y="128602"/>
                            </a:lnTo>
                            <a:lnTo>
                              <a:pt x="73209" y="128602"/>
                            </a:lnTo>
                            <a:lnTo>
                              <a:pt x="0" y="128602"/>
                            </a:lnTo>
                            <a:lnTo>
                              <a:pt x="36605" y="6430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85" name="Forma Livre: Forma 484">
                        <a:extLst>
                          <a:ext uri="{FF2B5EF4-FFF2-40B4-BE49-F238E27FC236}">
                            <a16:creationId xmlns:a16="http://schemas.microsoft.com/office/drawing/2014/main" id="{557489ED-45F7-0C7D-1759-5EA2D5DE6C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19845" y="1240533"/>
                        <a:ext cx="146418" cy="128602"/>
                      </a:xfrm>
                      <a:custGeom>
                        <a:avLst/>
                        <a:gdLst>
                          <a:gd name="connsiteX0" fmla="*/ 73209 w 146418"/>
                          <a:gd name="connsiteY0" fmla="*/ 0 h 128602"/>
                          <a:gd name="connsiteX1" fmla="*/ 109814 w 146418"/>
                          <a:gd name="connsiteY1" fmla="*/ 64301 h 128602"/>
                          <a:gd name="connsiteX2" fmla="*/ 146418 w 146418"/>
                          <a:gd name="connsiteY2" fmla="*/ 128602 h 128602"/>
                          <a:gd name="connsiteX3" fmla="*/ 73209 w 146418"/>
                          <a:gd name="connsiteY3" fmla="*/ 128602 h 128602"/>
                          <a:gd name="connsiteX4" fmla="*/ 0 w 146418"/>
                          <a:gd name="connsiteY4" fmla="*/ 128602 h 128602"/>
                          <a:gd name="connsiteX5" fmla="*/ 36605 w 146418"/>
                          <a:gd name="connsiteY5" fmla="*/ 64301 h 128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6418" h="128602">
                            <a:moveTo>
                              <a:pt x="73209" y="0"/>
                            </a:moveTo>
                            <a:lnTo>
                              <a:pt x="109814" y="64301"/>
                            </a:lnTo>
                            <a:lnTo>
                              <a:pt x="146418" y="128602"/>
                            </a:lnTo>
                            <a:lnTo>
                              <a:pt x="73209" y="128602"/>
                            </a:lnTo>
                            <a:lnTo>
                              <a:pt x="0" y="128602"/>
                            </a:lnTo>
                            <a:lnTo>
                              <a:pt x="36605" y="6430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86" name="Forma Livre: Forma 485">
                        <a:extLst>
                          <a:ext uri="{FF2B5EF4-FFF2-40B4-BE49-F238E27FC236}">
                            <a16:creationId xmlns:a16="http://schemas.microsoft.com/office/drawing/2014/main" id="{2BD16D33-4A41-4CD1-D067-883560EF41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19845" y="1092145"/>
                        <a:ext cx="146418" cy="128602"/>
                      </a:xfrm>
                      <a:custGeom>
                        <a:avLst/>
                        <a:gdLst>
                          <a:gd name="connsiteX0" fmla="*/ 73209 w 146418"/>
                          <a:gd name="connsiteY0" fmla="*/ 0 h 128602"/>
                          <a:gd name="connsiteX1" fmla="*/ 109814 w 146418"/>
                          <a:gd name="connsiteY1" fmla="*/ 64301 h 128602"/>
                          <a:gd name="connsiteX2" fmla="*/ 146418 w 146418"/>
                          <a:gd name="connsiteY2" fmla="*/ 128602 h 128602"/>
                          <a:gd name="connsiteX3" fmla="*/ 73209 w 146418"/>
                          <a:gd name="connsiteY3" fmla="*/ 128602 h 128602"/>
                          <a:gd name="connsiteX4" fmla="*/ 0 w 146418"/>
                          <a:gd name="connsiteY4" fmla="*/ 128602 h 128602"/>
                          <a:gd name="connsiteX5" fmla="*/ 36605 w 146418"/>
                          <a:gd name="connsiteY5" fmla="*/ 64301 h 128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6418" h="128602">
                            <a:moveTo>
                              <a:pt x="73209" y="0"/>
                            </a:moveTo>
                            <a:lnTo>
                              <a:pt x="109814" y="64301"/>
                            </a:lnTo>
                            <a:lnTo>
                              <a:pt x="146418" y="128602"/>
                            </a:lnTo>
                            <a:lnTo>
                              <a:pt x="73209" y="128602"/>
                            </a:lnTo>
                            <a:lnTo>
                              <a:pt x="0" y="128602"/>
                            </a:lnTo>
                            <a:lnTo>
                              <a:pt x="36605" y="6430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487" name="Gráfico 4">
                      <a:extLst>
                        <a:ext uri="{FF2B5EF4-FFF2-40B4-BE49-F238E27FC236}">
                          <a16:creationId xmlns:a16="http://schemas.microsoft.com/office/drawing/2014/main" id="{3617A8D4-AA44-FD9D-7C1F-5BC98840BE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25701" y="3380773"/>
                      <a:ext cx="56614" cy="165699"/>
                      <a:chOff x="2525701" y="3380773"/>
                      <a:chExt cx="56614" cy="165699"/>
                    </a:xfrm>
                    <a:solidFill>
                      <a:srgbClr val="999DA3"/>
                    </a:solidFill>
                  </p:grpSpPr>
                  <p:sp>
                    <p:nvSpPr>
                      <p:cNvPr id="488" name="Forma Livre: Forma 487">
                        <a:extLst>
                          <a:ext uri="{FF2B5EF4-FFF2-40B4-BE49-F238E27FC236}">
                            <a16:creationId xmlns:a16="http://schemas.microsoft.com/office/drawing/2014/main" id="{3ECA8ABC-6D95-2818-3200-B547466DD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25701" y="3496763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42461 w 56614"/>
                          <a:gd name="connsiteY1" fmla="*/ 24978 h 49709"/>
                          <a:gd name="connsiteX2" fmla="*/ 56615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0 w 56614"/>
                          <a:gd name="connsiteY4" fmla="*/ 49710 h 49709"/>
                          <a:gd name="connsiteX5" fmla="*/ 14154 w 56614"/>
                          <a:gd name="connsiteY5" fmla="*/ 24978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42461" y="24978"/>
                            </a:lnTo>
                            <a:lnTo>
                              <a:pt x="56615" y="49710"/>
                            </a:lnTo>
                            <a:lnTo>
                              <a:pt x="28308" y="49710"/>
                            </a:lnTo>
                            <a:lnTo>
                              <a:pt x="0" y="49710"/>
                            </a:lnTo>
                            <a:lnTo>
                              <a:pt x="14154" y="24978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89" name="Forma Livre: Forma 488">
                        <a:extLst>
                          <a:ext uri="{FF2B5EF4-FFF2-40B4-BE49-F238E27FC236}">
                            <a16:creationId xmlns:a16="http://schemas.microsoft.com/office/drawing/2014/main" id="{9EF6E345-FBD0-6A76-1E8A-B5B7A7AF3E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25701" y="3438149"/>
                        <a:ext cx="56614" cy="49710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10"/>
                          <a:gd name="connsiteX1" fmla="*/ 42461 w 56614"/>
                          <a:gd name="connsiteY1" fmla="*/ 24731 h 49710"/>
                          <a:gd name="connsiteX2" fmla="*/ 56615 w 56614"/>
                          <a:gd name="connsiteY2" fmla="*/ 49710 h 49710"/>
                          <a:gd name="connsiteX3" fmla="*/ 28308 w 56614"/>
                          <a:gd name="connsiteY3" fmla="*/ 49710 h 49710"/>
                          <a:gd name="connsiteX4" fmla="*/ 0 w 56614"/>
                          <a:gd name="connsiteY4" fmla="*/ 49710 h 49710"/>
                          <a:gd name="connsiteX5" fmla="*/ 14154 w 56614"/>
                          <a:gd name="connsiteY5" fmla="*/ 24731 h 497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10">
                            <a:moveTo>
                              <a:pt x="28308" y="0"/>
                            </a:moveTo>
                            <a:lnTo>
                              <a:pt x="42461" y="24731"/>
                            </a:lnTo>
                            <a:lnTo>
                              <a:pt x="56615" y="49710"/>
                            </a:lnTo>
                            <a:lnTo>
                              <a:pt x="28308" y="49710"/>
                            </a:lnTo>
                            <a:lnTo>
                              <a:pt x="0" y="49710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90" name="Forma Livre: Forma 489">
                        <a:extLst>
                          <a:ext uri="{FF2B5EF4-FFF2-40B4-BE49-F238E27FC236}">
                            <a16:creationId xmlns:a16="http://schemas.microsoft.com/office/drawing/2014/main" id="{A81C7A19-BD69-7479-2350-EF991C2A08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25701" y="3380773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42461 w 56614"/>
                          <a:gd name="connsiteY1" fmla="*/ 24731 h 49709"/>
                          <a:gd name="connsiteX2" fmla="*/ 56615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0 w 56614"/>
                          <a:gd name="connsiteY4" fmla="*/ 49710 h 49709"/>
                          <a:gd name="connsiteX5" fmla="*/ 14154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42461" y="24731"/>
                            </a:lnTo>
                            <a:lnTo>
                              <a:pt x="56615" y="49710"/>
                            </a:lnTo>
                            <a:lnTo>
                              <a:pt x="28308" y="49710"/>
                            </a:lnTo>
                            <a:lnTo>
                              <a:pt x="0" y="49710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491" name="Gráfico 4">
                      <a:extLst>
                        <a:ext uri="{FF2B5EF4-FFF2-40B4-BE49-F238E27FC236}">
                          <a16:creationId xmlns:a16="http://schemas.microsoft.com/office/drawing/2014/main" id="{FD5916EB-E062-7EB6-6765-AF2B92220E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36300" y="4839668"/>
                      <a:ext cx="56614" cy="165699"/>
                      <a:chOff x="2736300" y="4839668"/>
                      <a:chExt cx="56614" cy="165699"/>
                    </a:xfrm>
                    <a:solidFill>
                      <a:srgbClr val="999DA3"/>
                    </a:solidFill>
                  </p:grpSpPr>
                  <p:sp>
                    <p:nvSpPr>
                      <p:cNvPr id="492" name="Forma Livre: Forma 491">
                        <a:extLst>
                          <a:ext uri="{FF2B5EF4-FFF2-40B4-BE49-F238E27FC236}">
                            <a16:creationId xmlns:a16="http://schemas.microsoft.com/office/drawing/2014/main" id="{C4F50B02-BE1D-46EA-DB4B-939DE7EFF3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36300" y="4955657"/>
                        <a:ext cx="56614" cy="49710"/>
                      </a:xfrm>
                      <a:custGeom>
                        <a:avLst/>
                        <a:gdLst>
                          <a:gd name="connsiteX0" fmla="*/ 28307 w 56614"/>
                          <a:gd name="connsiteY0" fmla="*/ 0 h 49710"/>
                          <a:gd name="connsiteX1" fmla="*/ 42461 w 56614"/>
                          <a:gd name="connsiteY1" fmla="*/ 24979 h 49710"/>
                          <a:gd name="connsiteX2" fmla="*/ 56615 w 56614"/>
                          <a:gd name="connsiteY2" fmla="*/ 49710 h 49710"/>
                          <a:gd name="connsiteX3" fmla="*/ 28307 w 56614"/>
                          <a:gd name="connsiteY3" fmla="*/ 49710 h 49710"/>
                          <a:gd name="connsiteX4" fmla="*/ 0 w 56614"/>
                          <a:gd name="connsiteY4" fmla="*/ 49710 h 49710"/>
                          <a:gd name="connsiteX5" fmla="*/ 14154 w 56614"/>
                          <a:gd name="connsiteY5" fmla="*/ 24979 h 497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10">
                            <a:moveTo>
                              <a:pt x="28307" y="0"/>
                            </a:moveTo>
                            <a:lnTo>
                              <a:pt x="42461" y="24979"/>
                            </a:lnTo>
                            <a:lnTo>
                              <a:pt x="56615" y="49710"/>
                            </a:lnTo>
                            <a:lnTo>
                              <a:pt x="28307" y="49710"/>
                            </a:lnTo>
                            <a:lnTo>
                              <a:pt x="0" y="49710"/>
                            </a:lnTo>
                            <a:lnTo>
                              <a:pt x="14154" y="24979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93" name="Forma Livre: Forma 492">
                        <a:extLst>
                          <a:ext uri="{FF2B5EF4-FFF2-40B4-BE49-F238E27FC236}">
                            <a16:creationId xmlns:a16="http://schemas.microsoft.com/office/drawing/2014/main" id="{17866129-CC75-27F7-A0F6-1294D517C9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36300" y="4897045"/>
                        <a:ext cx="56614" cy="49709"/>
                      </a:xfrm>
                      <a:custGeom>
                        <a:avLst/>
                        <a:gdLst>
                          <a:gd name="connsiteX0" fmla="*/ 28307 w 56614"/>
                          <a:gd name="connsiteY0" fmla="*/ 0 h 49709"/>
                          <a:gd name="connsiteX1" fmla="*/ 42461 w 56614"/>
                          <a:gd name="connsiteY1" fmla="*/ 24731 h 49709"/>
                          <a:gd name="connsiteX2" fmla="*/ 56615 w 56614"/>
                          <a:gd name="connsiteY2" fmla="*/ 49710 h 49709"/>
                          <a:gd name="connsiteX3" fmla="*/ 28307 w 56614"/>
                          <a:gd name="connsiteY3" fmla="*/ 49710 h 49709"/>
                          <a:gd name="connsiteX4" fmla="*/ 0 w 56614"/>
                          <a:gd name="connsiteY4" fmla="*/ 49710 h 49709"/>
                          <a:gd name="connsiteX5" fmla="*/ 14154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7" y="0"/>
                            </a:moveTo>
                            <a:lnTo>
                              <a:pt x="42461" y="24731"/>
                            </a:lnTo>
                            <a:lnTo>
                              <a:pt x="56615" y="49710"/>
                            </a:lnTo>
                            <a:lnTo>
                              <a:pt x="28307" y="49710"/>
                            </a:lnTo>
                            <a:lnTo>
                              <a:pt x="0" y="49710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94" name="Forma Livre: Forma 493">
                        <a:extLst>
                          <a:ext uri="{FF2B5EF4-FFF2-40B4-BE49-F238E27FC236}">
                            <a16:creationId xmlns:a16="http://schemas.microsoft.com/office/drawing/2014/main" id="{01A81ED9-CA0E-0F86-FE31-B3261E1BD3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36300" y="4839668"/>
                        <a:ext cx="56614" cy="49710"/>
                      </a:xfrm>
                      <a:custGeom>
                        <a:avLst/>
                        <a:gdLst>
                          <a:gd name="connsiteX0" fmla="*/ 28307 w 56614"/>
                          <a:gd name="connsiteY0" fmla="*/ 0 h 49710"/>
                          <a:gd name="connsiteX1" fmla="*/ 42461 w 56614"/>
                          <a:gd name="connsiteY1" fmla="*/ 24731 h 49710"/>
                          <a:gd name="connsiteX2" fmla="*/ 56615 w 56614"/>
                          <a:gd name="connsiteY2" fmla="*/ 49710 h 49710"/>
                          <a:gd name="connsiteX3" fmla="*/ 28307 w 56614"/>
                          <a:gd name="connsiteY3" fmla="*/ 49710 h 49710"/>
                          <a:gd name="connsiteX4" fmla="*/ 0 w 56614"/>
                          <a:gd name="connsiteY4" fmla="*/ 49710 h 49710"/>
                          <a:gd name="connsiteX5" fmla="*/ 14154 w 56614"/>
                          <a:gd name="connsiteY5" fmla="*/ 24731 h 497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10">
                            <a:moveTo>
                              <a:pt x="28307" y="0"/>
                            </a:moveTo>
                            <a:lnTo>
                              <a:pt x="42461" y="24731"/>
                            </a:lnTo>
                            <a:lnTo>
                              <a:pt x="56615" y="49710"/>
                            </a:lnTo>
                            <a:lnTo>
                              <a:pt x="28307" y="49710"/>
                            </a:lnTo>
                            <a:lnTo>
                              <a:pt x="0" y="49710"/>
                            </a:lnTo>
                            <a:lnTo>
                              <a:pt x="14154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495" name="Gráfico 4">
                    <a:extLst>
                      <a:ext uri="{FF2B5EF4-FFF2-40B4-BE49-F238E27FC236}">
                        <a16:creationId xmlns:a16="http://schemas.microsoft.com/office/drawing/2014/main" id="{395DF2B8-D413-3D68-C1F6-E728DC787FF4}"/>
                      </a:ext>
                    </a:extLst>
                  </p:cNvPr>
                  <p:cNvGrpSpPr/>
                  <p:nvPr/>
                </p:nvGrpSpPr>
                <p:grpSpPr>
                  <a:xfrm>
                    <a:off x="2083094" y="1942034"/>
                    <a:ext cx="770273" cy="3339828"/>
                    <a:chOff x="2083094" y="1942034"/>
                    <a:chExt cx="770273" cy="3339828"/>
                  </a:xfrm>
                  <a:solidFill>
                    <a:srgbClr val="96CEE6"/>
                  </a:solidFill>
                </p:grpSpPr>
                <p:grpSp>
                  <p:nvGrpSpPr>
                    <p:cNvPr id="496" name="Gráfico 4">
                      <a:extLst>
                        <a:ext uri="{FF2B5EF4-FFF2-40B4-BE49-F238E27FC236}">
                          <a16:creationId xmlns:a16="http://schemas.microsoft.com/office/drawing/2014/main" id="{F9461494-C385-EAB0-1405-3DA9693E0D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83094" y="2974192"/>
                      <a:ext cx="40711" cy="1162466"/>
                      <a:chOff x="2083094" y="2974192"/>
                      <a:chExt cx="40711" cy="1162466"/>
                    </a:xfrm>
                    <a:solidFill>
                      <a:srgbClr val="96CEE6"/>
                    </a:solidFill>
                  </p:grpSpPr>
                  <p:sp>
                    <p:nvSpPr>
                      <p:cNvPr id="497" name="Forma Livre: Forma 496">
                        <a:extLst>
                          <a:ext uri="{FF2B5EF4-FFF2-40B4-BE49-F238E27FC236}">
                            <a16:creationId xmlns:a16="http://schemas.microsoft.com/office/drawing/2014/main" id="{265B1B5F-6C59-0F30-A689-7C31F825A9BF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466" y="4078664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98" name="Forma Livre: Forma 497">
                        <a:extLst>
                          <a:ext uri="{FF2B5EF4-FFF2-40B4-BE49-F238E27FC236}">
                            <a16:creationId xmlns:a16="http://schemas.microsoft.com/office/drawing/2014/main" id="{9BF4A180-D774-8415-032C-A636E90CC797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400" y="3969920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99" name="Forma Livre: Forma 498">
                        <a:extLst>
                          <a:ext uri="{FF2B5EF4-FFF2-40B4-BE49-F238E27FC236}">
                            <a16:creationId xmlns:a16="http://schemas.microsoft.com/office/drawing/2014/main" id="{D6F1A245-6502-5F57-C98C-05979A1A2245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581" y="3861152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00" name="Forma Livre: Forma 499">
                        <a:extLst>
                          <a:ext uri="{FF2B5EF4-FFF2-40B4-BE49-F238E27FC236}">
                            <a16:creationId xmlns:a16="http://schemas.microsoft.com/office/drawing/2014/main" id="{2835F947-DB10-6774-CFA6-CBB8158F08BB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517" y="3752409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01" name="Forma Livre: Forma 500">
                        <a:extLst>
                          <a:ext uri="{FF2B5EF4-FFF2-40B4-BE49-F238E27FC236}">
                            <a16:creationId xmlns:a16="http://schemas.microsoft.com/office/drawing/2014/main" id="{D1BBF2A0-4B8D-E48C-087E-904342A7AE06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454" y="3643641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02" name="Forma Livre: Forma 501">
                        <a:extLst>
                          <a:ext uri="{FF2B5EF4-FFF2-40B4-BE49-F238E27FC236}">
                            <a16:creationId xmlns:a16="http://schemas.microsoft.com/office/drawing/2014/main" id="{BB63648F-13ED-AA1F-1F68-BFFA186BCEB2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390" y="3534898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03" name="Forma Livre: Forma 502">
                        <a:extLst>
                          <a:ext uri="{FF2B5EF4-FFF2-40B4-BE49-F238E27FC236}">
                            <a16:creationId xmlns:a16="http://schemas.microsoft.com/office/drawing/2014/main" id="{4CB67048-7280-98E0-5E8F-8A9C95A27409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569" y="3426155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04" name="Forma Livre: Forma 503">
                        <a:extLst>
                          <a:ext uri="{FF2B5EF4-FFF2-40B4-BE49-F238E27FC236}">
                            <a16:creationId xmlns:a16="http://schemas.microsoft.com/office/drawing/2014/main" id="{F1A3624D-B537-BD09-A6C3-85CF3355BF84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505" y="3317387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05" name="Forma Livre: Forma 504">
                        <a:extLst>
                          <a:ext uri="{FF2B5EF4-FFF2-40B4-BE49-F238E27FC236}">
                            <a16:creationId xmlns:a16="http://schemas.microsoft.com/office/drawing/2014/main" id="{7638B7DA-03F5-E35F-7043-3D4B03881CCA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442" y="3208644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06" name="Forma Livre: Forma 505">
                        <a:extLst>
                          <a:ext uri="{FF2B5EF4-FFF2-40B4-BE49-F238E27FC236}">
                            <a16:creationId xmlns:a16="http://schemas.microsoft.com/office/drawing/2014/main" id="{C4B97E9F-E2F3-050D-EA79-30490E282003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378" y="3099901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07" name="Forma Livre: Forma 506">
                        <a:extLst>
                          <a:ext uri="{FF2B5EF4-FFF2-40B4-BE49-F238E27FC236}">
                            <a16:creationId xmlns:a16="http://schemas.microsoft.com/office/drawing/2014/main" id="{F50720BF-E060-760A-A8BD-0BAB9067D307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066556" y="2991133"/>
                        <a:ext cx="73941" cy="41053"/>
                      </a:xfrm>
                      <a:custGeom>
                        <a:avLst/>
                        <a:gdLst>
                          <a:gd name="connsiteX0" fmla="*/ 0 w 73941"/>
                          <a:gd name="connsiteY0" fmla="*/ 0 h 41053"/>
                          <a:gd name="connsiteX1" fmla="*/ 73941 w 73941"/>
                          <a:gd name="connsiteY1" fmla="*/ 0 h 41053"/>
                          <a:gd name="connsiteX2" fmla="*/ 73941 w 73941"/>
                          <a:gd name="connsiteY2" fmla="*/ 41054 h 41053"/>
                          <a:gd name="connsiteX3" fmla="*/ 0 w 73941"/>
                          <a:gd name="connsiteY3" fmla="*/ 41054 h 410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41" h="41053">
                            <a:moveTo>
                              <a:pt x="0" y="0"/>
                            </a:moveTo>
                            <a:lnTo>
                              <a:pt x="73941" y="0"/>
                            </a:lnTo>
                            <a:lnTo>
                              <a:pt x="73941" y="41054"/>
                            </a:lnTo>
                            <a:lnTo>
                              <a:pt x="0" y="41054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508" name="Gráfico 4">
                      <a:extLst>
                        <a:ext uri="{FF2B5EF4-FFF2-40B4-BE49-F238E27FC236}">
                          <a16:creationId xmlns:a16="http://schemas.microsoft.com/office/drawing/2014/main" id="{41B4D870-15A3-5A5E-B080-7B94488D56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5063" y="4708617"/>
                      <a:ext cx="36580" cy="573245"/>
                      <a:chOff x="2425063" y="4708617"/>
                      <a:chExt cx="36580" cy="573245"/>
                    </a:xfrm>
                    <a:solidFill>
                      <a:srgbClr val="96CEE6"/>
                    </a:solidFill>
                  </p:grpSpPr>
                  <p:sp>
                    <p:nvSpPr>
                      <p:cNvPr id="509" name="Forma Livre: Forma 508">
                        <a:extLst>
                          <a:ext uri="{FF2B5EF4-FFF2-40B4-BE49-F238E27FC236}">
                            <a16:creationId xmlns:a16="http://schemas.microsoft.com/office/drawing/2014/main" id="{E07A13A1-5C56-9019-B30A-3F33A12D1022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283" y="5245013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49 h 36849"/>
                          <a:gd name="connsiteX3" fmla="*/ 0 w 36360"/>
                          <a:gd name="connsiteY3" fmla="*/ 36849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49"/>
                            </a:lnTo>
                            <a:lnTo>
                              <a:pt x="0" y="3684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0" name="Forma Livre: Forma 509">
                        <a:extLst>
                          <a:ext uri="{FF2B5EF4-FFF2-40B4-BE49-F238E27FC236}">
                            <a16:creationId xmlns:a16="http://schemas.microsoft.com/office/drawing/2014/main" id="{77CD7B22-DF1C-5A73-B26F-DF989CD57D45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259" y="5191371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1" name="Forma Livre: Forma 510">
                        <a:extLst>
                          <a:ext uri="{FF2B5EF4-FFF2-40B4-BE49-F238E27FC236}">
                            <a16:creationId xmlns:a16="http://schemas.microsoft.com/office/drawing/2014/main" id="{67ED703D-1325-628C-696E-16B144573B66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210" y="5137729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2" name="Forma Livre: Forma 511">
                        <a:extLst>
                          <a:ext uri="{FF2B5EF4-FFF2-40B4-BE49-F238E27FC236}">
                            <a16:creationId xmlns:a16="http://schemas.microsoft.com/office/drawing/2014/main" id="{27AB3EDF-078F-E450-6C93-6B180363D097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185" y="5084087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3" name="Forma Livre: Forma 512">
                        <a:extLst>
                          <a:ext uri="{FF2B5EF4-FFF2-40B4-BE49-F238E27FC236}">
                            <a16:creationId xmlns:a16="http://schemas.microsoft.com/office/drawing/2014/main" id="{B465019B-5F20-4B45-BDA2-5BE63A06F110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171" y="5030445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4" name="Forma Livre: Forma 513">
                        <a:extLst>
                          <a:ext uri="{FF2B5EF4-FFF2-40B4-BE49-F238E27FC236}">
                            <a16:creationId xmlns:a16="http://schemas.microsoft.com/office/drawing/2014/main" id="{7ADC1AD6-3BA0-6D53-7853-522A3E7385A9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144" y="4976803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5" name="Forma Livre: Forma 514">
                        <a:extLst>
                          <a:ext uri="{FF2B5EF4-FFF2-40B4-BE49-F238E27FC236}">
                            <a16:creationId xmlns:a16="http://schemas.microsoft.com/office/drawing/2014/main" id="{3A0A1DF2-9B12-AAC9-F488-79757E892325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117" y="4923185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6" name="Forma Livre: Forma 515">
                        <a:extLst>
                          <a:ext uri="{FF2B5EF4-FFF2-40B4-BE49-F238E27FC236}">
                            <a16:creationId xmlns:a16="http://schemas.microsoft.com/office/drawing/2014/main" id="{D3D73FB3-3C51-39E2-A0DB-5CB10ABF849B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093" y="4869519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7" name="Forma Livre: Forma 516">
                        <a:extLst>
                          <a:ext uri="{FF2B5EF4-FFF2-40B4-BE49-F238E27FC236}">
                            <a16:creationId xmlns:a16="http://schemas.microsoft.com/office/drawing/2014/main" id="{A16B23FF-07F8-6B00-1131-A820E4801F29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063" y="4815901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8" name="Forma Livre: Forma 517">
                        <a:extLst>
                          <a:ext uri="{FF2B5EF4-FFF2-40B4-BE49-F238E27FC236}">
                            <a16:creationId xmlns:a16="http://schemas.microsoft.com/office/drawing/2014/main" id="{D63CCD0E-53E6-B540-B7C3-9B94B35BF59F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281" y="4762259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9" name="Forma Livre: Forma 518">
                        <a:extLst>
                          <a:ext uri="{FF2B5EF4-FFF2-40B4-BE49-F238E27FC236}">
                            <a16:creationId xmlns:a16="http://schemas.microsoft.com/office/drawing/2014/main" id="{F088AFE5-68E2-D912-D561-8C7E5054DDB7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425254" y="4708617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520" name="Gráfico 4">
                      <a:extLst>
                        <a:ext uri="{FF2B5EF4-FFF2-40B4-BE49-F238E27FC236}">
                          <a16:creationId xmlns:a16="http://schemas.microsoft.com/office/drawing/2014/main" id="{4ACC614D-F71B-65BD-0722-B26AFA5DDB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16788" y="1942034"/>
                      <a:ext cx="36580" cy="573245"/>
                      <a:chOff x="2816788" y="1942034"/>
                      <a:chExt cx="36580" cy="573245"/>
                    </a:xfrm>
                    <a:solidFill>
                      <a:srgbClr val="96CEE6"/>
                    </a:solidFill>
                  </p:grpSpPr>
                  <p:sp>
                    <p:nvSpPr>
                      <p:cNvPr id="521" name="Forma Livre: Forma 520">
                        <a:extLst>
                          <a:ext uri="{FF2B5EF4-FFF2-40B4-BE49-F238E27FC236}">
                            <a16:creationId xmlns:a16="http://schemas.microsoft.com/office/drawing/2014/main" id="{5C7F2698-56AE-DADE-C126-2B651B12330D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974" y="2478430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49 h 36849"/>
                          <a:gd name="connsiteX3" fmla="*/ 0 w 36360"/>
                          <a:gd name="connsiteY3" fmla="*/ 36849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49"/>
                            </a:lnTo>
                            <a:lnTo>
                              <a:pt x="0" y="3684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2" name="Forma Livre: Forma 521">
                        <a:extLst>
                          <a:ext uri="{FF2B5EF4-FFF2-40B4-BE49-F238E27FC236}">
                            <a16:creationId xmlns:a16="http://schemas.microsoft.com/office/drawing/2014/main" id="{0C68DC49-89D6-A7C3-B60A-7433098241EF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949" y="2424788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49 h 36849"/>
                          <a:gd name="connsiteX3" fmla="*/ 0 w 36360"/>
                          <a:gd name="connsiteY3" fmla="*/ 36849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49"/>
                            </a:lnTo>
                            <a:lnTo>
                              <a:pt x="0" y="3684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3" name="Forma Livre: Forma 522">
                        <a:extLst>
                          <a:ext uri="{FF2B5EF4-FFF2-40B4-BE49-F238E27FC236}">
                            <a16:creationId xmlns:a16="http://schemas.microsoft.com/office/drawing/2014/main" id="{0FD90302-3ED0-969B-2C3E-04175374E176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922" y="2371170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4" name="Forma Livre: Forma 523">
                        <a:extLst>
                          <a:ext uri="{FF2B5EF4-FFF2-40B4-BE49-F238E27FC236}">
                            <a16:creationId xmlns:a16="http://schemas.microsoft.com/office/drawing/2014/main" id="{71F444CF-F3DE-5205-745D-2EC074AC2B3A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895" y="2317528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5" name="Forma Livre: Forma 524">
                        <a:extLst>
                          <a:ext uri="{FF2B5EF4-FFF2-40B4-BE49-F238E27FC236}">
                            <a16:creationId xmlns:a16="http://schemas.microsoft.com/office/drawing/2014/main" id="{2813C93B-0867-FD7E-9BAF-78E0A31752E2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869" y="2263886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49 h 36849"/>
                          <a:gd name="connsiteX3" fmla="*/ 0 w 36360"/>
                          <a:gd name="connsiteY3" fmla="*/ 36849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49"/>
                            </a:lnTo>
                            <a:lnTo>
                              <a:pt x="0" y="3684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6" name="Forma Livre: Forma 525">
                        <a:extLst>
                          <a:ext uri="{FF2B5EF4-FFF2-40B4-BE49-F238E27FC236}">
                            <a16:creationId xmlns:a16="http://schemas.microsoft.com/office/drawing/2014/main" id="{6EABB39F-A4DE-F486-E9CC-854FEFE6555D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842" y="2210244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49 h 36849"/>
                          <a:gd name="connsiteX3" fmla="*/ 0 w 36360"/>
                          <a:gd name="connsiteY3" fmla="*/ 36849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49"/>
                            </a:lnTo>
                            <a:lnTo>
                              <a:pt x="0" y="3684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7" name="Forma Livre: Forma 526">
                        <a:extLst>
                          <a:ext uri="{FF2B5EF4-FFF2-40B4-BE49-F238E27FC236}">
                            <a16:creationId xmlns:a16="http://schemas.microsoft.com/office/drawing/2014/main" id="{AF3935C6-71A4-4823-7A85-F775E8A7D685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815" y="2156602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8" name="Forma Livre: Forma 527">
                        <a:extLst>
                          <a:ext uri="{FF2B5EF4-FFF2-40B4-BE49-F238E27FC236}">
                            <a16:creationId xmlns:a16="http://schemas.microsoft.com/office/drawing/2014/main" id="{5ED19142-FFB0-5369-28A3-DB653A001634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788" y="2102960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9" name="Forma Livre: Forma 528">
                        <a:extLst>
                          <a:ext uri="{FF2B5EF4-FFF2-40B4-BE49-F238E27FC236}">
                            <a16:creationId xmlns:a16="http://schemas.microsoft.com/office/drawing/2014/main" id="{B22A464F-FA82-F36A-A2EA-7122DFB37BE5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7008" y="2049318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49 h 36849"/>
                          <a:gd name="connsiteX3" fmla="*/ 0 w 36360"/>
                          <a:gd name="connsiteY3" fmla="*/ 36849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49"/>
                            </a:lnTo>
                            <a:lnTo>
                              <a:pt x="0" y="3684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30" name="Forma Livre: Forma 529">
                        <a:extLst>
                          <a:ext uri="{FF2B5EF4-FFF2-40B4-BE49-F238E27FC236}">
                            <a16:creationId xmlns:a16="http://schemas.microsoft.com/office/drawing/2014/main" id="{F85563B6-069A-2871-4158-B916B3975C37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981" y="1995676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31" name="Forma Livre: Forma 530">
                        <a:extLst>
                          <a:ext uri="{FF2B5EF4-FFF2-40B4-BE49-F238E27FC236}">
                            <a16:creationId xmlns:a16="http://schemas.microsoft.com/office/drawing/2014/main" id="{3F48BB15-B836-7836-EF41-F3C9594A8BD3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2816954" y="1942034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0 w 36360"/>
                          <a:gd name="connsiteY1" fmla="*/ 0 h 36849"/>
                          <a:gd name="connsiteX2" fmla="*/ 36360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0" y="0"/>
                            </a:lnTo>
                            <a:lnTo>
                              <a:pt x="36360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532" name="Gráfico 4">
                    <a:extLst>
                      <a:ext uri="{FF2B5EF4-FFF2-40B4-BE49-F238E27FC236}">
                        <a16:creationId xmlns:a16="http://schemas.microsoft.com/office/drawing/2014/main" id="{E39E3FD1-7C0C-9FBF-803C-6C4DAD807172}"/>
                      </a:ext>
                    </a:extLst>
                  </p:cNvPr>
                  <p:cNvGrpSpPr/>
                  <p:nvPr/>
                </p:nvGrpSpPr>
                <p:grpSpPr>
                  <a:xfrm>
                    <a:off x="2198701" y="839145"/>
                    <a:ext cx="57347" cy="558678"/>
                    <a:chOff x="2198701" y="839145"/>
                    <a:chExt cx="57347" cy="558678"/>
                  </a:xfrm>
                  <a:solidFill>
                    <a:srgbClr val="95BBE0"/>
                  </a:solidFill>
                </p:grpSpPr>
                <p:sp>
                  <p:nvSpPr>
                    <p:cNvPr id="533" name="Forma Livre: Forma 532">
                      <a:extLst>
                        <a:ext uri="{FF2B5EF4-FFF2-40B4-BE49-F238E27FC236}">
                          <a16:creationId xmlns:a16="http://schemas.microsoft.com/office/drawing/2014/main" id="{5F98F327-3A89-22A1-5D91-00569FBFBF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8701" y="1339705"/>
                      <a:ext cx="57347" cy="58118"/>
                    </a:xfrm>
                    <a:custGeom>
                      <a:avLst/>
                      <a:gdLst>
                        <a:gd name="connsiteX0" fmla="*/ 57347 w 57347"/>
                        <a:gd name="connsiteY0" fmla="*/ 0 h 58118"/>
                        <a:gd name="connsiteX1" fmla="*/ 57347 w 57347"/>
                        <a:gd name="connsiteY1" fmla="*/ 58118 h 58118"/>
                        <a:gd name="connsiteX2" fmla="*/ 0 w 57347"/>
                        <a:gd name="connsiteY2" fmla="*/ 58118 h 58118"/>
                        <a:gd name="connsiteX3" fmla="*/ 0 w 57347"/>
                        <a:gd name="connsiteY3" fmla="*/ 0 h 58118"/>
                        <a:gd name="connsiteX4" fmla="*/ 57347 w 57347"/>
                        <a:gd name="connsiteY4" fmla="*/ 0 h 58118"/>
                        <a:gd name="connsiteX5" fmla="*/ 48562 w 57347"/>
                        <a:gd name="connsiteY5" fmla="*/ 49215 h 58118"/>
                        <a:gd name="connsiteX6" fmla="*/ 48562 w 57347"/>
                        <a:gd name="connsiteY6" fmla="*/ 8903 h 58118"/>
                        <a:gd name="connsiteX7" fmla="*/ 8785 w 57347"/>
                        <a:gd name="connsiteY7" fmla="*/ 8903 h 58118"/>
                        <a:gd name="connsiteX8" fmla="*/ 8785 w 57347"/>
                        <a:gd name="connsiteY8" fmla="*/ 49215 h 58118"/>
                        <a:gd name="connsiteX9" fmla="*/ 48562 w 57347"/>
                        <a:gd name="connsiteY9" fmla="*/ 49215 h 5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47" h="58118">
                          <a:moveTo>
                            <a:pt x="57347" y="0"/>
                          </a:moveTo>
                          <a:lnTo>
                            <a:pt x="57347" y="58118"/>
                          </a:lnTo>
                          <a:lnTo>
                            <a:pt x="0" y="58118"/>
                          </a:lnTo>
                          <a:lnTo>
                            <a:pt x="0" y="0"/>
                          </a:lnTo>
                          <a:lnTo>
                            <a:pt x="57347" y="0"/>
                          </a:lnTo>
                          <a:close/>
                          <a:moveTo>
                            <a:pt x="48562" y="49215"/>
                          </a:moveTo>
                          <a:lnTo>
                            <a:pt x="48562" y="8903"/>
                          </a:lnTo>
                          <a:lnTo>
                            <a:pt x="8785" y="8903"/>
                          </a:lnTo>
                          <a:lnTo>
                            <a:pt x="8785" y="49215"/>
                          </a:lnTo>
                          <a:lnTo>
                            <a:pt x="48562" y="49215"/>
                          </a:lnTo>
                          <a:close/>
                        </a:path>
                      </a:pathLst>
                    </a:custGeom>
                    <a:solidFill>
                      <a:srgbClr val="95BB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34" name="Forma Livre: Forma 533">
                      <a:extLst>
                        <a:ext uri="{FF2B5EF4-FFF2-40B4-BE49-F238E27FC236}">
                          <a16:creationId xmlns:a16="http://schemas.microsoft.com/office/drawing/2014/main" id="{10A2899E-3B06-C986-BF43-C51C387FD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8701" y="1268232"/>
                      <a:ext cx="57347" cy="58118"/>
                    </a:xfrm>
                    <a:custGeom>
                      <a:avLst/>
                      <a:gdLst>
                        <a:gd name="connsiteX0" fmla="*/ 57347 w 57347"/>
                        <a:gd name="connsiteY0" fmla="*/ 0 h 58118"/>
                        <a:gd name="connsiteX1" fmla="*/ 57347 w 57347"/>
                        <a:gd name="connsiteY1" fmla="*/ 58118 h 58118"/>
                        <a:gd name="connsiteX2" fmla="*/ 0 w 57347"/>
                        <a:gd name="connsiteY2" fmla="*/ 58118 h 58118"/>
                        <a:gd name="connsiteX3" fmla="*/ 0 w 57347"/>
                        <a:gd name="connsiteY3" fmla="*/ 0 h 58118"/>
                        <a:gd name="connsiteX4" fmla="*/ 57347 w 57347"/>
                        <a:gd name="connsiteY4" fmla="*/ 0 h 58118"/>
                        <a:gd name="connsiteX5" fmla="*/ 48562 w 57347"/>
                        <a:gd name="connsiteY5" fmla="*/ 49215 h 58118"/>
                        <a:gd name="connsiteX6" fmla="*/ 48562 w 57347"/>
                        <a:gd name="connsiteY6" fmla="*/ 8903 h 58118"/>
                        <a:gd name="connsiteX7" fmla="*/ 8785 w 57347"/>
                        <a:gd name="connsiteY7" fmla="*/ 8903 h 58118"/>
                        <a:gd name="connsiteX8" fmla="*/ 8785 w 57347"/>
                        <a:gd name="connsiteY8" fmla="*/ 49215 h 58118"/>
                        <a:gd name="connsiteX9" fmla="*/ 48562 w 57347"/>
                        <a:gd name="connsiteY9" fmla="*/ 49215 h 5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47" h="58118">
                          <a:moveTo>
                            <a:pt x="57347" y="0"/>
                          </a:moveTo>
                          <a:lnTo>
                            <a:pt x="57347" y="58118"/>
                          </a:lnTo>
                          <a:lnTo>
                            <a:pt x="0" y="58118"/>
                          </a:lnTo>
                          <a:lnTo>
                            <a:pt x="0" y="0"/>
                          </a:lnTo>
                          <a:lnTo>
                            <a:pt x="57347" y="0"/>
                          </a:lnTo>
                          <a:close/>
                          <a:moveTo>
                            <a:pt x="48562" y="49215"/>
                          </a:moveTo>
                          <a:lnTo>
                            <a:pt x="48562" y="8903"/>
                          </a:lnTo>
                          <a:lnTo>
                            <a:pt x="8785" y="8903"/>
                          </a:lnTo>
                          <a:lnTo>
                            <a:pt x="8785" y="49215"/>
                          </a:lnTo>
                          <a:lnTo>
                            <a:pt x="48562" y="49215"/>
                          </a:lnTo>
                          <a:close/>
                        </a:path>
                      </a:pathLst>
                    </a:custGeom>
                    <a:solidFill>
                      <a:srgbClr val="95BB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35" name="Forma Livre: Forma 534">
                      <a:extLst>
                        <a:ext uri="{FF2B5EF4-FFF2-40B4-BE49-F238E27FC236}">
                          <a16:creationId xmlns:a16="http://schemas.microsoft.com/office/drawing/2014/main" id="{EA363C06-E539-EB9F-6D41-AA3451291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8701" y="1196759"/>
                      <a:ext cx="57347" cy="58118"/>
                    </a:xfrm>
                    <a:custGeom>
                      <a:avLst/>
                      <a:gdLst>
                        <a:gd name="connsiteX0" fmla="*/ 57347 w 57347"/>
                        <a:gd name="connsiteY0" fmla="*/ 0 h 58118"/>
                        <a:gd name="connsiteX1" fmla="*/ 57347 w 57347"/>
                        <a:gd name="connsiteY1" fmla="*/ 58118 h 58118"/>
                        <a:gd name="connsiteX2" fmla="*/ 0 w 57347"/>
                        <a:gd name="connsiteY2" fmla="*/ 58118 h 58118"/>
                        <a:gd name="connsiteX3" fmla="*/ 0 w 57347"/>
                        <a:gd name="connsiteY3" fmla="*/ 0 h 58118"/>
                        <a:gd name="connsiteX4" fmla="*/ 57347 w 57347"/>
                        <a:gd name="connsiteY4" fmla="*/ 0 h 58118"/>
                        <a:gd name="connsiteX5" fmla="*/ 48562 w 57347"/>
                        <a:gd name="connsiteY5" fmla="*/ 49215 h 58118"/>
                        <a:gd name="connsiteX6" fmla="*/ 48562 w 57347"/>
                        <a:gd name="connsiteY6" fmla="*/ 8903 h 58118"/>
                        <a:gd name="connsiteX7" fmla="*/ 8785 w 57347"/>
                        <a:gd name="connsiteY7" fmla="*/ 8903 h 58118"/>
                        <a:gd name="connsiteX8" fmla="*/ 8785 w 57347"/>
                        <a:gd name="connsiteY8" fmla="*/ 49215 h 58118"/>
                        <a:gd name="connsiteX9" fmla="*/ 48562 w 57347"/>
                        <a:gd name="connsiteY9" fmla="*/ 49215 h 5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47" h="58118">
                          <a:moveTo>
                            <a:pt x="57347" y="0"/>
                          </a:moveTo>
                          <a:lnTo>
                            <a:pt x="57347" y="58118"/>
                          </a:lnTo>
                          <a:lnTo>
                            <a:pt x="0" y="58118"/>
                          </a:lnTo>
                          <a:lnTo>
                            <a:pt x="0" y="0"/>
                          </a:lnTo>
                          <a:lnTo>
                            <a:pt x="57347" y="0"/>
                          </a:lnTo>
                          <a:close/>
                          <a:moveTo>
                            <a:pt x="48562" y="49215"/>
                          </a:moveTo>
                          <a:lnTo>
                            <a:pt x="48562" y="8903"/>
                          </a:lnTo>
                          <a:lnTo>
                            <a:pt x="8785" y="8903"/>
                          </a:lnTo>
                          <a:lnTo>
                            <a:pt x="8785" y="49215"/>
                          </a:lnTo>
                          <a:lnTo>
                            <a:pt x="48562" y="49215"/>
                          </a:lnTo>
                          <a:close/>
                        </a:path>
                      </a:pathLst>
                    </a:custGeom>
                    <a:solidFill>
                      <a:srgbClr val="95BB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36" name="Forma Livre: Forma 535">
                      <a:extLst>
                        <a:ext uri="{FF2B5EF4-FFF2-40B4-BE49-F238E27FC236}">
                          <a16:creationId xmlns:a16="http://schemas.microsoft.com/office/drawing/2014/main" id="{D788E594-30FE-7C79-14F8-FACBE4793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8701" y="1125285"/>
                      <a:ext cx="57347" cy="58118"/>
                    </a:xfrm>
                    <a:custGeom>
                      <a:avLst/>
                      <a:gdLst>
                        <a:gd name="connsiteX0" fmla="*/ 57347 w 57347"/>
                        <a:gd name="connsiteY0" fmla="*/ 0 h 58118"/>
                        <a:gd name="connsiteX1" fmla="*/ 57347 w 57347"/>
                        <a:gd name="connsiteY1" fmla="*/ 58118 h 58118"/>
                        <a:gd name="connsiteX2" fmla="*/ 0 w 57347"/>
                        <a:gd name="connsiteY2" fmla="*/ 58118 h 58118"/>
                        <a:gd name="connsiteX3" fmla="*/ 0 w 57347"/>
                        <a:gd name="connsiteY3" fmla="*/ 0 h 58118"/>
                        <a:gd name="connsiteX4" fmla="*/ 57347 w 57347"/>
                        <a:gd name="connsiteY4" fmla="*/ 0 h 58118"/>
                        <a:gd name="connsiteX5" fmla="*/ 48562 w 57347"/>
                        <a:gd name="connsiteY5" fmla="*/ 49215 h 58118"/>
                        <a:gd name="connsiteX6" fmla="*/ 48562 w 57347"/>
                        <a:gd name="connsiteY6" fmla="*/ 8903 h 58118"/>
                        <a:gd name="connsiteX7" fmla="*/ 8785 w 57347"/>
                        <a:gd name="connsiteY7" fmla="*/ 8903 h 58118"/>
                        <a:gd name="connsiteX8" fmla="*/ 8785 w 57347"/>
                        <a:gd name="connsiteY8" fmla="*/ 49215 h 58118"/>
                        <a:gd name="connsiteX9" fmla="*/ 48562 w 57347"/>
                        <a:gd name="connsiteY9" fmla="*/ 49215 h 5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47" h="58118">
                          <a:moveTo>
                            <a:pt x="57347" y="0"/>
                          </a:moveTo>
                          <a:lnTo>
                            <a:pt x="57347" y="58118"/>
                          </a:lnTo>
                          <a:lnTo>
                            <a:pt x="0" y="58118"/>
                          </a:lnTo>
                          <a:lnTo>
                            <a:pt x="0" y="0"/>
                          </a:lnTo>
                          <a:lnTo>
                            <a:pt x="57347" y="0"/>
                          </a:lnTo>
                          <a:close/>
                          <a:moveTo>
                            <a:pt x="48562" y="49215"/>
                          </a:moveTo>
                          <a:lnTo>
                            <a:pt x="48562" y="8903"/>
                          </a:lnTo>
                          <a:lnTo>
                            <a:pt x="8785" y="8903"/>
                          </a:lnTo>
                          <a:lnTo>
                            <a:pt x="8785" y="49215"/>
                          </a:lnTo>
                          <a:lnTo>
                            <a:pt x="48562" y="49215"/>
                          </a:lnTo>
                          <a:close/>
                        </a:path>
                      </a:pathLst>
                    </a:custGeom>
                    <a:solidFill>
                      <a:srgbClr val="95BB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37" name="Forma Livre: Forma 536">
                      <a:extLst>
                        <a:ext uri="{FF2B5EF4-FFF2-40B4-BE49-F238E27FC236}">
                          <a16:creationId xmlns:a16="http://schemas.microsoft.com/office/drawing/2014/main" id="{330806F4-6458-A56A-4B11-CD60294FE8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8701" y="1053812"/>
                      <a:ext cx="57347" cy="58118"/>
                    </a:xfrm>
                    <a:custGeom>
                      <a:avLst/>
                      <a:gdLst>
                        <a:gd name="connsiteX0" fmla="*/ 57347 w 57347"/>
                        <a:gd name="connsiteY0" fmla="*/ 0 h 58118"/>
                        <a:gd name="connsiteX1" fmla="*/ 57347 w 57347"/>
                        <a:gd name="connsiteY1" fmla="*/ 58118 h 58118"/>
                        <a:gd name="connsiteX2" fmla="*/ 0 w 57347"/>
                        <a:gd name="connsiteY2" fmla="*/ 58118 h 58118"/>
                        <a:gd name="connsiteX3" fmla="*/ 0 w 57347"/>
                        <a:gd name="connsiteY3" fmla="*/ 0 h 58118"/>
                        <a:gd name="connsiteX4" fmla="*/ 57347 w 57347"/>
                        <a:gd name="connsiteY4" fmla="*/ 0 h 58118"/>
                        <a:gd name="connsiteX5" fmla="*/ 48562 w 57347"/>
                        <a:gd name="connsiteY5" fmla="*/ 49215 h 58118"/>
                        <a:gd name="connsiteX6" fmla="*/ 48562 w 57347"/>
                        <a:gd name="connsiteY6" fmla="*/ 8903 h 58118"/>
                        <a:gd name="connsiteX7" fmla="*/ 8785 w 57347"/>
                        <a:gd name="connsiteY7" fmla="*/ 8903 h 58118"/>
                        <a:gd name="connsiteX8" fmla="*/ 8785 w 57347"/>
                        <a:gd name="connsiteY8" fmla="*/ 49215 h 58118"/>
                        <a:gd name="connsiteX9" fmla="*/ 48562 w 57347"/>
                        <a:gd name="connsiteY9" fmla="*/ 49215 h 5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47" h="58118">
                          <a:moveTo>
                            <a:pt x="57347" y="0"/>
                          </a:moveTo>
                          <a:lnTo>
                            <a:pt x="57347" y="58118"/>
                          </a:lnTo>
                          <a:lnTo>
                            <a:pt x="0" y="58118"/>
                          </a:lnTo>
                          <a:lnTo>
                            <a:pt x="0" y="0"/>
                          </a:lnTo>
                          <a:lnTo>
                            <a:pt x="57347" y="0"/>
                          </a:lnTo>
                          <a:close/>
                          <a:moveTo>
                            <a:pt x="48562" y="49215"/>
                          </a:moveTo>
                          <a:lnTo>
                            <a:pt x="48562" y="8903"/>
                          </a:lnTo>
                          <a:lnTo>
                            <a:pt x="8785" y="8903"/>
                          </a:lnTo>
                          <a:lnTo>
                            <a:pt x="8785" y="49215"/>
                          </a:lnTo>
                          <a:lnTo>
                            <a:pt x="48562" y="49215"/>
                          </a:lnTo>
                          <a:close/>
                        </a:path>
                      </a:pathLst>
                    </a:custGeom>
                    <a:solidFill>
                      <a:srgbClr val="95BB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38" name="Forma Livre: Forma 537">
                      <a:extLst>
                        <a:ext uri="{FF2B5EF4-FFF2-40B4-BE49-F238E27FC236}">
                          <a16:creationId xmlns:a16="http://schemas.microsoft.com/office/drawing/2014/main" id="{A1145083-D3DA-E3C5-3955-9D4D52CAF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8701" y="982092"/>
                      <a:ext cx="57347" cy="58118"/>
                    </a:xfrm>
                    <a:custGeom>
                      <a:avLst/>
                      <a:gdLst>
                        <a:gd name="connsiteX0" fmla="*/ 57347 w 57347"/>
                        <a:gd name="connsiteY0" fmla="*/ 0 h 58118"/>
                        <a:gd name="connsiteX1" fmla="*/ 57347 w 57347"/>
                        <a:gd name="connsiteY1" fmla="*/ 58118 h 58118"/>
                        <a:gd name="connsiteX2" fmla="*/ 0 w 57347"/>
                        <a:gd name="connsiteY2" fmla="*/ 58118 h 58118"/>
                        <a:gd name="connsiteX3" fmla="*/ 0 w 57347"/>
                        <a:gd name="connsiteY3" fmla="*/ 0 h 58118"/>
                        <a:gd name="connsiteX4" fmla="*/ 57347 w 57347"/>
                        <a:gd name="connsiteY4" fmla="*/ 0 h 58118"/>
                        <a:gd name="connsiteX5" fmla="*/ 48562 w 57347"/>
                        <a:gd name="connsiteY5" fmla="*/ 49462 h 58118"/>
                        <a:gd name="connsiteX6" fmla="*/ 48562 w 57347"/>
                        <a:gd name="connsiteY6" fmla="*/ 9151 h 58118"/>
                        <a:gd name="connsiteX7" fmla="*/ 8785 w 57347"/>
                        <a:gd name="connsiteY7" fmla="*/ 9151 h 58118"/>
                        <a:gd name="connsiteX8" fmla="*/ 8785 w 57347"/>
                        <a:gd name="connsiteY8" fmla="*/ 49462 h 58118"/>
                        <a:gd name="connsiteX9" fmla="*/ 48562 w 57347"/>
                        <a:gd name="connsiteY9" fmla="*/ 49462 h 5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47" h="58118">
                          <a:moveTo>
                            <a:pt x="57347" y="0"/>
                          </a:moveTo>
                          <a:lnTo>
                            <a:pt x="57347" y="58118"/>
                          </a:lnTo>
                          <a:lnTo>
                            <a:pt x="0" y="58118"/>
                          </a:lnTo>
                          <a:lnTo>
                            <a:pt x="0" y="0"/>
                          </a:lnTo>
                          <a:lnTo>
                            <a:pt x="57347" y="0"/>
                          </a:lnTo>
                          <a:close/>
                          <a:moveTo>
                            <a:pt x="48562" y="49462"/>
                          </a:moveTo>
                          <a:lnTo>
                            <a:pt x="48562" y="9151"/>
                          </a:lnTo>
                          <a:lnTo>
                            <a:pt x="8785" y="9151"/>
                          </a:lnTo>
                          <a:lnTo>
                            <a:pt x="8785" y="49462"/>
                          </a:lnTo>
                          <a:lnTo>
                            <a:pt x="48562" y="49462"/>
                          </a:lnTo>
                          <a:close/>
                        </a:path>
                      </a:pathLst>
                    </a:custGeom>
                    <a:solidFill>
                      <a:srgbClr val="95BB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39" name="Forma Livre: Forma 538">
                      <a:extLst>
                        <a:ext uri="{FF2B5EF4-FFF2-40B4-BE49-F238E27FC236}">
                          <a16:creationId xmlns:a16="http://schemas.microsoft.com/office/drawing/2014/main" id="{3FFE306B-185B-EA36-62CF-8F96437005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8701" y="910618"/>
                      <a:ext cx="57347" cy="58118"/>
                    </a:xfrm>
                    <a:custGeom>
                      <a:avLst/>
                      <a:gdLst>
                        <a:gd name="connsiteX0" fmla="*/ 57347 w 57347"/>
                        <a:gd name="connsiteY0" fmla="*/ 0 h 58118"/>
                        <a:gd name="connsiteX1" fmla="*/ 57347 w 57347"/>
                        <a:gd name="connsiteY1" fmla="*/ 58118 h 58118"/>
                        <a:gd name="connsiteX2" fmla="*/ 0 w 57347"/>
                        <a:gd name="connsiteY2" fmla="*/ 58118 h 58118"/>
                        <a:gd name="connsiteX3" fmla="*/ 0 w 57347"/>
                        <a:gd name="connsiteY3" fmla="*/ 0 h 58118"/>
                        <a:gd name="connsiteX4" fmla="*/ 57347 w 57347"/>
                        <a:gd name="connsiteY4" fmla="*/ 0 h 58118"/>
                        <a:gd name="connsiteX5" fmla="*/ 48562 w 57347"/>
                        <a:gd name="connsiteY5" fmla="*/ 49215 h 58118"/>
                        <a:gd name="connsiteX6" fmla="*/ 48562 w 57347"/>
                        <a:gd name="connsiteY6" fmla="*/ 8903 h 58118"/>
                        <a:gd name="connsiteX7" fmla="*/ 8785 w 57347"/>
                        <a:gd name="connsiteY7" fmla="*/ 8903 h 58118"/>
                        <a:gd name="connsiteX8" fmla="*/ 8785 w 57347"/>
                        <a:gd name="connsiteY8" fmla="*/ 49215 h 58118"/>
                        <a:gd name="connsiteX9" fmla="*/ 48562 w 57347"/>
                        <a:gd name="connsiteY9" fmla="*/ 49215 h 5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47" h="58118">
                          <a:moveTo>
                            <a:pt x="57347" y="0"/>
                          </a:moveTo>
                          <a:lnTo>
                            <a:pt x="57347" y="58118"/>
                          </a:lnTo>
                          <a:lnTo>
                            <a:pt x="0" y="58118"/>
                          </a:lnTo>
                          <a:lnTo>
                            <a:pt x="0" y="0"/>
                          </a:lnTo>
                          <a:lnTo>
                            <a:pt x="57347" y="0"/>
                          </a:lnTo>
                          <a:close/>
                          <a:moveTo>
                            <a:pt x="48562" y="49215"/>
                          </a:moveTo>
                          <a:lnTo>
                            <a:pt x="48562" y="8903"/>
                          </a:lnTo>
                          <a:lnTo>
                            <a:pt x="8785" y="8903"/>
                          </a:lnTo>
                          <a:lnTo>
                            <a:pt x="8785" y="49215"/>
                          </a:lnTo>
                          <a:lnTo>
                            <a:pt x="48562" y="49215"/>
                          </a:lnTo>
                          <a:close/>
                        </a:path>
                      </a:pathLst>
                    </a:custGeom>
                    <a:solidFill>
                      <a:srgbClr val="95BB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40" name="Forma Livre: Forma 539">
                      <a:extLst>
                        <a:ext uri="{FF2B5EF4-FFF2-40B4-BE49-F238E27FC236}">
                          <a16:creationId xmlns:a16="http://schemas.microsoft.com/office/drawing/2014/main" id="{B1FA4948-1737-F4FF-8541-F6B0C684F4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8701" y="839145"/>
                      <a:ext cx="57347" cy="58118"/>
                    </a:xfrm>
                    <a:custGeom>
                      <a:avLst/>
                      <a:gdLst>
                        <a:gd name="connsiteX0" fmla="*/ 57347 w 57347"/>
                        <a:gd name="connsiteY0" fmla="*/ 0 h 58118"/>
                        <a:gd name="connsiteX1" fmla="*/ 57347 w 57347"/>
                        <a:gd name="connsiteY1" fmla="*/ 58118 h 58118"/>
                        <a:gd name="connsiteX2" fmla="*/ 0 w 57347"/>
                        <a:gd name="connsiteY2" fmla="*/ 58118 h 58118"/>
                        <a:gd name="connsiteX3" fmla="*/ 0 w 57347"/>
                        <a:gd name="connsiteY3" fmla="*/ 0 h 58118"/>
                        <a:gd name="connsiteX4" fmla="*/ 57347 w 57347"/>
                        <a:gd name="connsiteY4" fmla="*/ 0 h 58118"/>
                        <a:gd name="connsiteX5" fmla="*/ 48562 w 57347"/>
                        <a:gd name="connsiteY5" fmla="*/ 49215 h 58118"/>
                        <a:gd name="connsiteX6" fmla="*/ 48562 w 57347"/>
                        <a:gd name="connsiteY6" fmla="*/ 8903 h 58118"/>
                        <a:gd name="connsiteX7" fmla="*/ 8785 w 57347"/>
                        <a:gd name="connsiteY7" fmla="*/ 8903 h 58118"/>
                        <a:gd name="connsiteX8" fmla="*/ 8785 w 57347"/>
                        <a:gd name="connsiteY8" fmla="*/ 49215 h 58118"/>
                        <a:gd name="connsiteX9" fmla="*/ 48562 w 57347"/>
                        <a:gd name="connsiteY9" fmla="*/ 49215 h 5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47" h="58118">
                          <a:moveTo>
                            <a:pt x="57347" y="0"/>
                          </a:moveTo>
                          <a:lnTo>
                            <a:pt x="57347" y="58118"/>
                          </a:lnTo>
                          <a:lnTo>
                            <a:pt x="0" y="58118"/>
                          </a:lnTo>
                          <a:lnTo>
                            <a:pt x="0" y="0"/>
                          </a:lnTo>
                          <a:lnTo>
                            <a:pt x="57347" y="0"/>
                          </a:lnTo>
                          <a:close/>
                          <a:moveTo>
                            <a:pt x="48562" y="49215"/>
                          </a:moveTo>
                          <a:lnTo>
                            <a:pt x="48562" y="8903"/>
                          </a:lnTo>
                          <a:lnTo>
                            <a:pt x="8785" y="8903"/>
                          </a:lnTo>
                          <a:lnTo>
                            <a:pt x="8785" y="49215"/>
                          </a:lnTo>
                          <a:lnTo>
                            <a:pt x="48562" y="49215"/>
                          </a:lnTo>
                          <a:close/>
                        </a:path>
                      </a:pathLst>
                    </a:custGeom>
                    <a:solidFill>
                      <a:srgbClr val="95BBE0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541" name="Gráfico 4">
                    <a:extLst>
                      <a:ext uri="{FF2B5EF4-FFF2-40B4-BE49-F238E27FC236}">
                        <a16:creationId xmlns:a16="http://schemas.microsoft.com/office/drawing/2014/main" id="{0E40B621-803D-DE33-BD0D-54E07140304B}"/>
                      </a:ext>
                    </a:extLst>
                  </p:cNvPr>
                  <p:cNvGrpSpPr/>
                  <p:nvPr/>
                </p:nvGrpSpPr>
                <p:grpSpPr>
                  <a:xfrm>
                    <a:off x="1935636" y="768166"/>
                    <a:ext cx="1088862" cy="5119363"/>
                    <a:chOff x="1935636" y="768166"/>
                    <a:chExt cx="1088862" cy="5119363"/>
                  </a:xfrm>
                  <a:solidFill>
                    <a:srgbClr val="969CAA"/>
                  </a:solidFill>
                </p:grpSpPr>
                <p:grpSp>
                  <p:nvGrpSpPr>
                    <p:cNvPr id="542" name="Gráfico 4">
                      <a:extLst>
                        <a:ext uri="{FF2B5EF4-FFF2-40B4-BE49-F238E27FC236}">
                          <a16:creationId xmlns:a16="http://schemas.microsoft.com/office/drawing/2014/main" id="{07755D0A-655B-F405-505C-BFC3AFE085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4862" y="5587788"/>
                      <a:ext cx="88826" cy="299742"/>
                      <a:chOff x="2784862" y="5587788"/>
                      <a:chExt cx="88826" cy="299742"/>
                    </a:xfrm>
                    <a:solidFill>
                      <a:srgbClr val="969CAA"/>
                    </a:solidFill>
                  </p:grpSpPr>
                  <p:sp>
                    <p:nvSpPr>
                      <p:cNvPr id="543" name="Forma Livre: Forma 542">
                        <a:extLst>
                          <a:ext uri="{FF2B5EF4-FFF2-40B4-BE49-F238E27FC236}">
                            <a16:creationId xmlns:a16="http://schemas.microsoft.com/office/drawing/2014/main" id="{4937D6C7-1FAC-F4F4-957A-C808120371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86326" y="5800476"/>
                        <a:ext cx="85898" cy="87054"/>
                      </a:xfrm>
                      <a:custGeom>
                        <a:avLst/>
                        <a:gdLst>
                          <a:gd name="connsiteX0" fmla="*/ 85899 w 85898"/>
                          <a:gd name="connsiteY0" fmla="*/ 43527 h 87054"/>
                          <a:gd name="connsiteX1" fmla="*/ 42949 w 85898"/>
                          <a:gd name="connsiteY1" fmla="*/ 87054 h 87054"/>
                          <a:gd name="connsiteX2" fmla="*/ 0 w 85898"/>
                          <a:gd name="connsiteY2" fmla="*/ 43527 h 87054"/>
                          <a:gd name="connsiteX3" fmla="*/ 42949 w 85898"/>
                          <a:gd name="connsiteY3" fmla="*/ 0 h 87054"/>
                          <a:gd name="connsiteX4" fmla="*/ 85899 w 85898"/>
                          <a:gd name="connsiteY4" fmla="*/ 43527 h 87054"/>
                          <a:gd name="connsiteX5" fmla="*/ 976 w 85898"/>
                          <a:gd name="connsiteY5" fmla="*/ 43527 h 87054"/>
                          <a:gd name="connsiteX6" fmla="*/ 42949 w 85898"/>
                          <a:gd name="connsiteY6" fmla="*/ 86065 h 87054"/>
                          <a:gd name="connsiteX7" fmla="*/ 84923 w 85898"/>
                          <a:gd name="connsiteY7" fmla="*/ 43527 h 87054"/>
                          <a:gd name="connsiteX8" fmla="*/ 42949 w 85898"/>
                          <a:gd name="connsiteY8" fmla="*/ 989 h 87054"/>
                          <a:gd name="connsiteX9" fmla="*/ 976 w 85898"/>
                          <a:gd name="connsiteY9" fmla="*/ 43527 h 870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5898" h="87054">
                            <a:moveTo>
                              <a:pt x="85899" y="43527"/>
                            </a:moveTo>
                            <a:cubicBezTo>
                              <a:pt x="85899" y="67516"/>
                              <a:pt x="66620" y="87054"/>
                              <a:pt x="42949" y="87054"/>
                            </a:cubicBezTo>
                            <a:cubicBezTo>
                              <a:pt x="19278" y="87054"/>
                              <a:pt x="0" y="67516"/>
                              <a:pt x="0" y="43527"/>
                            </a:cubicBezTo>
                            <a:cubicBezTo>
                              <a:pt x="0" y="19538"/>
                              <a:pt x="19278" y="0"/>
                              <a:pt x="42949" y="0"/>
                            </a:cubicBezTo>
                            <a:cubicBezTo>
                              <a:pt x="66620" y="0"/>
                              <a:pt x="85899" y="19538"/>
                              <a:pt x="85899" y="43527"/>
                            </a:cubicBezTo>
                            <a:close/>
                            <a:moveTo>
                              <a:pt x="976" y="43527"/>
                            </a:moveTo>
                            <a:cubicBezTo>
                              <a:pt x="976" y="67022"/>
                              <a:pt x="19767" y="86065"/>
                              <a:pt x="42949" y="86065"/>
                            </a:cubicBezTo>
                            <a:cubicBezTo>
                              <a:pt x="66132" y="86065"/>
                              <a:pt x="84923" y="67022"/>
                              <a:pt x="84923" y="43527"/>
                            </a:cubicBezTo>
                            <a:cubicBezTo>
                              <a:pt x="84923" y="20032"/>
                              <a:pt x="66132" y="989"/>
                              <a:pt x="42949" y="989"/>
                            </a:cubicBezTo>
                            <a:cubicBezTo>
                              <a:pt x="19767" y="989"/>
                              <a:pt x="976" y="20032"/>
                              <a:pt x="976" y="43527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44" name="Forma Livre: Forma 543">
                        <a:extLst>
                          <a:ext uri="{FF2B5EF4-FFF2-40B4-BE49-F238E27FC236}">
                            <a16:creationId xmlns:a16="http://schemas.microsoft.com/office/drawing/2014/main" id="{2227FDFD-3FBC-E2F1-988F-257DA3C2B2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85838" y="5690420"/>
                        <a:ext cx="86874" cy="88045"/>
                      </a:xfrm>
                      <a:custGeom>
                        <a:avLst/>
                        <a:gdLst>
                          <a:gd name="connsiteX0" fmla="*/ 86875 w 86874"/>
                          <a:gd name="connsiteY0" fmla="*/ 44024 h 88045"/>
                          <a:gd name="connsiteX1" fmla="*/ 43437 w 86874"/>
                          <a:gd name="connsiteY1" fmla="*/ 88045 h 88045"/>
                          <a:gd name="connsiteX2" fmla="*/ 0 w 86874"/>
                          <a:gd name="connsiteY2" fmla="*/ 44024 h 88045"/>
                          <a:gd name="connsiteX3" fmla="*/ 43437 w 86874"/>
                          <a:gd name="connsiteY3" fmla="*/ 2 h 88045"/>
                          <a:gd name="connsiteX4" fmla="*/ 86875 w 86874"/>
                          <a:gd name="connsiteY4" fmla="*/ 44024 h 88045"/>
                          <a:gd name="connsiteX5" fmla="*/ 1952 w 86874"/>
                          <a:gd name="connsiteY5" fmla="*/ 44024 h 88045"/>
                          <a:gd name="connsiteX6" fmla="*/ 43193 w 86874"/>
                          <a:gd name="connsiteY6" fmla="*/ 85820 h 88045"/>
                          <a:gd name="connsiteX7" fmla="*/ 84434 w 86874"/>
                          <a:gd name="connsiteY7" fmla="*/ 44024 h 88045"/>
                          <a:gd name="connsiteX8" fmla="*/ 43193 w 86874"/>
                          <a:gd name="connsiteY8" fmla="*/ 2228 h 88045"/>
                          <a:gd name="connsiteX9" fmla="*/ 1952 w 86874"/>
                          <a:gd name="connsiteY9" fmla="*/ 44024 h 88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6874" h="88045">
                            <a:moveTo>
                              <a:pt x="86875" y="44024"/>
                            </a:moveTo>
                            <a:cubicBezTo>
                              <a:pt x="86875" y="68260"/>
                              <a:pt x="67352" y="88045"/>
                              <a:pt x="43437" y="88045"/>
                            </a:cubicBezTo>
                            <a:cubicBezTo>
                              <a:pt x="19522" y="88045"/>
                              <a:pt x="0" y="68260"/>
                              <a:pt x="0" y="44024"/>
                            </a:cubicBezTo>
                            <a:cubicBezTo>
                              <a:pt x="0" y="19787"/>
                              <a:pt x="19522" y="2"/>
                              <a:pt x="43437" y="2"/>
                            </a:cubicBezTo>
                            <a:cubicBezTo>
                              <a:pt x="67352" y="-245"/>
                              <a:pt x="86875" y="19540"/>
                              <a:pt x="86875" y="44024"/>
                            </a:cubicBezTo>
                            <a:close/>
                            <a:moveTo>
                              <a:pt x="1952" y="44024"/>
                            </a:moveTo>
                            <a:cubicBezTo>
                              <a:pt x="1952" y="67024"/>
                              <a:pt x="20498" y="85820"/>
                              <a:pt x="43193" y="85820"/>
                            </a:cubicBezTo>
                            <a:cubicBezTo>
                              <a:pt x="65888" y="85820"/>
                              <a:pt x="84434" y="67024"/>
                              <a:pt x="84434" y="44024"/>
                            </a:cubicBezTo>
                            <a:cubicBezTo>
                              <a:pt x="84434" y="21024"/>
                              <a:pt x="65888" y="2228"/>
                              <a:pt x="43193" y="2228"/>
                            </a:cubicBezTo>
                            <a:cubicBezTo>
                              <a:pt x="20743" y="1981"/>
                              <a:pt x="1952" y="20776"/>
                              <a:pt x="1952" y="44024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45" name="Forma Livre: Forma 544">
                        <a:extLst>
                          <a:ext uri="{FF2B5EF4-FFF2-40B4-BE49-F238E27FC236}">
                            <a16:creationId xmlns:a16="http://schemas.microsoft.com/office/drawing/2014/main" id="{DBB4382B-43DA-D98D-158E-836E449E65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84862" y="5587788"/>
                        <a:ext cx="88826" cy="90021"/>
                      </a:xfrm>
                      <a:custGeom>
                        <a:avLst/>
                        <a:gdLst>
                          <a:gd name="connsiteX0" fmla="*/ 88827 w 88826"/>
                          <a:gd name="connsiteY0" fmla="*/ 45011 h 90021"/>
                          <a:gd name="connsiteX1" fmla="*/ 44413 w 88826"/>
                          <a:gd name="connsiteY1" fmla="*/ 90022 h 90021"/>
                          <a:gd name="connsiteX2" fmla="*/ 0 w 88826"/>
                          <a:gd name="connsiteY2" fmla="*/ 45011 h 90021"/>
                          <a:gd name="connsiteX3" fmla="*/ 44413 w 88826"/>
                          <a:gd name="connsiteY3" fmla="*/ 0 h 90021"/>
                          <a:gd name="connsiteX4" fmla="*/ 88827 w 88826"/>
                          <a:gd name="connsiteY4" fmla="*/ 45011 h 90021"/>
                          <a:gd name="connsiteX5" fmla="*/ 4148 w 88826"/>
                          <a:gd name="connsiteY5" fmla="*/ 45011 h 90021"/>
                          <a:gd name="connsiteX6" fmla="*/ 44413 w 88826"/>
                          <a:gd name="connsiteY6" fmla="*/ 85817 h 90021"/>
                          <a:gd name="connsiteX7" fmla="*/ 84679 w 88826"/>
                          <a:gd name="connsiteY7" fmla="*/ 45011 h 90021"/>
                          <a:gd name="connsiteX8" fmla="*/ 44413 w 88826"/>
                          <a:gd name="connsiteY8" fmla="*/ 4205 h 90021"/>
                          <a:gd name="connsiteX9" fmla="*/ 4148 w 88826"/>
                          <a:gd name="connsiteY9" fmla="*/ 45011 h 900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8826" h="90021">
                            <a:moveTo>
                              <a:pt x="88827" y="45011"/>
                            </a:moveTo>
                            <a:cubicBezTo>
                              <a:pt x="88827" y="69989"/>
                              <a:pt x="68817" y="90022"/>
                              <a:pt x="44413" y="90022"/>
                            </a:cubicBezTo>
                            <a:cubicBezTo>
                              <a:pt x="19766" y="90022"/>
                              <a:pt x="0" y="69742"/>
                              <a:pt x="0" y="45011"/>
                            </a:cubicBezTo>
                            <a:cubicBezTo>
                              <a:pt x="0" y="20280"/>
                              <a:pt x="20010" y="0"/>
                              <a:pt x="44413" y="0"/>
                            </a:cubicBezTo>
                            <a:cubicBezTo>
                              <a:pt x="69061" y="0"/>
                              <a:pt x="88827" y="20280"/>
                              <a:pt x="88827" y="45011"/>
                            </a:cubicBezTo>
                            <a:close/>
                            <a:moveTo>
                              <a:pt x="4148" y="45011"/>
                            </a:moveTo>
                            <a:cubicBezTo>
                              <a:pt x="4148" y="67517"/>
                              <a:pt x="22207" y="85817"/>
                              <a:pt x="44413" y="85817"/>
                            </a:cubicBezTo>
                            <a:cubicBezTo>
                              <a:pt x="66620" y="85817"/>
                              <a:pt x="84679" y="67517"/>
                              <a:pt x="84679" y="45011"/>
                            </a:cubicBezTo>
                            <a:cubicBezTo>
                              <a:pt x="84679" y="22506"/>
                              <a:pt x="66620" y="4205"/>
                              <a:pt x="44413" y="4205"/>
                            </a:cubicBezTo>
                            <a:cubicBezTo>
                              <a:pt x="22207" y="4205"/>
                              <a:pt x="4148" y="22506"/>
                              <a:pt x="4148" y="45011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546" name="Gráfico 4">
                      <a:extLst>
                        <a:ext uri="{FF2B5EF4-FFF2-40B4-BE49-F238E27FC236}">
                          <a16:creationId xmlns:a16="http://schemas.microsoft.com/office/drawing/2014/main" id="{B0236BE5-32D0-A80C-1245-68573BAA2A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35636" y="2204803"/>
                      <a:ext cx="198640" cy="668237"/>
                      <a:chOff x="1935636" y="2204803"/>
                      <a:chExt cx="198640" cy="668237"/>
                    </a:xfrm>
                    <a:solidFill>
                      <a:srgbClr val="969CAA"/>
                    </a:solidFill>
                  </p:grpSpPr>
                  <p:sp>
                    <p:nvSpPr>
                      <p:cNvPr id="547" name="Forma Livre: Forma 546">
                        <a:extLst>
                          <a:ext uri="{FF2B5EF4-FFF2-40B4-BE49-F238E27FC236}">
                            <a16:creationId xmlns:a16="http://schemas.microsoft.com/office/drawing/2014/main" id="{6BC7B3E0-9531-BF42-32A8-7A0D7F4C06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9053" y="2204803"/>
                        <a:ext cx="191319" cy="193892"/>
                      </a:xfrm>
                      <a:custGeom>
                        <a:avLst/>
                        <a:gdLst>
                          <a:gd name="connsiteX0" fmla="*/ 0 w 191319"/>
                          <a:gd name="connsiteY0" fmla="*/ 96946 h 193892"/>
                          <a:gd name="connsiteX1" fmla="*/ 95660 w 191319"/>
                          <a:gd name="connsiteY1" fmla="*/ 0 h 193892"/>
                          <a:gd name="connsiteX2" fmla="*/ 191320 w 191319"/>
                          <a:gd name="connsiteY2" fmla="*/ 96946 h 193892"/>
                          <a:gd name="connsiteX3" fmla="*/ 95660 w 191319"/>
                          <a:gd name="connsiteY3" fmla="*/ 193893 h 193892"/>
                          <a:gd name="connsiteX4" fmla="*/ 0 w 191319"/>
                          <a:gd name="connsiteY4" fmla="*/ 96946 h 193892"/>
                          <a:gd name="connsiteX5" fmla="*/ 189123 w 191319"/>
                          <a:gd name="connsiteY5" fmla="*/ 96946 h 193892"/>
                          <a:gd name="connsiteX6" fmla="*/ 95660 w 191319"/>
                          <a:gd name="connsiteY6" fmla="*/ 2226 h 193892"/>
                          <a:gd name="connsiteX7" fmla="*/ 2196 w 191319"/>
                          <a:gd name="connsiteY7" fmla="*/ 96946 h 193892"/>
                          <a:gd name="connsiteX8" fmla="*/ 95660 w 191319"/>
                          <a:gd name="connsiteY8" fmla="*/ 191667 h 193892"/>
                          <a:gd name="connsiteX9" fmla="*/ 189123 w 191319"/>
                          <a:gd name="connsiteY9" fmla="*/ 96946 h 193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91319" h="193892">
                            <a:moveTo>
                              <a:pt x="0" y="96946"/>
                            </a:moveTo>
                            <a:cubicBezTo>
                              <a:pt x="0" y="43527"/>
                              <a:pt x="42949" y="0"/>
                              <a:pt x="95660" y="0"/>
                            </a:cubicBezTo>
                            <a:cubicBezTo>
                              <a:pt x="148370" y="0"/>
                              <a:pt x="191320" y="43527"/>
                              <a:pt x="191320" y="96946"/>
                            </a:cubicBezTo>
                            <a:cubicBezTo>
                              <a:pt x="191320" y="150366"/>
                              <a:pt x="148370" y="193893"/>
                              <a:pt x="95660" y="193893"/>
                            </a:cubicBezTo>
                            <a:cubicBezTo>
                              <a:pt x="42949" y="193893"/>
                              <a:pt x="0" y="150366"/>
                              <a:pt x="0" y="96946"/>
                            </a:cubicBezTo>
                            <a:close/>
                            <a:moveTo>
                              <a:pt x="189123" y="96946"/>
                            </a:moveTo>
                            <a:cubicBezTo>
                              <a:pt x="189123" y="44763"/>
                              <a:pt x="147150" y="2226"/>
                              <a:pt x="95660" y="2226"/>
                            </a:cubicBezTo>
                            <a:cubicBezTo>
                              <a:pt x="44169" y="2226"/>
                              <a:pt x="2196" y="44763"/>
                              <a:pt x="2196" y="96946"/>
                            </a:cubicBezTo>
                            <a:cubicBezTo>
                              <a:pt x="2196" y="149129"/>
                              <a:pt x="44169" y="191667"/>
                              <a:pt x="95660" y="191667"/>
                            </a:cubicBezTo>
                            <a:cubicBezTo>
                              <a:pt x="147394" y="191420"/>
                              <a:pt x="189123" y="149129"/>
                              <a:pt x="189123" y="96946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48" name="Forma Livre: Forma 547">
                        <a:extLst>
                          <a:ext uri="{FF2B5EF4-FFF2-40B4-BE49-F238E27FC236}">
                            <a16:creationId xmlns:a16="http://schemas.microsoft.com/office/drawing/2014/main" id="{0D3A1B3C-9D03-FA75-3B50-A359B3EB11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7833" y="2447911"/>
                        <a:ext cx="193760" cy="196365"/>
                      </a:xfrm>
                      <a:custGeom>
                        <a:avLst/>
                        <a:gdLst>
                          <a:gd name="connsiteX0" fmla="*/ 0 w 193760"/>
                          <a:gd name="connsiteY0" fmla="*/ 98183 h 196365"/>
                          <a:gd name="connsiteX1" fmla="*/ 96880 w 193760"/>
                          <a:gd name="connsiteY1" fmla="*/ 0 h 196365"/>
                          <a:gd name="connsiteX2" fmla="*/ 193760 w 193760"/>
                          <a:gd name="connsiteY2" fmla="*/ 98183 h 196365"/>
                          <a:gd name="connsiteX3" fmla="*/ 96880 w 193760"/>
                          <a:gd name="connsiteY3" fmla="*/ 196366 h 196365"/>
                          <a:gd name="connsiteX4" fmla="*/ 0 w 193760"/>
                          <a:gd name="connsiteY4" fmla="*/ 98183 h 196365"/>
                          <a:gd name="connsiteX5" fmla="*/ 189367 w 193760"/>
                          <a:gd name="connsiteY5" fmla="*/ 98183 h 196365"/>
                          <a:gd name="connsiteX6" fmla="*/ 97124 w 193760"/>
                          <a:gd name="connsiteY6" fmla="*/ 4699 h 196365"/>
                          <a:gd name="connsiteX7" fmla="*/ 4881 w 193760"/>
                          <a:gd name="connsiteY7" fmla="*/ 98183 h 196365"/>
                          <a:gd name="connsiteX8" fmla="*/ 97124 w 193760"/>
                          <a:gd name="connsiteY8" fmla="*/ 191667 h 196365"/>
                          <a:gd name="connsiteX9" fmla="*/ 189367 w 193760"/>
                          <a:gd name="connsiteY9" fmla="*/ 98183 h 1963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93760" h="196365">
                            <a:moveTo>
                              <a:pt x="0" y="98183"/>
                            </a:moveTo>
                            <a:cubicBezTo>
                              <a:pt x="0" y="44022"/>
                              <a:pt x="43437" y="0"/>
                              <a:pt x="96880" y="0"/>
                            </a:cubicBezTo>
                            <a:cubicBezTo>
                              <a:pt x="150322" y="0"/>
                              <a:pt x="193760" y="44022"/>
                              <a:pt x="193760" y="98183"/>
                            </a:cubicBezTo>
                            <a:cubicBezTo>
                              <a:pt x="193760" y="152344"/>
                              <a:pt x="150322" y="196366"/>
                              <a:pt x="96880" y="196366"/>
                            </a:cubicBezTo>
                            <a:cubicBezTo>
                              <a:pt x="43681" y="196366"/>
                              <a:pt x="0" y="152344"/>
                              <a:pt x="0" y="98183"/>
                            </a:cubicBezTo>
                            <a:close/>
                            <a:moveTo>
                              <a:pt x="189367" y="98183"/>
                            </a:moveTo>
                            <a:cubicBezTo>
                              <a:pt x="189367" y="46742"/>
                              <a:pt x="147882" y="4699"/>
                              <a:pt x="97124" y="4699"/>
                            </a:cubicBezTo>
                            <a:cubicBezTo>
                              <a:pt x="46366" y="4699"/>
                              <a:pt x="4881" y="46742"/>
                              <a:pt x="4881" y="98183"/>
                            </a:cubicBezTo>
                            <a:cubicBezTo>
                              <a:pt x="4881" y="149624"/>
                              <a:pt x="46366" y="191667"/>
                              <a:pt x="97124" y="191667"/>
                            </a:cubicBezTo>
                            <a:cubicBezTo>
                              <a:pt x="147882" y="191667"/>
                              <a:pt x="189367" y="149871"/>
                              <a:pt x="189367" y="98183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49" name="Forma Livre: Forma 548">
                        <a:extLst>
                          <a:ext uri="{FF2B5EF4-FFF2-40B4-BE49-F238E27FC236}">
                            <a16:creationId xmlns:a16="http://schemas.microsoft.com/office/drawing/2014/main" id="{AFF162CD-DF7F-AEB7-9745-4BA5DFDDC4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5636" y="2671729"/>
                        <a:ext cx="198640" cy="201312"/>
                      </a:xfrm>
                      <a:custGeom>
                        <a:avLst/>
                        <a:gdLst>
                          <a:gd name="connsiteX0" fmla="*/ 0 w 198640"/>
                          <a:gd name="connsiteY0" fmla="*/ 100656 h 201312"/>
                          <a:gd name="connsiteX1" fmla="*/ 99320 w 198640"/>
                          <a:gd name="connsiteY1" fmla="*/ 0 h 201312"/>
                          <a:gd name="connsiteX2" fmla="*/ 198641 w 198640"/>
                          <a:gd name="connsiteY2" fmla="*/ 100656 h 201312"/>
                          <a:gd name="connsiteX3" fmla="*/ 99320 w 198640"/>
                          <a:gd name="connsiteY3" fmla="*/ 201312 h 201312"/>
                          <a:gd name="connsiteX4" fmla="*/ 0 w 198640"/>
                          <a:gd name="connsiteY4" fmla="*/ 100656 h 201312"/>
                          <a:gd name="connsiteX5" fmla="*/ 189123 w 198640"/>
                          <a:gd name="connsiteY5" fmla="*/ 100656 h 201312"/>
                          <a:gd name="connsiteX6" fmla="*/ 99320 w 198640"/>
                          <a:gd name="connsiteY6" fmla="*/ 9645 h 201312"/>
                          <a:gd name="connsiteX7" fmla="*/ 9517 w 198640"/>
                          <a:gd name="connsiteY7" fmla="*/ 100656 h 201312"/>
                          <a:gd name="connsiteX8" fmla="*/ 99320 w 198640"/>
                          <a:gd name="connsiteY8" fmla="*/ 191667 h 201312"/>
                          <a:gd name="connsiteX9" fmla="*/ 189123 w 198640"/>
                          <a:gd name="connsiteY9" fmla="*/ 100656 h 2013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98640" h="201312">
                            <a:moveTo>
                              <a:pt x="0" y="100656"/>
                            </a:moveTo>
                            <a:cubicBezTo>
                              <a:pt x="0" y="45258"/>
                              <a:pt x="44658" y="0"/>
                              <a:pt x="99320" y="0"/>
                            </a:cubicBezTo>
                            <a:cubicBezTo>
                              <a:pt x="153983" y="0"/>
                              <a:pt x="198641" y="45258"/>
                              <a:pt x="198641" y="100656"/>
                            </a:cubicBezTo>
                            <a:cubicBezTo>
                              <a:pt x="198641" y="156054"/>
                              <a:pt x="153983" y="201312"/>
                              <a:pt x="99320" y="201312"/>
                            </a:cubicBezTo>
                            <a:cubicBezTo>
                              <a:pt x="44414" y="201312"/>
                              <a:pt x="0" y="156054"/>
                              <a:pt x="0" y="100656"/>
                            </a:cubicBezTo>
                            <a:close/>
                            <a:moveTo>
                              <a:pt x="189123" y="100656"/>
                            </a:moveTo>
                            <a:cubicBezTo>
                              <a:pt x="189123" y="50452"/>
                              <a:pt x="148859" y="9645"/>
                              <a:pt x="99320" y="9645"/>
                            </a:cubicBezTo>
                            <a:cubicBezTo>
                              <a:pt x="49782" y="9645"/>
                              <a:pt x="9517" y="50452"/>
                              <a:pt x="9517" y="100656"/>
                            </a:cubicBezTo>
                            <a:cubicBezTo>
                              <a:pt x="9517" y="150861"/>
                              <a:pt x="49782" y="191667"/>
                              <a:pt x="99320" y="191667"/>
                            </a:cubicBezTo>
                            <a:cubicBezTo>
                              <a:pt x="148859" y="191667"/>
                              <a:pt x="189123" y="150861"/>
                              <a:pt x="189123" y="100656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550" name="Gráfico 4">
                      <a:extLst>
                        <a:ext uri="{FF2B5EF4-FFF2-40B4-BE49-F238E27FC236}">
                          <a16:creationId xmlns:a16="http://schemas.microsoft.com/office/drawing/2014/main" id="{E7ADCF68-419A-CBB5-7462-A6CFED577F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25859" y="768166"/>
                      <a:ext cx="198640" cy="875485"/>
                      <a:chOff x="2825859" y="768166"/>
                      <a:chExt cx="198640" cy="875485"/>
                    </a:xfrm>
                    <a:solidFill>
                      <a:srgbClr val="969CAA"/>
                    </a:solidFill>
                  </p:grpSpPr>
                  <p:grpSp>
                    <p:nvGrpSpPr>
                      <p:cNvPr id="551" name="Gráfico 4">
                        <a:extLst>
                          <a:ext uri="{FF2B5EF4-FFF2-40B4-BE49-F238E27FC236}">
                            <a16:creationId xmlns:a16="http://schemas.microsoft.com/office/drawing/2014/main" id="{050F6B52-7176-5117-B5E1-CA812E7ACD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25859" y="768166"/>
                        <a:ext cx="198640" cy="668485"/>
                        <a:chOff x="2825859" y="768166"/>
                        <a:chExt cx="198640" cy="668485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552" name="Forma Livre: Forma 551">
                          <a:extLst>
                            <a:ext uri="{FF2B5EF4-FFF2-40B4-BE49-F238E27FC236}">
                              <a16:creationId xmlns:a16="http://schemas.microsoft.com/office/drawing/2014/main" id="{D05B41C5-B11C-CC92-7DAA-1BABCC019E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29275" y="768166"/>
                          <a:ext cx="191319" cy="193893"/>
                        </a:xfrm>
                        <a:custGeom>
                          <a:avLst/>
                          <a:gdLst>
                            <a:gd name="connsiteX0" fmla="*/ 0 w 191319"/>
                            <a:gd name="connsiteY0" fmla="*/ 96946 h 193893"/>
                            <a:gd name="connsiteX1" fmla="*/ 95660 w 191319"/>
                            <a:gd name="connsiteY1" fmla="*/ 0 h 193893"/>
                            <a:gd name="connsiteX2" fmla="*/ 191320 w 191319"/>
                            <a:gd name="connsiteY2" fmla="*/ 96946 h 193893"/>
                            <a:gd name="connsiteX3" fmla="*/ 95660 w 191319"/>
                            <a:gd name="connsiteY3" fmla="*/ 193893 h 193893"/>
                            <a:gd name="connsiteX4" fmla="*/ 0 w 191319"/>
                            <a:gd name="connsiteY4" fmla="*/ 96946 h 193893"/>
                            <a:gd name="connsiteX5" fmla="*/ 189124 w 191319"/>
                            <a:gd name="connsiteY5" fmla="*/ 96946 h 193893"/>
                            <a:gd name="connsiteX6" fmla="*/ 95660 w 191319"/>
                            <a:gd name="connsiteY6" fmla="*/ 2226 h 193893"/>
                            <a:gd name="connsiteX7" fmla="*/ 2196 w 191319"/>
                            <a:gd name="connsiteY7" fmla="*/ 96946 h 193893"/>
                            <a:gd name="connsiteX8" fmla="*/ 95660 w 191319"/>
                            <a:gd name="connsiteY8" fmla="*/ 191667 h 193893"/>
                            <a:gd name="connsiteX9" fmla="*/ 189124 w 191319"/>
                            <a:gd name="connsiteY9" fmla="*/ 96946 h 19389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91319" h="193893">
                              <a:moveTo>
                                <a:pt x="0" y="96946"/>
                              </a:moveTo>
                              <a:cubicBezTo>
                                <a:pt x="0" y="43527"/>
                                <a:pt x="42949" y="0"/>
                                <a:pt x="95660" y="0"/>
                              </a:cubicBezTo>
                              <a:cubicBezTo>
                                <a:pt x="148370" y="0"/>
                                <a:pt x="191320" y="43527"/>
                                <a:pt x="191320" y="96946"/>
                              </a:cubicBezTo>
                              <a:cubicBezTo>
                                <a:pt x="191320" y="150366"/>
                                <a:pt x="148370" y="193893"/>
                                <a:pt x="95660" y="193893"/>
                              </a:cubicBezTo>
                              <a:cubicBezTo>
                                <a:pt x="42949" y="194140"/>
                                <a:pt x="0" y="150613"/>
                                <a:pt x="0" y="96946"/>
                              </a:cubicBezTo>
                              <a:close/>
                              <a:moveTo>
                                <a:pt x="189124" y="96946"/>
                              </a:moveTo>
                              <a:cubicBezTo>
                                <a:pt x="189124" y="44764"/>
                                <a:pt x="147150" y="2226"/>
                                <a:pt x="95660" y="2226"/>
                              </a:cubicBezTo>
                              <a:cubicBezTo>
                                <a:pt x="44169" y="2226"/>
                                <a:pt x="2196" y="44764"/>
                                <a:pt x="2196" y="96946"/>
                              </a:cubicBezTo>
                              <a:cubicBezTo>
                                <a:pt x="2196" y="149129"/>
                                <a:pt x="44169" y="191667"/>
                                <a:pt x="95660" y="191667"/>
                              </a:cubicBezTo>
                              <a:cubicBezTo>
                                <a:pt x="147150" y="191667"/>
                                <a:pt x="189124" y="149129"/>
                                <a:pt x="189124" y="969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53" name="Forma Livre: Forma 552">
                          <a:extLst>
                            <a:ext uri="{FF2B5EF4-FFF2-40B4-BE49-F238E27FC236}">
                              <a16:creationId xmlns:a16="http://schemas.microsoft.com/office/drawing/2014/main" id="{641BD6E5-04D4-CA0C-859A-1EF1659FD2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28055" y="1011522"/>
                          <a:ext cx="193760" cy="196365"/>
                        </a:xfrm>
                        <a:custGeom>
                          <a:avLst/>
                          <a:gdLst>
                            <a:gd name="connsiteX0" fmla="*/ 0 w 193760"/>
                            <a:gd name="connsiteY0" fmla="*/ 98183 h 196365"/>
                            <a:gd name="connsiteX1" fmla="*/ 96880 w 193760"/>
                            <a:gd name="connsiteY1" fmla="*/ 0 h 196365"/>
                            <a:gd name="connsiteX2" fmla="*/ 193760 w 193760"/>
                            <a:gd name="connsiteY2" fmla="*/ 98183 h 196365"/>
                            <a:gd name="connsiteX3" fmla="*/ 96880 w 193760"/>
                            <a:gd name="connsiteY3" fmla="*/ 196366 h 196365"/>
                            <a:gd name="connsiteX4" fmla="*/ 0 w 193760"/>
                            <a:gd name="connsiteY4" fmla="*/ 98183 h 196365"/>
                            <a:gd name="connsiteX5" fmla="*/ 189123 w 193760"/>
                            <a:gd name="connsiteY5" fmla="*/ 98183 h 196365"/>
                            <a:gd name="connsiteX6" fmla="*/ 96880 w 193760"/>
                            <a:gd name="connsiteY6" fmla="*/ 4699 h 196365"/>
                            <a:gd name="connsiteX7" fmla="*/ 4636 w 193760"/>
                            <a:gd name="connsiteY7" fmla="*/ 98183 h 196365"/>
                            <a:gd name="connsiteX8" fmla="*/ 96880 w 193760"/>
                            <a:gd name="connsiteY8" fmla="*/ 191667 h 196365"/>
                            <a:gd name="connsiteX9" fmla="*/ 189123 w 193760"/>
                            <a:gd name="connsiteY9" fmla="*/ 98183 h 1963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93760" h="196365">
                              <a:moveTo>
                                <a:pt x="0" y="98183"/>
                              </a:moveTo>
                              <a:cubicBezTo>
                                <a:pt x="0" y="44022"/>
                                <a:pt x="43437" y="0"/>
                                <a:pt x="96880" y="0"/>
                              </a:cubicBezTo>
                              <a:cubicBezTo>
                                <a:pt x="150323" y="0"/>
                                <a:pt x="193760" y="44022"/>
                                <a:pt x="193760" y="98183"/>
                              </a:cubicBezTo>
                              <a:cubicBezTo>
                                <a:pt x="193760" y="152344"/>
                                <a:pt x="150323" y="196366"/>
                                <a:pt x="96880" y="196366"/>
                              </a:cubicBezTo>
                              <a:cubicBezTo>
                                <a:pt x="43437" y="196366"/>
                                <a:pt x="0" y="152344"/>
                                <a:pt x="0" y="98183"/>
                              </a:cubicBezTo>
                              <a:close/>
                              <a:moveTo>
                                <a:pt x="189123" y="98183"/>
                              </a:moveTo>
                              <a:cubicBezTo>
                                <a:pt x="189123" y="46742"/>
                                <a:pt x="147638" y="4699"/>
                                <a:pt x="96880" y="4699"/>
                              </a:cubicBezTo>
                              <a:cubicBezTo>
                                <a:pt x="46122" y="4699"/>
                                <a:pt x="4636" y="46742"/>
                                <a:pt x="4636" y="98183"/>
                              </a:cubicBezTo>
                              <a:cubicBezTo>
                                <a:pt x="4636" y="149624"/>
                                <a:pt x="46122" y="191667"/>
                                <a:pt x="96880" y="191667"/>
                              </a:cubicBezTo>
                              <a:cubicBezTo>
                                <a:pt x="147638" y="191667"/>
                                <a:pt x="189123" y="149624"/>
                                <a:pt x="189123" y="9818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54" name="Forma Livre: Forma 553">
                          <a:extLst>
                            <a:ext uri="{FF2B5EF4-FFF2-40B4-BE49-F238E27FC236}">
                              <a16:creationId xmlns:a16="http://schemas.microsoft.com/office/drawing/2014/main" id="{80656EE4-E70D-6F6E-D084-BBF0D3DE82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25859" y="1235339"/>
                          <a:ext cx="198640" cy="201312"/>
                        </a:xfrm>
                        <a:custGeom>
                          <a:avLst/>
                          <a:gdLst>
                            <a:gd name="connsiteX0" fmla="*/ 0 w 198640"/>
                            <a:gd name="connsiteY0" fmla="*/ 100656 h 201312"/>
                            <a:gd name="connsiteX1" fmla="*/ 99320 w 198640"/>
                            <a:gd name="connsiteY1" fmla="*/ 0 h 201312"/>
                            <a:gd name="connsiteX2" fmla="*/ 198641 w 198640"/>
                            <a:gd name="connsiteY2" fmla="*/ 100656 h 201312"/>
                            <a:gd name="connsiteX3" fmla="*/ 99320 w 198640"/>
                            <a:gd name="connsiteY3" fmla="*/ 201312 h 201312"/>
                            <a:gd name="connsiteX4" fmla="*/ 0 w 198640"/>
                            <a:gd name="connsiteY4" fmla="*/ 100656 h 201312"/>
                            <a:gd name="connsiteX5" fmla="*/ 189124 w 198640"/>
                            <a:gd name="connsiteY5" fmla="*/ 100656 h 201312"/>
                            <a:gd name="connsiteX6" fmla="*/ 99320 w 198640"/>
                            <a:gd name="connsiteY6" fmla="*/ 9645 h 201312"/>
                            <a:gd name="connsiteX7" fmla="*/ 9517 w 198640"/>
                            <a:gd name="connsiteY7" fmla="*/ 100656 h 201312"/>
                            <a:gd name="connsiteX8" fmla="*/ 99320 w 198640"/>
                            <a:gd name="connsiteY8" fmla="*/ 191667 h 201312"/>
                            <a:gd name="connsiteX9" fmla="*/ 189124 w 198640"/>
                            <a:gd name="connsiteY9" fmla="*/ 100656 h 2013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98640" h="201312">
                              <a:moveTo>
                                <a:pt x="0" y="100656"/>
                              </a:moveTo>
                              <a:cubicBezTo>
                                <a:pt x="0" y="45258"/>
                                <a:pt x="44658" y="0"/>
                                <a:pt x="99320" y="0"/>
                              </a:cubicBezTo>
                              <a:cubicBezTo>
                                <a:pt x="153983" y="0"/>
                                <a:pt x="198641" y="45258"/>
                                <a:pt x="198641" y="100656"/>
                              </a:cubicBezTo>
                              <a:cubicBezTo>
                                <a:pt x="198641" y="156054"/>
                                <a:pt x="153983" y="201312"/>
                                <a:pt x="99320" y="201312"/>
                              </a:cubicBezTo>
                              <a:cubicBezTo>
                                <a:pt x="44413" y="201312"/>
                                <a:pt x="0" y="156054"/>
                                <a:pt x="0" y="100656"/>
                              </a:cubicBezTo>
                              <a:close/>
                              <a:moveTo>
                                <a:pt x="189124" y="100656"/>
                              </a:moveTo>
                              <a:cubicBezTo>
                                <a:pt x="189124" y="50452"/>
                                <a:pt x="148858" y="9645"/>
                                <a:pt x="99320" y="9645"/>
                              </a:cubicBezTo>
                              <a:cubicBezTo>
                                <a:pt x="49782" y="9645"/>
                                <a:pt x="9517" y="50452"/>
                                <a:pt x="9517" y="100656"/>
                              </a:cubicBezTo>
                              <a:cubicBezTo>
                                <a:pt x="9517" y="150861"/>
                                <a:pt x="49782" y="191667"/>
                                <a:pt x="99320" y="191667"/>
                              </a:cubicBezTo>
                              <a:cubicBezTo>
                                <a:pt x="148614" y="191667"/>
                                <a:pt x="189124" y="150861"/>
                                <a:pt x="189124" y="10065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555" name="Gráfico 4">
                        <a:extLst>
                          <a:ext uri="{FF2B5EF4-FFF2-40B4-BE49-F238E27FC236}">
                            <a16:creationId xmlns:a16="http://schemas.microsoft.com/office/drawing/2014/main" id="{21DD4B11-0CBF-59C0-7842-26E1F5578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83938" y="1392135"/>
                        <a:ext cx="81994" cy="251516"/>
                        <a:chOff x="2883938" y="1392135"/>
                        <a:chExt cx="81994" cy="251516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556" name="Forma Livre: Forma 555">
                          <a:extLst>
                            <a:ext uri="{FF2B5EF4-FFF2-40B4-BE49-F238E27FC236}">
                              <a16:creationId xmlns:a16="http://schemas.microsoft.com/office/drawing/2014/main" id="{AC365F32-466C-F251-FA85-6F5B1301EA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83938" y="1392135"/>
                          <a:ext cx="81994" cy="83096"/>
                        </a:xfrm>
                        <a:custGeom>
                          <a:avLst/>
                          <a:gdLst>
                            <a:gd name="connsiteX0" fmla="*/ 40997 w 81994"/>
                            <a:gd name="connsiteY0" fmla="*/ 83097 h 83096"/>
                            <a:gd name="connsiteX1" fmla="*/ 81994 w 81994"/>
                            <a:gd name="connsiteY1" fmla="*/ 41548 h 83096"/>
                            <a:gd name="connsiteX2" fmla="*/ 40997 w 81994"/>
                            <a:gd name="connsiteY2" fmla="*/ 0 h 83096"/>
                            <a:gd name="connsiteX3" fmla="*/ 0 w 81994"/>
                            <a:gd name="connsiteY3" fmla="*/ 41548 h 83096"/>
                            <a:gd name="connsiteX4" fmla="*/ 40997 w 81994"/>
                            <a:gd name="connsiteY4" fmla="*/ 83097 h 83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1994" h="83096">
                              <a:moveTo>
                                <a:pt x="40997" y="83097"/>
                              </a:moveTo>
                              <a:cubicBezTo>
                                <a:pt x="63692" y="83097"/>
                                <a:pt x="81994" y="64549"/>
                                <a:pt x="81994" y="41548"/>
                              </a:cubicBezTo>
                              <a:cubicBezTo>
                                <a:pt x="81994" y="18548"/>
                                <a:pt x="63692" y="0"/>
                                <a:pt x="40997" y="0"/>
                              </a:cubicBezTo>
                              <a:cubicBezTo>
                                <a:pt x="18302" y="0"/>
                                <a:pt x="0" y="18548"/>
                                <a:pt x="0" y="41548"/>
                              </a:cubicBezTo>
                              <a:cubicBezTo>
                                <a:pt x="0" y="64549"/>
                                <a:pt x="18546" y="83097"/>
                                <a:pt x="40997" y="8309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57" name="Forma Livre: Forma 556">
                          <a:extLst>
                            <a:ext uri="{FF2B5EF4-FFF2-40B4-BE49-F238E27FC236}">
                              <a16:creationId xmlns:a16="http://schemas.microsoft.com/office/drawing/2014/main" id="{2C6F84BB-72CF-08A9-08D8-26671F5B9E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95895" y="1509856"/>
                          <a:ext cx="58079" cy="58860"/>
                        </a:xfrm>
                        <a:custGeom>
                          <a:avLst/>
                          <a:gdLst>
                            <a:gd name="connsiteX0" fmla="*/ 58079 w 58079"/>
                            <a:gd name="connsiteY0" fmla="*/ 29430 h 58860"/>
                            <a:gd name="connsiteX1" fmla="*/ 29040 w 58079"/>
                            <a:gd name="connsiteY1" fmla="*/ 58860 h 58860"/>
                            <a:gd name="connsiteX2" fmla="*/ 0 w 58079"/>
                            <a:gd name="connsiteY2" fmla="*/ 29430 h 58860"/>
                            <a:gd name="connsiteX3" fmla="*/ 29040 w 58079"/>
                            <a:gd name="connsiteY3" fmla="*/ 0 h 58860"/>
                            <a:gd name="connsiteX4" fmla="*/ 58079 w 58079"/>
                            <a:gd name="connsiteY4" fmla="*/ 29430 h 588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8079" h="58860">
                              <a:moveTo>
                                <a:pt x="58079" y="29430"/>
                              </a:moveTo>
                              <a:cubicBezTo>
                                <a:pt x="58079" y="45684"/>
                                <a:pt x="45078" y="58860"/>
                                <a:pt x="29040" y="58860"/>
                              </a:cubicBezTo>
                              <a:cubicBezTo>
                                <a:pt x="13002" y="58860"/>
                                <a:pt x="0" y="45684"/>
                                <a:pt x="0" y="29430"/>
                              </a:cubicBezTo>
                              <a:cubicBezTo>
                                <a:pt x="0" y="13176"/>
                                <a:pt x="13002" y="0"/>
                                <a:pt x="29040" y="0"/>
                              </a:cubicBezTo>
                              <a:cubicBezTo>
                                <a:pt x="45078" y="0"/>
                                <a:pt x="58079" y="13176"/>
                                <a:pt x="58079" y="294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58" name="Forma Livre: Forma 557">
                          <a:extLst>
                            <a:ext uri="{FF2B5EF4-FFF2-40B4-BE49-F238E27FC236}">
                              <a16:creationId xmlns:a16="http://schemas.microsoft.com/office/drawing/2014/main" id="{A5A97532-3D9B-95EA-30A3-C1AE9B4DFE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05168" y="1603587"/>
                          <a:ext cx="39532" cy="40064"/>
                        </a:xfrm>
                        <a:custGeom>
                          <a:avLst/>
                          <a:gdLst>
                            <a:gd name="connsiteX0" fmla="*/ 39533 w 39532"/>
                            <a:gd name="connsiteY0" fmla="*/ 20032 h 40064"/>
                            <a:gd name="connsiteX1" fmla="*/ 19767 w 39532"/>
                            <a:gd name="connsiteY1" fmla="*/ 40065 h 40064"/>
                            <a:gd name="connsiteX2" fmla="*/ 0 w 39532"/>
                            <a:gd name="connsiteY2" fmla="*/ 20032 h 40064"/>
                            <a:gd name="connsiteX3" fmla="*/ 19767 w 39532"/>
                            <a:gd name="connsiteY3" fmla="*/ 0 h 40064"/>
                            <a:gd name="connsiteX4" fmla="*/ 39533 w 39532"/>
                            <a:gd name="connsiteY4" fmla="*/ 20032 h 40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32" h="40064">
                              <a:moveTo>
                                <a:pt x="39533" y="20032"/>
                              </a:moveTo>
                              <a:cubicBezTo>
                                <a:pt x="39533" y="31096"/>
                                <a:pt x="30683" y="40065"/>
                                <a:pt x="19767" y="40065"/>
                              </a:cubicBezTo>
                              <a:cubicBezTo>
                                <a:pt x="8850" y="40065"/>
                                <a:pt x="0" y="31096"/>
                                <a:pt x="0" y="20032"/>
                              </a:cubicBezTo>
                              <a:cubicBezTo>
                                <a:pt x="0" y="8969"/>
                                <a:pt x="8850" y="0"/>
                                <a:pt x="19767" y="0"/>
                              </a:cubicBezTo>
                              <a:cubicBezTo>
                                <a:pt x="30683" y="0"/>
                                <a:pt x="39533" y="8969"/>
                                <a:pt x="39533" y="2003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559" name="Gráfico 4">
                      <a:extLst>
                        <a:ext uri="{FF2B5EF4-FFF2-40B4-BE49-F238E27FC236}">
                          <a16:creationId xmlns:a16="http://schemas.microsoft.com/office/drawing/2014/main" id="{73E72541-1BD1-E5E1-8C2E-739E763DA7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55090" y="2971471"/>
                      <a:ext cx="152762" cy="737979"/>
                      <a:chOff x="2755090" y="2971471"/>
                      <a:chExt cx="152762" cy="737979"/>
                    </a:xfrm>
                    <a:solidFill>
                      <a:srgbClr val="969CAA"/>
                    </a:solidFill>
                  </p:grpSpPr>
                  <p:grpSp>
                    <p:nvGrpSpPr>
                      <p:cNvPr id="560" name="Gráfico 4">
                        <a:extLst>
                          <a:ext uri="{FF2B5EF4-FFF2-40B4-BE49-F238E27FC236}">
                            <a16:creationId xmlns:a16="http://schemas.microsoft.com/office/drawing/2014/main" id="{557A6946-2DE1-F69D-73C7-E1D99BA49F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55090" y="2971471"/>
                        <a:ext cx="152762" cy="514409"/>
                        <a:chOff x="2755090" y="2971471"/>
                        <a:chExt cx="152762" cy="514409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561" name="Forma Livre: Forma 560">
                          <a:extLst>
                            <a:ext uri="{FF2B5EF4-FFF2-40B4-BE49-F238E27FC236}">
                              <a16:creationId xmlns:a16="http://schemas.microsoft.com/office/drawing/2014/main" id="{76332B5E-2DC3-BCD4-BF16-2E6E406BCB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57530" y="3336504"/>
                          <a:ext cx="147394" cy="149376"/>
                        </a:xfrm>
                        <a:custGeom>
                          <a:avLst/>
                          <a:gdLst>
                            <a:gd name="connsiteX0" fmla="*/ 147394 w 147394"/>
                            <a:gd name="connsiteY0" fmla="*/ 74688 h 149376"/>
                            <a:gd name="connsiteX1" fmla="*/ 73697 w 147394"/>
                            <a:gd name="connsiteY1" fmla="*/ 149377 h 149376"/>
                            <a:gd name="connsiteX2" fmla="*/ 0 w 147394"/>
                            <a:gd name="connsiteY2" fmla="*/ 74688 h 149376"/>
                            <a:gd name="connsiteX3" fmla="*/ 73697 w 147394"/>
                            <a:gd name="connsiteY3" fmla="*/ 0 h 149376"/>
                            <a:gd name="connsiteX4" fmla="*/ 147394 w 147394"/>
                            <a:gd name="connsiteY4" fmla="*/ 74688 h 149376"/>
                            <a:gd name="connsiteX5" fmla="*/ 1952 w 147394"/>
                            <a:gd name="connsiteY5" fmla="*/ 74688 h 149376"/>
                            <a:gd name="connsiteX6" fmla="*/ 73941 w 147394"/>
                            <a:gd name="connsiteY6" fmla="*/ 147645 h 149376"/>
                            <a:gd name="connsiteX7" fmla="*/ 145930 w 147394"/>
                            <a:gd name="connsiteY7" fmla="*/ 74688 h 149376"/>
                            <a:gd name="connsiteX8" fmla="*/ 73941 w 147394"/>
                            <a:gd name="connsiteY8" fmla="*/ 1731 h 149376"/>
                            <a:gd name="connsiteX9" fmla="*/ 1952 w 147394"/>
                            <a:gd name="connsiteY9" fmla="*/ 74688 h 1493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47394" h="149376">
                              <a:moveTo>
                                <a:pt x="147394" y="74688"/>
                              </a:moveTo>
                              <a:cubicBezTo>
                                <a:pt x="147394" y="115990"/>
                                <a:pt x="114450" y="149377"/>
                                <a:pt x="73697" y="149377"/>
                              </a:cubicBezTo>
                              <a:cubicBezTo>
                                <a:pt x="32944" y="149377"/>
                                <a:pt x="0" y="115742"/>
                                <a:pt x="0" y="74688"/>
                              </a:cubicBezTo>
                              <a:cubicBezTo>
                                <a:pt x="0" y="33387"/>
                                <a:pt x="33188" y="0"/>
                                <a:pt x="73697" y="0"/>
                              </a:cubicBezTo>
                              <a:cubicBezTo>
                                <a:pt x="114450" y="0"/>
                                <a:pt x="147394" y="33634"/>
                                <a:pt x="147394" y="74688"/>
                              </a:cubicBezTo>
                              <a:close/>
                              <a:moveTo>
                                <a:pt x="1952" y="74688"/>
                              </a:moveTo>
                              <a:cubicBezTo>
                                <a:pt x="1952" y="114753"/>
                                <a:pt x="34164" y="147645"/>
                                <a:pt x="73941" y="147645"/>
                              </a:cubicBezTo>
                              <a:cubicBezTo>
                                <a:pt x="113474" y="147645"/>
                                <a:pt x="145930" y="115000"/>
                                <a:pt x="145930" y="74688"/>
                              </a:cubicBezTo>
                              <a:cubicBezTo>
                                <a:pt x="145930" y="34624"/>
                                <a:pt x="113718" y="1731"/>
                                <a:pt x="73941" y="1731"/>
                              </a:cubicBezTo>
                              <a:cubicBezTo>
                                <a:pt x="34164" y="1979"/>
                                <a:pt x="1952" y="34624"/>
                                <a:pt x="1952" y="746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62" name="Forma Livre: Forma 561">
                          <a:extLst>
                            <a:ext uri="{FF2B5EF4-FFF2-40B4-BE49-F238E27FC236}">
                              <a16:creationId xmlns:a16="http://schemas.microsoft.com/office/drawing/2014/main" id="{1490C5FF-086C-F8A1-28C7-F54FC79605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56554" y="3147310"/>
                          <a:ext cx="149346" cy="151354"/>
                        </a:xfrm>
                        <a:custGeom>
                          <a:avLst/>
                          <a:gdLst>
                            <a:gd name="connsiteX0" fmla="*/ 149346 w 149346"/>
                            <a:gd name="connsiteY0" fmla="*/ 75677 h 151354"/>
                            <a:gd name="connsiteX1" fmla="*/ 74673 w 149346"/>
                            <a:gd name="connsiteY1" fmla="*/ 151355 h 151354"/>
                            <a:gd name="connsiteX2" fmla="*/ 0 w 149346"/>
                            <a:gd name="connsiteY2" fmla="*/ 75677 h 151354"/>
                            <a:gd name="connsiteX3" fmla="*/ 74673 w 149346"/>
                            <a:gd name="connsiteY3" fmla="*/ 0 h 151354"/>
                            <a:gd name="connsiteX4" fmla="*/ 149346 w 149346"/>
                            <a:gd name="connsiteY4" fmla="*/ 75677 h 151354"/>
                            <a:gd name="connsiteX5" fmla="*/ 3660 w 149346"/>
                            <a:gd name="connsiteY5" fmla="*/ 75677 h 151354"/>
                            <a:gd name="connsiteX6" fmla="*/ 74673 w 149346"/>
                            <a:gd name="connsiteY6" fmla="*/ 147645 h 151354"/>
                            <a:gd name="connsiteX7" fmla="*/ 145686 w 149346"/>
                            <a:gd name="connsiteY7" fmla="*/ 75677 h 151354"/>
                            <a:gd name="connsiteX8" fmla="*/ 74673 w 149346"/>
                            <a:gd name="connsiteY8" fmla="*/ 3710 h 151354"/>
                            <a:gd name="connsiteX9" fmla="*/ 3660 w 149346"/>
                            <a:gd name="connsiteY9" fmla="*/ 75677 h 1513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49346" h="151354">
                              <a:moveTo>
                                <a:pt x="149346" y="75677"/>
                              </a:moveTo>
                              <a:cubicBezTo>
                                <a:pt x="149346" y="117473"/>
                                <a:pt x="115914" y="151355"/>
                                <a:pt x="74673" y="151355"/>
                              </a:cubicBezTo>
                              <a:cubicBezTo>
                                <a:pt x="33432" y="151355"/>
                                <a:pt x="0" y="117473"/>
                                <a:pt x="0" y="75677"/>
                              </a:cubicBezTo>
                              <a:cubicBezTo>
                                <a:pt x="0" y="33882"/>
                                <a:pt x="33432" y="0"/>
                                <a:pt x="74673" y="0"/>
                              </a:cubicBezTo>
                              <a:cubicBezTo>
                                <a:pt x="115914" y="0"/>
                                <a:pt x="149346" y="34129"/>
                                <a:pt x="149346" y="75677"/>
                              </a:cubicBezTo>
                              <a:close/>
                              <a:moveTo>
                                <a:pt x="3660" y="75677"/>
                              </a:moveTo>
                              <a:cubicBezTo>
                                <a:pt x="3660" y="115248"/>
                                <a:pt x="35628" y="147645"/>
                                <a:pt x="74673" y="147645"/>
                              </a:cubicBezTo>
                              <a:cubicBezTo>
                                <a:pt x="113718" y="147645"/>
                                <a:pt x="145686" y="115248"/>
                                <a:pt x="145686" y="75677"/>
                              </a:cubicBezTo>
                              <a:cubicBezTo>
                                <a:pt x="145686" y="36108"/>
                                <a:pt x="113718" y="3710"/>
                                <a:pt x="74673" y="3710"/>
                              </a:cubicBezTo>
                              <a:cubicBezTo>
                                <a:pt x="35628" y="3710"/>
                                <a:pt x="3660" y="36108"/>
                                <a:pt x="3660" y="7567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63" name="Forma Livre: Forma 562">
                          <a:extLst>
                            <a:ext uri="{FF2B5EF4-FFF2-40B4-BE49-F238E27FC236}">
                              <a16:creationId xmlns:a16="http://schemas.microsoft.com/office/drawing/2014/main" id="{5F4320DA-44CF-4922-2C9C-A6E89DF045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55090" y="2971471"/>
                          <a:ext cx="152762" cy="154817"/>
                        </a:xfrm>
                        <a:custGeom>
                          <a:avLst/>
                          <a:gdLst>
                            <a:gd name="connsiteX0" fmla="*/ 152763 w 152762"/>
                            <a:gd name="connsiteY0" fmla="*/ 77409 h 154817"/>
                            <a:gd name="connsiteX1" fmla="*/ 76382 w 152762"/>
                            <a:gd name="connsiteY1" fmla="*/ 154817 h 154817"/>
                            <a:gd name="connsiteX2" fmla="*/ 0 w 152762"/>
                            <a:gd name="connsiteY2" fmla="*/ 77409 h 154817"/>
                            <a:gd name="connsiteX3" fmla="*/ 76382 w 152762"/>
                            <a:gd name="connsiteY3" fmla="*/ 0 h 154817"/>
                            <a:gd name="connsiteX4" fmla="*/ 152763 w 152762"/>
                            <a:gd name="connsiteY4" fmla="*/ 77409 h 154817"/>
                            <a:gd name="connsiteX5" fmla="*/ 7077 w 152762"/>
                            <a:gd name="connsiteY5" fmla="*/ 77409 h 154817"/>
                            <a:gd name="connsiteX6" fmla="*/ 76382 w 152762"/>
                            <a:gd name="connsiteY6" fmla="*/ 147645 h 154817"/>
                            <a:gd name="connsiteX7" fmla="*/ 145686 w 152762"/>
                            <a:gd name="connsiteY7" fmla="*/ 77409 h 154817"/>
                            <a:gd name="connsiteX8" fmla="*/ 76382 w 152762"/>
                            <a:gd name="connsiteY8" fmla="*/ 7172 h 154817"/>
                            <a:gd name="connsiteX9" fmla="*/ 7077 w 152762"/>
                            <a:gd name="connsiteY9" fmla="*/ 77409 h 1548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762" h="154817">
                              <a:moveTo>
                                <a:pt x="152763" y="77409"/>
                              </a:moveTo>
                              <a:cubicBezTo>
                                <a:pt x="152763" y="120194"/>
                                <a:pt x="118599" y="154817"/>
                                <a:pt x="76382" y="154817"/>
                              </a:cubicBezTo>
                              <a:cubicBezTo>
                                <a:pt x="34164" y="154817"/>
                                <a:pt x="0" y="119946"/>
                                <a:pt x="0" y="77409"/>
                              </a:cubicBezTo>
                              <a:cubicBezTo>
                                <a:pt x="0" y="34871"/>
                                <a:pt x="34408" y="0"/>
                                <a:pt x="76382" y="0"/>
                              </a:cubicBezTo>
                              <a:cubicBezTo>
                                <a:pt x="118355" y="0"/>
                                <a:pt x="152763" y="34624"/>
                                <a:pt x="152763" y="77409"/>
                              </a:cubicBezTo>
                              <a:close/>
                              <a:moveTo>
                                <a:pt x="7077" y="77409"/>
                              </a:moveTo>
                              <a:cubicBezTo>
                                <a:pt x="7077" y="115990"/>
                                <a:pt x="38069" y="147645"/>
                                <a:pt x="76382" y="147645"/>
                              </a:cubicBezTo>
                              <a:cubicBezTo>
                                <a:pt x="114450" y="147645"/>
                                <a:pt x="145686" y="116237"/>
                                <a:pt x="145686" y="77409"/>
                              </a:cubicBezTo>
                              <a:cubicBezTo>
                                <a:pt x="145686" y="38828"/>
                                <a:pt x="114694" y="7172"/>
                                <a:pt x="76382" y="7172"/>
                              </a:cubicBezTo>
                              <a:cubicBezTo>
                                <a:pt x="38069" y="7419"/>
                                <a:pt x="7077" y="38828"/>
                                <a:pt x="7077" y="774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564" name="Gráfico 4">
                        <a:extLst>
                          <a:ext uri="{FF2B5EF4-FFF2-40B4-BE49-F238E27FC236}">
                            <a16:creationId xmlns:a16="http://schemas.microsoft.com/office/drawing/2014/main" id="{11CB5D93-25A0-9EB8-1B23-4B916A3455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90230" y="3457934"/>
                        <a:ext cx="81994" cy="251516"/>
                        <a:chOff x="2790230" y="3457934"/>
                        <a:chExt cx="81994" cy="251516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565" name="Forma Livre: Forma 564">
                          <a:extLst>
                            <a:ext uri="{FF2B5EF4-FFF2-40B4-BE49-F238E27FC236}">
                              <a16:creationId xmlns:a16="http://schemas.microsoft.com/office/drawing/2014/main" id="{5D79317E-784F-6424-70DE-2DBB804660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90230" y="3457934"/>
                          <a:ext cx="81994" cy="83096"/>
                        </a:xfrm>
                        <a:custGeom>
                          <a:avLst/>
                          <a:gdLst>
                            <a:gd name="connsiteX0" fmla="*/ 40997 w 81994"/>
                            <a:gd name="connsiteY0" fmla="*/ 83097 h 83096"/>
                            <a:gd name="connsiteX1" fmla="*/ 81994 w 81994"/>
                            <a:gd name="connsiteY1" fmla="*/ 41549 h 83096"/>
                            <a:gd name="connsiteX2" fmla="*/ 40997 w 81994"/>
                            <a:gd name="connsiteY2" fmla="*/ 0 h 83096"/>
                            <a:gd name="connsiteX3" fmla="*/ 0 w 81994"/>
                            <a:gd name="connsiteY3" fmla="*/ 41549 h 83096"/>
                            <a:gd name="connsiteX4" fmla="*/ 40997 w 81994"/>
                            <a:gd name="connsiteY4" fmla="*/ 83097 h 83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1994" h="83096">
                              <a:moveTo>
                                <a:pt x="40997" y="83097"/>
                              </a:moveTo>
                              <a:cubicBezTo>
                                <a:pt x="63692" y="83097"/>
                                <a:pt x="81994" y="64549"/>
                                <a:pt x="81994" y="41549"/>
                              </a:cubicBezTo>
                              <a:cubicBezTo>
                                <a:pt x="81994" y="18548"/>
                                <a:pt x="63692" y="0"/>
                                <a:pt x="40997" y="0"/>
                              </a:cubicBezTo>
                              <a:cubicBezTo>
                                <a:pt x="18302" y="0"/>
                                <a:pt x="0" y="18548"/>
                                <a:pt x="0" y="41549"/>
                              </a:cubicBezTo>
                              <a:cubicBezTo>
                                <a:pt x="0" y="64549"/>
                                <a:pt x="18546" y="83097"/>
                                <a:pt x="40997" y="8309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66" name="Forma Livre: Forma 565">
                          <a:extLst>
                            <a:ext uri="{FF2B5EF4-FFF2-40B4-BE49-F238E27FC236}">
                              <a16:creationId xmlns:a16="http://schemas.microsoft.com/office/drawing/2014/main" id="{8018DBCF-6642-533B-401D-11D394ECC2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02188" y="3575655"/>
                          <a:ext cx="58079" cy="58860"/>
                        </a:xfrm>
                        <a:custGeom>
                          <a:avLst/>
                          <a:gdLst>
                            <a:gd name="connsiteX0" fmla="*/ 29040 w 58079"/>
                            <a:gd name="connsiteY0" fmla="*/ 58860 h 58860"/>
                            <a:gd name="connsiteX1" fmla="*/ 58079 w 58079"/>
                            <a:gd name="connsiteY1" fmla="*/ 29430 h 58860"/>
                            <a:gd name="connsiteX2" fmla="*/ 29040 w 58079"/>
                            <a:gd name="connsiteY2" fmla="*/ 0 h 58860"/>
                            <a:gd name="connsiteX3" fmla="*/ 0 w 58079"/>
                            <a:gd name="connsiteY3" fmla="*/ 29430 h 58860"/>
                            <a:gd name="connsiteX4" fmla="*/ 29040 w 58079"/>
                            <a:gd name="connsiteY4" fmla="*/ 58860 h 588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8079" h="58860">
                              <a:moveTo>
                                <a:pt x="29040" y="58860"/>
                              </a:moveTo>
                              <a:cubicBezTo>
                                <a:pt x="45146" y="58860"/>
                                <a:pt x="58079" y="45753"/>
                                <a:pt x="58079" y="29430"/>
                              </a:cubicBezTo>
                              <a:cubicBezTo>
                                <a:pt x="58079" y="13108"/>
                                <a:pt x="45146" y="0"/>
                                <a:pt x="29040" y="0"/>
                              </a:cubicBezTo>
                              <a:cubicBezTo>
                                <a:pt x="12934" y="0"/>
                                <a:pt x="0" y="13108"/>
                                <a:pt x="0" y="29430"/>
                              </a:cubicBezTo>
                              <a:cubicBezTo>
                                <a:pt x="244" y="45753"/>
                                <a:pt x="13178" y="58860"/>
                                <a:pt x="29040" y="5886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67" name="Forma Livre: Forma 566">
                          <a:extLst>
                            <a:ext uri="{FF2B5EF4-FFF2-40B4-BE49-F238E27FC236}">
                              <a16:creationId xmlns:a16="http://schemas.microsoft.com/office/drawing/2014/main" id="{6EB52334-BA6F-1909-B066-51214333A4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11461" y="3669387"/>
                          <a:ext cx="39532" cy="40064"/>
                        </a:xfrm>
                        <a:custGeom>
                          <a:avLst/>
                          <a:gdLst>
                            <a:gd name="connsiteX0" fmla="*/ 39533 w 39532"/>
                            <a:gd name="connsiteY0" fmla="*/ 20032 h 40064"/>
                            <a:gd name="connsiteX1" fmla="*/ 19766 w 39532"/>
                            <a:gd name="connsiteY1" fmla="*/ 40064 h 40064"/>
                            <a:gd name="connsiteX2" fmla="*/ 0 w 39532"/>
                            <a:gd name="connsiteY2" fmla="*/ 20032 h 40064"/>
                            <a:gd name="connsiteX3" fmla="*/ 19766 w 39532"/>
                            <a:gd name="connsiteY3" fmla="*/ 0 h 40064"/>
                            <a:gd name="connsiteX4" fmla="*/ 39533 w 39532"/>
                            <a:gd name="connsiteY4" fmla="*/ 20032 h 40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32" h="40064">
                              <a:moveTo>
                                <a:pt x="39533" y="20032"/>
                              </a:moveTo>
                              <a:cubicBezTo>
                                <a:pt x="39533" y="31096"/>
                                <a:pt x="30683" y="40064"/>
                                <a:pt x="19766" y="40064"/>
                              </a:cubicBezTo>
                              <a:cubicBezTo>
                                <a:pt x="8850" y="40064"/>
                                <a:pt x="0" y="31096"/>
                                <a:pt x="0" y="20032"/>
                              </a:cubicBezTo>
                              <a:cubicBezTo>
                                <a:pt x="0" y="8969"/>
                                <a:pt x="8850" y="0"/>
                                <a:pt x="19766" y="0"/>
                              </a:cubicBezTo>
                              <a:cubicBezTo>
                                <a:pt x="30683" y="0"/>
                                <a:pt x="39533" y="8969"/>
                                <a:pt x="39533" y="2003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568" name="Gráfico 4">
                      <a:extLst>
                        <a:ext uri="{FF2B5EF4-FFF2-40B4-BE49-F238E27FC236}">
                          <a16:creationId xmlns:a16="http://schemas.microsoft.com/office/drawing/2014/main" id="{CF2D278C-DAE0-2431-4C97-01163411B7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16394" y="5076593"/>
                      <a:ext cx="79065" cy="322247"/>
                      <a:chOff x="2916394" y="5076593"/>
                      <a:chExt cx="79065" cy="322247"/>
                    </a:xfrm>
                    <a:solidFill>
                      <a:srgbClr val="969CAA"/>
                    </a:solidFill>
                  </p:grpSpPr>
                  <p:grpSp>
                    <p:nvGrpSpPr>
                      <p:cNvPr id="569" name="Gráfico 4">
                        <a:extLst>
                          <a:ext uri="{FF2B5EF4-FFF2-40B4-BE49-F238E27FC236}">
                            <a16:creationId xmlns:a16="http://schemas.microsoft.com/office/drawing/2014/main" id="{CA814818-8D62-1BBD-9E46-892C0817B6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16394" y="5132486"/>
                        <a:ext cx="79065" cy="266355"/>
                        <a:chOff x="2916394" y="5132486"/>
                        <a:chExt cx="79065" cy="266355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570" name="Forma Livre: Forma 569">
                          <a:extLst>
                            <a:ext uri="{FF2B5EF4-FFF2-40B4-BE49-F238E27FC236}">
                              <a16:creationId xmlns:a16="http://schemas.microsoft.com/office/drawing/2014/main" id="{04DC2733-1A45-4512-F88B-6DFF0F0A23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17858" y="5132486"/>
                          <a:ext cx="76137" cy="77161"/>
                        </a:xfrm>
                        <a:custGeom>
                          <a:avLst/>
                          <a:gdLst>
                            <a:gd name="connsiteX0" fmla="*/ 0 w 76137"/>
                            <a:gd name="connsiteY0" fmla="*/ 38581 h 77161"/>
                            <a:gd name="connsiteX1" fmla="*/ 38069 w 76137"/>
                            <a:gd name="connsiteY1" fmla="*/ 0 h 77161"/>
                            <a:gd name="connsiteX2" fmla="*/ 76138 w 76137"/>
                            <a:gd name="connsiteY2" fmla="*/ 38581 h 77161"/>
                            <a:gd name="connsiteX3" fmla="*/ 38069 w 76137"/>
                            <a:gd name="connsiteY3" fmla="*/ 77161 h 77161"/>
                            <a:gd name="connsiteX4" fmla="*/ 0 w 76137"/>
                            <a:gd name="connsiteY4" fmla="*/ 38581 h 77161"/>
                            <a:gd name="connsiteX5" fmla="*/ 75405 w 76137"/>
                            <a:gd name="connsiteY5" fmla="*/ 38581 h 77161"/>
                            <a:gd name="connsiteX6" fmla="*/ 38069 w 76137"/>
                            <a:gd name="connsiteY6" fmla="*/ 742 h 77161"/>
                            <a:gd name="connsiteX7" fmla="*/ 732 w 76137"/>
                            <a:gd name="connsiteY7" fmla="*/ 38581 h 77161"/>
                            <a:gd name="connsiteX8" fmla="*/ 38069 w 76137"/>
                            <a:gd name="connsiteY8" fmla="*/ 76419 h 77161"/>
                            <a:gd name="connsiteX9" fmla="*/ 75405 w 76137"/>
                            <a:gd name="connsiteY9" fmla="*/ 38581 h 7716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6137" h="77161">
                              <a:moveTo>
                                <a:pt x="0" y="38581"/>
                              </a:moveTo>
                              <a:cubicBezTo>
                                <a:pt x="0" y="17312"/>
                                <a:pt x="17082" y="0"/>
                                <a:pt x="38069" y="0"/>
                              </a:cubicBezTo>
                              <a:cubicBezTo>
                                <a:pt x="59055" y="0"/>
                                <a:pt x="76138" y="17312"/>
                                <a:pt x="76138" y="38581"/>
                              </a:cubicBezTo>
                              <a:cubicBezTo>
                                <a:pt x="76138" y="59850"/>
                                <a:pt x="59055" y="77161"/>
                                <a:pt x="38069" y="77161"/>
                              </a:cubicBezTo>
                              <a:cubicBezTo>
                                <a:pt x="17082" y="77161"/>
                                <a:pt x="0" y="60097"/>
                                <a:pt x="0" y="38581"/>
                              </a:cubicBezTo>
                              <a:close/>
                              <a:moveTo>
                                <a:pt x="75405" y="38581"/>
                              </a:moveTo>
                              <a:cubicBezTo>
                                <a:pt x="75405" y="17807"/>
                                <a:pt x="58811" y="742"/>
                                <a:pt x="38069" y="742"/>
                              </a:cubicBezTo>
                              <a:cubicBezTo>
                                <a:pt x="17570" y="742"/>
                                <a:pt x="732" y="17559"/>
                                <a:pt x="732" y="38581"/>
                              </a:cubicBezTo>
                              <a:cubicBezTo>
                                <a:pt x="732" y="59355"/>
                                <a:pt x="17326" y="76419"/>
                                <a:pt x="38069" y="76419"/>
                              </a:cubicBezTo>
                              <a:cubicBezTo>
                                <a:pt x="58567" y="76419"/>
                                <a:pt x="75405" y="59602"/>
                                <a:pt x="75405" y="385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71" name="Forma Livre: Forma 570">
                          <a:extLst>
                            <a:ext uri="{FF2B5EF4-FFF2-40B4-BE49-F238E27FC236}">
                              <a16:creationId xmlns:a16="http://schemas.microsoft.com/office/drawing/2014/main" id="{05A6EFC9-DD23-7D24-623F-211472CBEF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17370" y="5229680"/>
                          <a:ext cx="77113" cy="78150"/>
                        </a:xfrm>
                        <a:custGeom>
                          <a:avLst/>
                          <a:gdLst>
                            <a:gd name="connsiteX0" fmla="*/ 0 w 77113"/>
                            <a:gd name="connsiteY0" fmla="*/ 39075 h 78150"/>
                            <a:gd name="connsiteX1" fmla="*/ 38557 w 77113"/>
                            <a:gd name="connsiteY1" fmla="*/ 0 h 78150"/>
                            <a:gd name="connsiteX2" fmla="*/ 77113 w 77113"/>
                            <a:gd name="connsiteY2" fmla="*/ 39075 h 78150"/>
                            <a:gd name="connsiteX3" fmla="*/ 38557 w 77113"/>
                            <a:gd name="connsiteY3" fmla="*/ 78151 h 78150"/>
                            <a:gd name="connsiteX4" fmla="*/ 0 w 77113"/>
                            <a:gd name="connsiteY4" fmla="*/ 39075 h 78150"/>
                            <a:gd name="connsiteX5" fmla="*/ 75405 w 77113"/>
                            <a:gd name="connsiteY5" fmla="*/ 39075 h 78150"/>
                            <a:gd name="connsiteX6" fmla="*/ 38557 w 77113"/>
                            <a:gd name="connsiteY6" fmla="*/ 1731 h 78150"/>
                            <a:gd name="connsiteX7" fmla="*/ 1708 w 77113"/>
                            <a:gd name="connsiteY7" fmla="*/ 39075 h 78150"/>
                            <a:gd name="connsiteX8" fmla="*/ 38557 w 77113"/>
                            <a:gd name="connsiteY8" fmla="*/ 76419 h 78150"/>
                            <a:gd name="connsiteX9" fmla="*/ 75405 w 77113"/>
                            <a:gd name="connsiteY9" fmla="*/ 39075 h 781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7113" h="78150">
                              <a:moveTo>
                                <a:pt x="0" y="39075"/>
                              </a:moveTo>
                              <a:cubicBezTo>
                                <a:pt x="0" y="17559"/>
                                <a:pt x="17326" y="0"/>
                                <a:pt x="38557" y="0"/>
                              </a:cubicBezTo>
                              <a:cubicBezTo>
                                <a:pt x="59788" y="0"/>
                                <a:pt x="77113" y="17559"/>
                                <a:pt x="77113" y="39075"/>
                              </a:cubicBezTo>
                              <a:cubicBezTo>
                                <a:pt x="77113" y="60591"/>
                                <a:pt x="59788" y="78151"/>
                                <a:pt x="38557" y="78151"/>
                              </a:cubicBezTo>
                              <a:cubicBezTo>
                                <a:pt x="17326" y="78151"/>
                                <a:pt x="0" y="60591"/>
                                <a:pt x="0" y="39075"/>
                              </a:cubicBezTo>
                              <a:close/>
                              <a:moveTo>
                                <a:pt x="75405" y="39075"/>
                              </a:moveTo>
                              <a:cubicBezTo>
                                <a:pt x="75405" y="18548"/>
                                <a:pt x="58811" y="1731"/>
                                <a:pt x="38557" y="1731"/>
                              </a:cubicBezTo>
                              <a:cubicBezTo>
                                <a:pt x="18302" y="1731"/>
                                <a:pt x="1708" y="18548"/>
                                <a:pt x="1708" y="39075"/>
                              </a:cubicBezTo>
                              <a:cubicBezTo>
                                <a:pt x="1708" y="59602"/>
                                <a:pt x="18302" y="76419"/>
                                <a:pt x="38557" y="76419"/>
                              </a:cubicBezTo>
                              <a:cubicBezTo>
                                <a:pt x="58811" y="76419"/>
                                <a:pt x="75405" y="59602"/>
                                <a:pt x="75405" y="390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72" name="Forma Livre: Forma 571">
                          <a:extLst>
                            <a:ext uri="{FF2B5EF4-FFF2-40B4-BE49-F238E27FC236}">
                              <a16:creationId xmlns:a16="http://schemas.microsoft.com/office/drawing/2014/main" id="{69935DEB-7FC6-0A8F-6A97-7380A8184F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16394" y="5318712"/>
                          <a:ext cx="79065" cy="80128"/>
                        </a:xfrm>
                        <a:custGeom>
                          <a:avLst/>
                          <a:gdLst>
                            <a:gd name="connsiteX0" fmla="*/ 0 w 79065"/>
                            <a:gd name="connsiteY0" fmla="*/ 40064 h 80128"/>
                            <a:gd name="connsiteX1" fmla="*/ 39533 w 79065"/>
                            <a:gd name="connsiteY1" fmla="*/ 0 h 80128"/>
                            <a:gd name="connsiteX2" fmla="*/ 79066 w 79065"/>
                            <a:gd name="connsiteY2" fmla="*/ 40064 h 80128"/>
                            <a:gd name="connsiteX3" fmla="*/ 39533 w 79065"/>
                            <a:gd name="connsiteY3" fmla="*/ 80129 h 80128"/>
                            <a:gd name="connsiteX4" fmla="*/ 0 w 79065"/>
                            <a:gd name="connsiteY4" fmla="*/ 40064 h 80128"/>
                            <a:gd name="connsiteX5" fmla="*/ 75405 w 79065"/>
                            <a:gd name="connsiteY5" fmla="*/ 40064 h 80128"/>
                            <a:gd name="connsiteX6" fmla="*/ 39533 w 79065"/>
                            <a:gd name="connsiteY6" fmla="*/ 3710 h 80128"/>
                            <a:gd name="connsiteX7" fmla="*/ 3660 w 79065"/>
                            <a:gd name="connsiteY7" fmla="*/ 40064 h 80128"/>
                            <a:gd name="connsiteX8" fmla="*/ 39533 w 79065"/>
                            <a:gd name="connsiteY8" fmla="*/ 76419 h 80128"/>
                            <a:gd name="connsiteX9" fmla="*/ 75405 w 79065"/>
                            <a:gd name="connsiteY9" fmla="*/ 40064 h 801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9065" h="80128">
                              <a:moveTo>
                                <a:pt x="0" y="40064"/>
                              </a:moveTo>
                              <a:cubicBezTo>
                                <a:pt x="0" y="18054"/>
                                <a:pt x="17814" y="0"/>
                                <a:pt x="39533" y="0"/>
                              </a:cubicBezTo>
                              <a:cubicBezTo>
                                <a:pt x="61251" y="0"/>
                                <a:pt x="79066" y="18054"/>
                                <a:pt x="79066" y="40064"/>
                              </a:cubicBezTo>
                              <a:cubicBezTo>
                                <a:pt x="79066" y="62075"/>
                                <a:pt x="61251" y="80129"/>
                                <a:pt x="39533" y="80129"/>
                              </a:cubicBezTo>
                              <a:cubicBezTo>
                                <a:pt x="17814" y="80129"/>
                                <a:pt x="0" y="62322"/>
                                <a:pt x="0" y="40064"/>
                              </a:cubicBezTo>
                              <a:close/>
                              <a:moveTo>
                                <a:pt x="75405" y="40064"/>
                              </a:moveTo>
                              <a:cubicBezTo>
                                <a:pt x="75405" y="20032"/>
                                <a:pt x="59300" y="3710"/>
                                <a:pt x="39533" y="3710"/>
                              </a:cubicBezTo>
                              <a:cubicBezTo>
                                <a:pt x="19766" y="3710"/>
                                <a:pt x="3660" y="20032"/>
                                <a:pt x="3660" y="40064"/>
                              </a:cubicBezTo>
                              <a:cubicBezTo>
                                <a:pt x="3660" y="60097"/>
                                <a:pt x="19766" y="76419"/>
                                <a:pt x="39533" y="76419"/>
                              </a:cubicBezTo>
                              <a:cubicBezTo>
                                <a:pt x="59300" y="76419"/>
                                <a:pt x="75405" y="60097"/>
                                <a:pt x="75405" y="4006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573" name="Gráfico 4">
                        <a:extLst>
                          <a:ext uri="{FF2B5EF4-FFF2-40B4-BE49-F238E27FC236}">
                            <a16:creationId xmlns:a16="http://schemas.microsoft.com/office/drawing/2014/main" id="{DAF898C3-B8DF-F580-38DC-130A09676C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39577" y="5076593"/>
                        <a:ext cx="32700" cy="100161"/>
                        <a:chOff x="2939577" y="5076593"/>
                        <a:chExt cx="32700" cy="100161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574" name="Forma Livre: Forma 573">
                          <a:extLst>
                            <a:ext uri="{FF2B5EF4-FFF2-40B4-BE49-F238E27FC236}">
                              <a16:creationId xmlns:a16="http://schemas.microsoft.com/office/drawing/2014/main" id="{33B32196-E90F-6B96-CE6C-2430D1D517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39577" y="5076593"/>
                          <a:ext cx="32700" cy="33140"/>
                        </a:xfrm>
                        <a:custGeom>
                          <a:avLst/>
                          <a:gdLst>
                            <a:gd name="connsiteX0" fmla="*/ 16350 w 32700"/>
                            <a:gd name="connsiteY0" fmla="*/ 33140 h 33140"/>
                            <a:gd name="connsiteX1" fmla="*/ 32700 w 32700"/>
                            <a:gd name="connsiteY1" fmla="*/ 16570 h 33140"/>
                            <a:gd name="connsiteX2" fmla="*/ 16350 w 32700"/>
                            <a:gd name="connsiteY2" fmla="*/ 0 h 33140"/>
                            <a:gd name="connsiteX3" fmla="*/ 0 w 32700"/>
                            <a:gd name="connsiteY3" fmla="*/ 16570 h 33140"/>
                            <a:gd name="connsiteX4" fmla="*/ 16350 w 32700"/>
                            <a:gd name="connsiteY4" fmla="*/ 33140 h 331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2700" h="33140">
                              <a:moveTo>
                                <a:pt x="16350" y="33140"/>
                              </a:moveTo>
                              <a:cubicBezTo>
                                <a:pt x="25379" y="33140"/>
                                <a:pt x="32700" y="25721"/>
                                <a:pt x="32700" y="16570"/>
                              </a:cubicBezTo>
                              <a:cubicBezTo>
                                <a:pt x="32700" y="7419"/>
                                <a:pt x="25379" y="0"/>
                                <a:pt x="16350" y="0"/>
                              </a:cubicBezTo>
                              <a:cubicBezTo>
                                <a:pt x="7321" y="0"/>
                                <a:pt x="0" y="7419"/>
                                <a:pt x="0" y="16570"/>
                              </a:cubicBezTo>
                              <a:cubicBezTo>
                                <a:pt x="0" y="25721"/>
                                <a:pt x="7321" y="33140"/>
                                <a:pt x="16350" y="3314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75" name="Forma Livre: Forma 574">
                          <a:extLst>
                            <a:ext uri="{FF2B5EF4-FFF2-40B4-BE49-F238E27FC236}">
                              <a16:creationId xmlns:a16="http://schemas.microsoft.com/office/drawing/2014/main" id="{4127FCD0-A25D-DF44-6E72-F155A926C1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44457" y="5123583"/>
                          <a:ext cx="22938" cy="23247"/>
                        </a:xfrm>
                        <a:custGeom>
                          <a:avLst/>
                          <a:gdLst>
                            <a:gd name="connsiteX0" fmla="*/ 22939 w 22938"/>
                            <a:gd name="connsiteY0" fmla="*/ 11624 h 23247"/>
                            <a:gd name="connsiteX1" fmla="*/ 11469 w 22938"/>
                            <a:gd name="connsiteY1" fmla="*/ 23248 h 23247"/>
                            <a:gd name="connsiteX2" fmla="*/ 0 w 22938"/>
                            <a:gd name="connsiteY2" fmla="*/ 11624 h 23247"/>
                            <a:gd name="connsiteX3" fmla="*/ 11469 w 22938"/>
                            <a:gd name="connsiteY3" fmla="*/ 0 h 23247"/>
                            <a:gd name="connsiteX4" fmla="*/ 22939 w 22938"/>
                            <a:gd name="connsiteY4" fmla="*/ 11624 h 232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2938" h="23247">
                              <a:moveTo>
                                <a:pt x="22939" y="11624"/>
                              </a:moveTo>
                              <a:cubicBezTo>
                                <a:pt x="22939" y="18043"/>
                                <a:pt x="17804" y="23248"/>
                                <a:pt x="11469" y="23248"/>
                              </a:cubicBezTo>
                              <a:cubicBezTo>
                                <a:pt x="5135" y="23248"/>
                                <a:pt x="0" y="18044"/>
                                <a:pt x="0" y="11624"/>
                              </a:cubicBezTo>
                              <a:cubicBezTo>
                                <a:pt x="0" y="5204"/>
                                <a:pt x="5135" y="0"/>
                                <a:pt x="11469" y="0"/>
                              </a:cubicBezTo>
                              <a:cubicBezTo>
                                <a:pt x="17803" y="0"/>
                                <a:pt x="22939" y="5204"/>
                                <a:pt x="22939" y="1162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76" name="Forma Livre: Forma 575">
                          <a:extLst>
                            <a:ext uri="{FF2B5EF4-FFF2-40B4-BE49-F238E27FC236}">
                              <a16:creationId xmlns:a16="http://schemas.microsoft.com/office/drawing/2014/main" id="{7BD83173-FC6E-69DB-3530-DCDD71FB4C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48118" y="5160927"/>
                          <a:ext cx="15617" cy="15827"/>
                        </a:xfrm>
                        <a:custGeom>
                          <a:avLst/>
                          <a:gdLst>
                            <a:gd name="connsiteX0" fmla="*/ 7809 w 15617"/>
                            <a:gd name="connsiteY0" fmla="*/ 15828 h 15827"/>
                            <a:gd name="connsiteX1" fmla="*/ 15618 w 15617"/>
                            <a:gd name="connsiteY1" fmla="*/ 7914 h 15827"/>
                            <a:gd name="connsiteX2" fmla="*/ 7809 w 15617"/>
                            <a:gd name="connsiteY2" fmla="*/ 0 h 15827"/>
                            <a:gd name="connsiteX3" fmla="*/ 0 w 15617"/>
                            <a:gd name="connsiteY3" fmla="*/ 7914 h 15827"/>
                            <a:gd name="connsiteX4" fmla="*/ 7809 w 15617"/>
                            <a:gd name="connsiteY4" fmla="*/ 15828 h 1582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5617" h="15827">
                              <a:moveTo>
                                <a:pt x="7809" y="15828"/>
                              </a:moveTo>
                              <a:cubicBezTo>
                                <a:pt x="12202" y="15828"/>
                                <a:pt x="15618" y="12118"/>
                                <a:pt x="15618" y="7914"/>
                              </a:cubicBezTo>
                              <a:cubicBezTo>
                                <a:pt x="15618" y="3462"/>
                                <a:pt x="11958" y="0"/>
                                <a:pt x="7809" y="0"/>
                              </a:cubicBezTo>
                              <a:cubicBezTo>
                                <a:pt x="3660" y="0"/>
                                <a:pt x="0" y="3710"/>
                                <a:pt x="0" y="7914"/>
                              </a:cubicBezTo>
                              <a:cubicBezTo>
                                <a:pt x="0" y="12366"/>
                                <a:pt x="3416" y="15828"/>
                                <a:pt x="7809" y="1582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</p:grpSp>
              <p:sp>
                <p:nvSpPr>
                  <p:cNvPr id="577" name="Forma Livre: Forma 576">
                    <a:extLst>
                      <a:ext uri="{FF2B5EF4-FFF2-40B4-BE49-F238E27FC236}">
                        <a16:creationId xmlns:a16="http://schemas.microsoft.com/office/drawing/2014/main" id="{9E81ACCE-B2E2-9C9A-D4F9-99AACC0F6750}"/>
                      </a:ext>
                    </a:extLst>
                  </p:cNvPr>
                  <p:cNvSpPr/>
                  <p:nvPr/>
                </p:nvSpPr>
                <p:spPr>
                  <a:xfrm>
                    <a:off x="2319008" y="4883937"/>
                    <a:ext cx="76137" cy="77161"/>
                  </a:xfrm>
                  <a:custGeom>
                    <a:avLst/>
                    <a:gdLst>
                      <a:gd name="connsiteX0" fmla="*/ 76137 w 76137"/>
                      <a:gd name="connsiteY0" fmla="*/ 38581 h 77161"/>
                      <a:gd name="connsiteX1" fmla="*/ 38069 w 76137"/>
                      <a:gd name="connsiteY1" fmla="*/ 77161 h 77161"/>
                      <a:gd name="connsiteX2" fmla="*/ 0 w 76137"/>
                      <a:gd name="connsiteY2" fmla="*/ 38581 h 77161"/>
                      <a:gd name="connsiteX3" fmla="*/ 38069 w 76137"/>
                      <a:gd name="connsiteY3" fmla="*/ 0 h 77161"/>
                      <a:gd name="connsiteX4" fmla="*/ 76137 w 76137"/>
                      <a:gd name="connsiteY4" fmla="*/ 38581 h 77161"/>
                      <a:gd name="connsiteX5" fmla="*/ 11957 w 76137"/>
                      <a:gd name="connsiteY5" fmla="*/ 38581 h 77161"/>
                      <a:gd name="connsiteX6" fmla="*/ 38069 w 76137"/>
                      <a:gd name="connsiteY6" fmla="*/ 65043 h 77161"/>
                      <a:gd name="connsiteX7" fmla="*/ 64180 w 76137"/>
                      <a:gd name="connsiteY7" fmla="*/ 38581 h 77161"/>
                      <a:gd name="connsiteX8" fmla="*/ 38069 w 76137"/>
                      <a:gd name="connsiteY8" fmla="*/ 12118 h 77161"/>
                      <a:gd name="connsiteX9" fmla="*/ 11957 w 76137"/>
                      <a:gd name="connsiteY9" fmla="*/ 38581 h 77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137" h="77161">
                        <a:moveTo>
                          <a:pt x="76137" y="38581"/>
                        </a:moveTo>
                        <a:cubicBezTo>
                          <a:pt x="76137" y="59850"/>
                          <a:pt x="59055" y="77161"/>
                          <a:pt x="38069" y="77161"/>
                        </a:cubicBezTo>
                        <a:cubicBezTo>
                          <a:pt x="17082" y="77161"/>
                          <a:pt x="0" y="59850"/>
                          <a:pt x="0" y="38581"/>
                        </a:cubicBezTo>
                        <a:cubicBezTo>
                          <a:pt x="0" y="17312"/>
                          <a:pt x="17082" y="0"/>
                          <a:pt x="38069" y="0"/>
                        </a:cubicBezTo>
                        <a:cubicBezTo>
                          <a:pt x="59055" y="0"/>
                          <a:pt x="76137" y="17312"/>
                          <a:pt x="76137" y="38581"/>
                        </a:cubicBezTo>
                        <a:close/>
                        <a:moveTo>
                          <a:pt x="11957" y="38581"/>
                        </a:moveTo>
                        <a:cubicBezTo>
                          <a:pt x="11957" y="53172"/>
                          <a:pt x="23671" y="65043"/>
                          <a:pt x="38069" y="65043"/>
                        </a:cubicBezTo>
                        <a:cubicBezTo>
                          <a:pt x="52466" y="65043"/>
                          <a:pt x="64180" y="53172"/>
                          <a:pt x="64180" y="38581"/>
                        </a:cubicBezTo>
                        <a:cubicBezTo>
                          <a:pt x="64180" y="23989"/>
                          <a:pt x="52466" y="12118"/>
                          <a:pt x="38069" y="12118"/>
                        </a:cubicBezTo>
                        <a:cubicBezTo>
                          <a:pt x="23671" y="12118"/>
                          <a:pt x="11957" y="23989"/>
                          <a:pt x="11957" y="38581"/>
                        </a:cubicBezTo>
                        <a:close/>
                      </a:path>
                    </a:pathLst>
                  </a:custGeom>
                  <a:solidFill>
                    <a:srgbClr val="1D1E1C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grpSp>
                <p:nvGrpSpPr>
                  <p:cNvPr id="578" name="Gráfico 4">
                    <a:extLst>
                      <a:ext uri="{FF2B5EF4-FFF2-40B4-BE49-F238E27FC236}">
                        <a16:creationId xmlns:a16="http://schemas.microsoft.com/office/drawing/2014/main" id="{C09FBD88-B2CF-C235-62F2-4118D1AED2DE}"/>
                      </a:ext>
                    </a:extLst>
                  </p:cNvPr>
                  <p:cNvGrpSpPr/>
                  <p:nvPr/>
                </p:nvGrpSpPr>
                <p:grpSpPr>
                  <a:xfrm>
                    <a:off x="1710885" y="88800"/>
                    <a:ext cx="1455640" cy="6206548"/>
                    <a:chOff x="1710885" y="88800"/>
                    <a:chExt cx="1455640" cy="6206548"/>
                  </a:xfrm>
                  <a:solidFill>
                    <a:srgbClr val="C0BEBE"/>
                  </a:solidFill>
                </p:grpSpPr>
                <p:sp>
                  <p:nvSpPr>
                    <p:cNvPr id="579" name="Forma Livre: Forma 578">
                      <a:extLst>
                        <a:ext uri="{FF2B5EF4-FFF2-40B4-BE49-F238E27FC236}">
                          <a16:creationId xmlns:a16="http://schemas.microsoft.com/office/drawing/2014/main" id="{2B8ABED9-737C-087C-6A87-D1FD1E396A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5631" y="3061493"/>
                      <a:ext cx="86876" cy="88043"/>
                    </a:xfrm>
                    <a:custGeom>
                      <a:avLst/>
                      <a:gdLst>
                        <a:gd name="connsiteX0" fmla="*/ 43440 w 86876"/>
                        <a:gd name="connsiteY0" fmla="*/ 88043 h 88043"/>
                        <a:gd name="connsiteX1" fmla="*/ 86877 w 86876"/>
                        <a:gd name="connsiteY1" fmla="*/ 44022 h 88043"/>
                        <a:gd name="connsiteX2" fmla="*/ 43440 w 86876"/>
                        <a:gd name="connsiteY2" fmla="*/ 0 h 88043"/>
                        <a:gd name="connsiteX3" fmla="*/ 2 w 86876"/>
                        <a:gd name="connsiteY3" fmla="*/ 44022 h 88043"/>
                        <a:gd name="connsiteX4" fmla="*/ 43440 w 86876"/>
                        <a:gd name="connsiteY4" fmla="*/ 88043 h 88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76" h="88043">
                          <a:moveTo>
                            <a:pt x="43440" y="88043"/>
                          </a:moveTo>
                          <a:cubicBezTo>
                            <a:pt x="67354" y="88043"/>
                            <a:pt x="86877" y="68258"/>
                            <a:pt x="86877" y="44022"/>
                          </a:cubicBezTo>
                          <a:cubicBezTo>
                            <a:pt x="86877" y="19785"/>
                            <a:pt x="67354" y="0"/>
                            <a:pt x="43440" y="0"/>
                          </a:cubicBezTo>
                          <a:cubicBezTo>
                            <a:pt x="19525" y="0"/>
                            <a:pt x="2" y="19785"/>
                            <a:pt x="2" y="44022"/>
                          </a:cubicBezTo>
                          <a:cubicBezTo>
                            <a:pt x="-242" y="68258"/>
                            <a:pt x="19281" y="88043"/>
                            <a:pt x="43440" y="88043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0" name="Forma Livre: Forma 579">
                      <a:extLst>
                        <a:ext uri="{FF2B5EF4-FFF2-40B4-BE49-F238E27FC236}">
                          <a16:creationId xmlns:a16="http://schemas.microsoft.com/office/drawing/2014/main" id="{B71A91F0-0951-B397-BC95-368FE994DF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9650" y="4216441"/>
                      <a:ext cx="86874" cy="88043"/>
                    </a:xfrm>
                    <a:custGeom>
                      <a:avLst/>
                      <a:gdLst>
                        <a:gd name="connsiteX0" fmla="*/ 43437 w 86874"/>
                        <a:gd name="connsiteY0" fmla="*/ 88043 h 88043"/>
                        <a:gd name="connsiteX1" fmla="*/ 86875 w 86874"/>
                        <a:gd name="connsiteY1" fmla="*/ 44022 h 88043"/>
                        <a:gd name="connsiteX2" fmla="*/ 43437 w 86874"/>
                        <a:gd name="connsiteY2" fmla="*/ 0 h 88043"/>
                        <a:gd name="connsiteX3" fmla="*/ 0 w 86874"/>
                        <a:gd name="connsiteY3" fmla="*/ 44022 h 88043"/>
                        <a:gd name="connsiteX4" fmla="*/ 43437 w 86874"/>
                        <a:gd name="connsiteY4" fmla="*/ 88043 h 88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74" h="88043">
                          <a:moveTo>
                            <a:pt x="43437" y="88043"/>
                          </a:moveTo>
                          <a:cubicBezTo>
                            <a:pt x="67352" y="88043"/>
                            <a:pt x="86875" y="68258"/>
                            <a:pt x="86875" y="44022"/>
                          </a:cubicBezTo>
                          <a:cubicBezTo>
                            <a:pt x="86875" y="19785"/>
                            <a:pt x="67352" y="0"/>
                            <a:pt x="43437" y="0"/>
                          </a:cubicBezTo>
                          <a:cubicBezTo>
                            <a:pt x="19522" y="0"/>
                            <a:pt x="0" y="19785"/>
                            <a:pt x="0" y="44022"/>
                          </a:cubicBezTo>
                          <a:cubicBezTo>
                            <a:pt x="0" y="68258"/>
                            <a:pt x="19278" y="88043"/>
                            <a:pt x="43437" y="88043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1" name="Forma Livre: Forma 580">
                      <a:extLst>
                        <a:ext uri="{FF2B5EF4-FFF2-40B4-BE49-F238E27FC236}">
                          <a16:creationId xmlns:a16="http://schemas.microsoft.com/office/drawing/2014/main" id="{C3A1E3A1-6298-76D8-F33F-020327EF29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7877" y="5514336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4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4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4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4"/>
                          </a:moveTo>
                          <a:cubicBezTo>
                            <a:pt x="66376" y="52210"/>
                            <a:pt x="51517" y="67269"/>
                            <a:pt x="33188" y="67269"/>
                          </a:cubicBezTo>
                          <a:cubicBezTo>
                            <a:pt x="14859" y="67269"/>
                            <a:pt x="0" y="52210"/>
                            <a:pt x="0" y="33634"/>
                          </a:cubicBezTo>
                          <a:cubicBezTo>
                            <a:pt x="0" y="15058"/>
                            <a:pt x="14859" y="0"/>
                            <a:pt x="33188" y="0"/>
                          </a:cubicBezTo>
                          <a:cubicBezTo>
                            <a:pt x="51517" y="0"/>
                            <a:pt x="66376" y="15058"/>
                            <a:pt x="66376" y="33634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2" name="Forma Livre: Forma 581">
                      <a:extLst>
                        <a:ext uri="{FF2B5EF4-FFF2-40B4-BE49-F238E27FC236}">
                          <a16:creationId xmlns:a16="http://schemas.microsoft.com/office/drawing/2014/main" id="{5B2E3577-7294-7F72-A8EC-C246967EA2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9107" y="5228196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4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4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4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4"/>
                          </a:moveTo>
                          <a:cubicBezTo>
                            <a:pt x="66376" y="52210"/>
                            <a:pt x="51517" y="67269"/>
                            <a:pt x="33188" y="67269"/>
                          </a:cubicBezTo>
                          <a:cubicBezTo>
                            <a:pt x="14859" y="67269"/>
                            <a:pt x="0" y="52210"/>
                            <a:pt x="0" y="33634"/>
                          </a:cubicBezTo>
                          <a:cubicBezTo>
                            <a:pt x="0" y="15059"/>
                            <a:pt x="14859" y="0"/>
                            <a:pt x="33188" y="0"/>
                          </a:cubicBezTo>
                          <a:cubicBezTo>
                            <a:pt x="51517" y="0"/>
                            <a:pt x="66376" y="15059"/>
                            <a:pt x="66376" y="33634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3" name="Forma Livre: Forma 582">
                      <a:extLst>
                        <a:ext uri="{FF2B5EF4-FFF2-40B4-BE49-F238E27FC236}">
                          <a16:creationId xmlns:a16="http://schemas.microsoft.com/office/drawing/2014/main" id="{75FC50C8-52D4-43AF-EC9D-46C88DB3CD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3964" y="4459797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1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1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1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1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1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4" name="Forma Livre: Forma 583">
                      <a:extLst>
                        <a:ext uri="{FF2B5EF4-FFF2-40B4-BE49-F238E27FC236}">
                          <a16:creationId xmlns:a16="http://schemas.microsoft.com/office/drawing/2014/main" id="{8400D384-2012-82B4-205B-563EFF3320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1492" y="400202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5" name="Forma Livre: Forma 584">
                      <a:extLst>
                        <a:ext uri="{FF2B5EF4-FFF2-40B4-BE49-F238E27FC236}">
                          <a16:creationId xmlns:a16="http://schemas.microsoft.com/office/drawing/2014/main" id="{79E9504B-55AB-CA00-BD19-B0E583D42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3585" y="2346513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6" name="Forma Livre: Forma 585">
                      <a:extLst>
                        <a:ext uri="{FF2B5EF4-FFF2-40B4-BE49-F238E27FC236}">
                          <a16:creationId xmlns:a16="http://schemas.microsoft.com/office/drawing/2014/main" id="{F30D3F65-C8FF-5709-8295-BAFFFB266E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4309" y="2939815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7" name="Forma Livre: Forma 586">
                      <a:extLst>
                        <a:ext uri="{FF2B5EF4-FFF2-40B4-BE49-F238E27FC236}">
                          <a16:creationId xmlns:a16="http://schemas.microsoft.com/office/drawing/2014/main" id="{16158F49-A686-DD10-91C7-7C7A768E52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7869" y="2745675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8" name="Forma Livre: Forma 587">
                      <a:extLst>
                        <a:ext uri="{FF2B5EF4-FFF2-40B4-BE49-F238E27FC236}">
                          <a16:creationId xmlns:a16="http://schemas.microsoft.com/office/drawing/2014/main" id="{ED1D02C5-5107-E73B-1228-DAE5759419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1244" y="3185149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9" name="Forma Livre: Forma 588">
                      <a:extLst>
                        <a:ext uri="{FF2B5EF4-FFF2-40B4-BE49-F238E27FC236}">
                          <a16:creationId xmlns:a16="http://schemas.microsoft.com/office/drawing/2014/main" id="{6E8A39F0-C372-0751-F960-8326BB3B08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6857" y="4110344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0" name="Forma Livre: Forma 589">
                      <a:extLst>
                        <a:ext uri="{FF2B5EF4-FFF2-40B4-BE49-F238E27FC236}">
                          <a16:creationId xmlns:a16="http://schemas.microsoft.com/office/drawing/2014/main" id="{6A3F2BF7-29A0-FF38-7018-64C50496A8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02815" y="327690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4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4"/>
                            <a:pt x="27087" y="54904"/>
                          </a:cubicBezTo>
                          <a:cubicBezTo>
                            <a:pt x="12127" y="54904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1" name="Forma Livre: Forma 590">
                      <a:extLst>
                        <a:ext uri="{FF2B5EF4-FFF2-40B4-BE49-F238E27FC236}">
                          <a16:creationId xmlns:a16="http://schemas.microsoft.com/office/drawing/2014/main" id="{FDD82B92-9D1D-E7FF-9055-3836DE92AC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09543" y="2208760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2" name="Forma Livre: Forma 591">
                      <a:extLst>
                        <a:ext uri="{FF2B5EF4-FFF2-40B4-BE49-F238E27FC236}">
                          <a16:creationId xmlns:a16="http://schemas.microsoft.com/office/drawing/2014/main" id="{D431C10F-26D2-9FA9-E747-DBDAF591DC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7512" y="2051470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3" name="Forma Livre: Forma 592">
                      <a:extLst>
                        <a:ext uri="{FF2B5EF4-FFF2-40B4-BE49-F238E27FC236}">
                          <a16:creationId xmlns:a16="http://schemas.microsoft.com/office/drawing/2014/main" id="{423C94FF-BA31-9EF2-41B8-62BB562E39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7512" y="1556351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4" name="Forma Livre: Forma 593">
                      <a:extLst>
                        <a:ext uri="{FF2B5EF4-FFF2-40B4-BE49-F238E27FC236}">
                          <a16:creationId xmlns:a16="http://schemas.microsoft.com/office/drawing/2014/main" id="{6F8C9B9A-A0F0-E570-2D04-DD44D39E07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97429" y="1398071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5" name="Forma Livre: Forma 594">
                      <a:extLst>
                        <a:ext uri="{FF2B5EF4-FFF2-40B4-BE49-F238E27FC236}">
                          <a16:creationId xmlns:a16="http://schemas.microsoft.com/office/drawing/2014/main" id="{1F28D126-08B1-077E-C2D3-1DD01A483F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837" y="1177963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6" name="Forma Livre: Forma 595">
                      <a:extLst>
                        <a:ext uri="{FF2B5EF4-FFF2-40B4-BE49-F238E27FC236}">
                          <a16:creationId xmlns:a16="http://schemas.microsoft.com/office/drawing/2014/main" id="{BD0C12E8-82DC-CFE9-BE83-75D0A3DC6F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502" y="709956"/>
                      <a:ext cx="54356" cy="55056"/>
                    </a:xfrm>
                    <a:custGeom>
                      <a:avLst/>
                      <a:gdLst>
                        <a:gd name="connsiteX0" fmla="*/ 29374 w 54356"/>
                        <a:gd name="connsiteY0" fmla="*/ 54995 h 55056"/>
                        <a:gd name="connsiteX1" fmla="*/ 54265 w 54356"/>
                        <a:gd name="connsiteY1" fmla="*/ 25318 h 55056"/>
                        <a:gd name="connsiteX2" fmla="*/ 24982 w 54356"/>
                        <a:gd name="connsiteY2" fmla="*/ 92 h 55056"/>
                        <a:gd name="connsiteX3" fmla="*/ 91 w 54356"/>
                        <a:gd name="connsiteY3" fmla="*/ 29769 h 55056"/>
                        <a:gd name="connsiteX4" fmla="*/ 29374 w 54356"/>
                        <a:gd name="connsiteY4" fmla="*/ 54995 h 55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356" h="55056">
                          <a:moveTo>
                            <a:pt x="29374" y="54995"/>
                          </a:moveTo>
                          <a:cubicBezTo>
                            <a:pt x="44260" y="53759"/>
                            <a:pt x="55486" y="40651"/>
                            <a:pt x="54265" y="25318"/>
                          </a:cubicBezTo>
                          <a:cubicBezTo>
                            <a:pt x="53045" y="10232"/>
                            <a:pt x="40112" y="-1145"/>
                            <a:pt x="24982" y="92"/>
                          </a:cubicBezTo>
                          <a:cubicBezTo>
                            <a:pt x="10096" y="1329"/>
                            <a:pt x="-1129" y="14436"/>
                            <a:pt x="91" y="29769"/>
                          </a:cubicBezTo>
                          <a:cubicBezTo>
                            <a:pt x="1555" y="44856"/>
                            <a:pt x="14489" y="55985"/>
                            <a:pt x="29374" y="54995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7" name="Forma Livre: Forma 596">
                      <a:extLst>
                        <a:ext uri="{FF2B5EF4-FFF2-40B4-BE49-F238E27FC236}">
                          <a16:creationId xmlns:a16="http://schemas.microsoft.com/office/drawing/2014/main" id="{D69BD708-CD00-C097-3BCD-0A65C51B46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837" y="30025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8" name="Forma Livre: Forma 597">
                      <a:extLst>
                        <a:ext uri="{FF2B5EF4-FFF2-40B4-BE49-F238E27FC236}">
                          <a16:creationId xmlns:a16="http://schemas.microsoft.com/office/drawing/2014/main" id="{66BE31ED-DCF5-7ECA-A9F4-862A10822B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2078" y="2800826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9" name="Forma Livre: Forma 598">
                      <a:extLst>
                        <a:ext uri="{FF2B5EF4-FFF2-40B4-BE49-F238E27FC236}">
                          <a16:creationId xmlns:a16="http://schemas.microsoft.com/office/drawing/2014/main" id="{AE8C31B6-B218-1092-1DC6-0D29AF64AA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0122" y="2745675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0" name="Forma Livre: Forma 599">
                      <a:extLst>
                        <a:ext uri="{FF2B5EF4-FFF2-40B4-BE49-F238E27FC236}">
                          <a16:creationId xmlns:a16="http://schemas.microsoft.com/office/drawing/2014/main" id="{EBA80E42-0857-7AF6-17ED-9F43AEEB7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01752" y="259506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1" name="Forma Livre: Forma 600">
                      <a:extLst>
                        <a:ext uri="{FF2B5EF4-FFF2-40B4-BE49-F238E27FC236}">
                          <a16:creationId xmlns:a16="http://schemas.microsoft.com/office/drawing/2014/main" id="{F3F1BBC5-20B2-AC5E-7ABF-4F5D7C495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5604" y="3020686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2" name="Forma Livre: Forma 601">
                      <a:extLst>
                        <a:ext uri="{FF2B5EF4-FFF2-40B4-BE49-F238E27FC236}">
                          <a16:creationId xmlns:a16="http://schemas.microsoft.com/office/drawing/2014/main" id="{6D864542-F0F9-9F04-12D2-89DE96F71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0122" y="3992129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3" name="Forma Livre: Forma 602">
                      <a:extLst>
                        <a:ext uri="{FF2B5EF4-FFF2-40B4-BE49-F238E27FC236}">
                          <a16:creationId xmlns:a16="http://schemas.microsoft.com/office/drawing/2014/main" id="{1E94B810-3A71-5E8F-C3E5-9E6342354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9756" y="4296323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1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1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1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1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1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4" name="Forma Livre: Forma 603">
                      <a:extLst>
                        <a:ext uri="{FF2B5EF4-FFF2-40B4-BE49-F238E27FC236}">
                          <a16:creationId xmlns:a16="http://schemas.microsoft.com/office/drawing/2014/main" id="{887274E1-82BE-00C2-1E10-1001C14EC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9756" y="3929064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5" name="Forma Livre: Forma 604">
                      <a:extLst>
                        <a:ext uri="{FF2B5EF4-FFF2-40B4-BE49-F238E27FC236}">
                          <a16:creationId xmlns:a16="http://schemas.microsoft.com/office/drawing/2014/main" id="{36763DD3-D8F5-AD42-DB49-5CCCAC79A6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4140" y="4757808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6" name="Forma Livre: Forma 605">
                      <a:extLst>
                        <a:ext uri="{FF2B5EF4-FFF2-40B4-BE49-F238E27FC236}">
                          <a16:creationId xmlns:a16="http://schemas.microsoft.com/office/drawing/2014/main" id="{D3C6B6F3-8336-BAB6-C343-8EB7E0F7D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5208" y="469672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7" name="Forma Livre: Forma 606">
                      <a:extLst>
                        <a:ext uri="{FF2B5EF4-FFF2-40B4-BE49-F238E27FC236}">
                          <a16:creationId xmlns:a16="http://schemas.microsoft.com/office/drawing/2014/main" id="{CE0A5C5A-B477-015C-9089-167A6DFC7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4309" y="3763365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5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5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5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5"/>
                          </a:moveTo>
                          <a:cubicBezTo>
                            <a:pt x="66376" y="52211"/>
                            <a:pt x="51517" y="67269"/>
                            <a:pt x="33188" y="67269"/>
                          </a:cubicBezTo>
                          <a:cubicBezTo>
                            <a:pt x="14859" y="67269"/>
                            <a:pt x="0" y="52211"/>
                            <a:pt x="0" y="33635"/>
                          </a:cubicBezTo>
                          <a:cubicBezTo>
                            <a:pt x="0" y="15059"/>
                            <a:pt x="14859" y="0"/>
                            <a:pt x="33188" y="0"/>
                          </a:cubicBezTo>
                          <a:cubicBezTo>
                            <a:pt x="51517" y="0"/>
                            <a:pt x="66376" y="15059"/>
                            <a:pt x="66376" y="33635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8" name="Forma Livre: Forma 607">
                      <a:extLst>
                        <a:ext uri="{FF2B5EF4-FFF2-40B4-BE49-F238E27FC236}">
                          <a16:creationId xmlns:a16="http://schemas.microsoft.com/office/drawing/2014/main" id="{B545A4C3-CBA0-6ECB-9A97-115242A071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80677" y="3613989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4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4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4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4"/>
                          </a:moveTo>
                          <a:cubicBezTo>
                            <a:pt x="66376" y="52210"/>
                            <a:pt x="51517" y="67269"/>
                            <a:pt x="33188" y="67269"/>
                          </a:cubicBezTo>
                          <a:cubicBezTo>
                            <a:pt x="14859" y="67269"/>
                            <a:pt x="0" y="52210"/>
                            <a:pt x="0" y="33634"/>
                          </a:cubicBezTo>
                          <a:cubicBezTo>
                            <a:pt x="0" y="15058"/>
                            <a:pt x="14859" y="0"/>
                            <a:pt x="33188" y="0"/>
                          </a:cubicBezTo>
                          <a:cubicBezTo>
                            <a:pt x="51517" y="0"/>
                            <a:pt x="66376" y="15058"/>
                            <a:pt x="66376" y="33634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9" name="Forma Livre: Forma 608">
                      <a:extLst>
                        <a:ext uri="{FF2B5EF4-FFF2-40B4-BE49-F238E27FC236}">
                          <a16:creationId xmlns:a16="http://schemas.microsoft.com/office/drawing/2014/main" id="{B31ADCFD-2C7F-2648-A0A0-30207F27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02815" y="4119495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4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4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4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4"/>
                          </a:moveTo>
                          <a:cubicBezTo>
                            <a:pt x="66376" y="52210"/>
                            <a:pt x="51517" y="67269"/>
                            <a:pt x="33188" y="67269"/>
                          </a:cubicBezTo>
                          <a:cubicBezTo>
                            <a:pt x="14859" y="67269"/>
                            <a:pt x="0" y="52210"/>
                            <a:pt x="0" y="33634"/>
                          </a:cubicBezTo>
                          <a:cubicBezTo>
                            <a:pt x="0" y="15058"/>
                            <a:pt x="14859" y="0"/>
                            <a:pt x="33188" y="0"/>
                          </a:cubicBezTo>
                          <a:cubicBezTo>
                            <a:pt x="51517" y="0"/>
                            <a:pt x="66376" y="15058"/>
                            <a:pt x="66376" y="33634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0" name="Forma Livre: Forma 609">
                      <a:extLst>
                        <a:ext uri="{FF2B5EF4-FFF2-40B4-BE49-F238E27FC236}">
                          <a16:creationId xmlns:a16="http://schemas.microsoft.com/office/drawing/2014/main" id="{4D407ACF-BBF9-A957-E977-B1974BC529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5019" y="4775367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5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5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5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5"/>
                          </a:moveTo>
                          <a:cubicBezTo>
                            <a:pt x="66376" y="52211"/>
                            <a:pt x="51518" y="67269"/>
                            <a:pt x="33188" y="67269"/>
                          </a:cubicBezTo>
                          <a:cubicBezTo>
                            <a:pt x="14859" y="67269"/>
                            <a:pt x="0" y="52211"/>
                            <a:pt x="0" y="33635"/>
                          </a:cubicBezTo>
                          <a:cubicBezTo>
                            <a:pt x="0" y="15059"/>
                            <a:pt x="14859" y="0"/>
                            <a:pt x="33188" y="0"/>
                          </a:cubicBezTo>
                          <a:cubicBezTo>
                            <a:pt x="51518" y="0"/>
                            <a:pt x="66376" y="15059"/>
                            <a:pt x="66376" y="33635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1" name="Forma Livre: Forma 610">
                      <a:extLst>
                        <a:ext uri="{FF2B5EF4-FFF2-40B4-BE49-F238E27FC236}">
                          <a16:creationId xmlns:a16="http://schemas.microsoft.com/office/drawing/2014/main" id="{C83115E7-069E-4017-CC32-05F284B82A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4678" y="923973"/>
                      <a:ext cx="102492" cy="103871"/>
                    </a:xfrm>
                    <a:custGeom>
                      <a:avLst/>
                      <a:gdLst>
                        <a:gd name="connsiteX0" fmla="*/ 102493 w 102492"/>
                        <a:gd name="connsiteY0" fmla="*/ 51936 h 103871"/>
                        <a:gd name="connsiteX1" fmla="*/ 51246 w 102492"/>
                        <a:gd name="connsiteY1" fmla="*/ 103871 h 103871"/>
                        <a:gd name="connsiteX2" fmla="*/ 0 w 102492"/>
                        <a:gd name="connsiteY2" fmla="*/ 51936 h 103871"/>
                        <a:gd name="connsiteX3" fmla="*/ 51246 w 102492"/>
                        <a:gd name="connsiteY3" fmla="*/ 0 h 103871"/>
                        <a:gd name="connsiteX4" fmla="*/ 102493 w 102492"/>
                        <a:gd name="connsiteY4" fmla="*/ 51936 h 103871"/>
                        <a:gd name="connsiteX5" fmla="*/ 8785 w 102492"/>
                        <a:gd name="connsiteY5" fmla="*/ 51936 h 103871"/>
                        <a:gd name="connsiteX6" fmla="*/ 51246 w 102492"/>
                        <a:gd name="connsiteY6" fmla="*/ 94968 h 103871"/>
                        <a:gd name="connsiteX7" fmla="*/ 93708 w 102492"/>
                        <a:gd name="connsiteY7" fmla="*/ 51936 h 103871"/>
                        <a:gd name="connsiteX8" fmla="*/ 51246 w 102492"/>
                        <a:gd name="connsiteY8" fmla="*/ 8903 h 103871"/>
                        <a:gd name="connsiteX9" fmla="*/ 8785 w 102492"/>
                        <a:gd name="connsiteY9" fmla="*/ 51936 h 103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2492" h="103871">
                          <a:moveTo>
                            <a:pt x="102493" y="51936"/>
                          </a:moveTo>
                          <a:cubicBezTo>
                            <a:pt x="102493" y="80624"/>
                            <a:pt x="79554" y="103871"/>
                            <a:pt x="51246" y="103871"/>
                          </a:cubicBezTo>
                          <a:cubicBezTo>
                            <a:pt x="22939" y="103871"/>
                            <a:pt x="0" y="80624"/>
                            <a:pt x="0" y="51936"/>
                          </a:cubicBezTo>
                          <a:cubicBezTo>
                            <a:pt x="0" y="23247"/>
                            <a:pt x="22939" y="0"/>
                            <a:pt x="51246" y="0"/>
                          </a:cubicBezTo>
                          <a:cubicBezTo>
                            <a:pt x="79310" y="0"/>
                            <a:pt x="102493" y="23247"/>
                            <a:pt x="102493" y="51936"/>
                          </a:cubicBezTo>
                          <a:close/>
                          <a:moveTo>
                            <a:pt x="8785" y="51936"/>
                          </a:moveTo>
                          <a:cubicBezTo>
                            <a:pt x="8785" y="75678"/>
                            <a:pt x="27819" y="94968"/>
                            <a:pt x="51246" y="94968"/>
                          </a:cubicBezTo>
                          <a:cubicBezTo>
                            <a:pt x="74673" y="94968"/>
                            <a:pt x="93708" y="75678"/>
                            <a:pt x="93708" y="51936"/>
                          </a:cubicBezTo>
                          <a:cubicBezTo>
                            <a:pt x="93708" y="28194"/>
                            <a:pt x="74673" y="8903"/>
                            <a:pt x="51246" y="8903"/>
                          </a:cubicBezTo>
                          <a:cubicBezTo>
                            <a:pt x="27819" y="8903"/>
                            <a:pt x="8785" y="28194"/>
                            <a:pt x="8785" y="51936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2" name="Forma Livre: Forma 611">
                      <a:extLst>
                        <a:ext uri="{FF2B5EF4-FFF2-40B4-BE49-F238E27FC236}">
                          <a16:creationId xmlns:a16="http://schemas.microsoft.com/office/drawing/2014/main" id="{B402F5B1-E2A0-D012-842B-068F3C627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4678" y="473370"/>
                      <a:ext cx="102492" cy="103871"/>
                    </a:xfrm>
                    <a:custGeom>
                      <a:avLst/>
                      <a:gdLst>
                        <a:gd name="connsiteX0" fmla="*/ 102493 w 102492"/>
                        <a:gd name="connsiteY0" fmla="*/ 51936 h 103871"/>
                        <a:gd name="connsiteX1" fmla="*/ 51246 w 102492"/>
                        <a:gd name="connsiteY1" fmla="*/ 103871 h 103871"/>
                        <a:gd name="connsiteX2" fmla="*/ 0 w 102492"/>
                        <a:gd name="connsiteY2" fmla="*/ 51936 h 103871"/>
                        <a:gd name="connsiteX3" fmla="*/ 51246 w 102492"/>
                        <a:gd name="connsiteY3" fmla="*/ 0 h 103871"/>
                        <a:gd name="connsiteX4" fmla="*/ 102493 w 102492"/>
                        <a:gd name="connsiteY4" fmla="*/ 51936 h 103871"/>
                        <a:gd name="connsiteX5" fmla="*/ 8785 w 102492"/>
                        <a:gd name="connsiteY5" fmla="*/ 51936 h 103871"/>
                        <a:gd name="connsiteX6" fmla="*/ 51246 w 102492"/>
                        <a:gd name="connsiteY6" fmla="*/ 94968 h 103871"/>
                        <a:gd name="connsiteX7" fmla="*/ 93708 w 102492"/>
                        <a:gd name="connsiteY7" fmla="*/ 51936 h 103871"/>
                        <a:gd name="connsiteX8" fmla="*/ 51246 w 102492"/>
                        <a:gd name="connsiteY8" fmla="*/ 8903 h 103871"/>
                        <a:gd name="connsiteX9" fmla="*/ 8785 w 102492"/>
                        <a:gd name="connsiteY9" fmla="*/ 51936 h 103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2492" h="103871">
                          <a:moveTo>
                            <a:pt x="102493" y="51936"/>
                          </a:moveTo>
                          <a:cubicBezTo>
                            <a:pt x="102493" y="80624"/>
                            <a:pt x="79554" y="103871"/>
                            <a:pt x="51246" y="103871"/>
                          </a:cubicBezTo>
                          <a:cubicBezTo>
                            <a:pt x="22939" y="103871"/>
                            <a:pt x="0" y="80624"/>
                            <a:pt x="0" y="51936"/>
                          </a:cubicBezTo>
                          <a:cubicBezTo>
                            <a:pt x="0" y="23247"/>
                            <a:pt x="22939" y="0"/>
                            <a:pt x="51246" y="0"/>
                          </a:cubicBezTo>
                          <a:cubicBezTo>
                            <a:pt x="79310" y="0"/>
                            <a:pt x="102493" y="23247"/>
                            <a:pt x="102493" y="51936"/>
                          </a:cubicBezTo>
                          <a:close/>
                          <a:moveTo>
                            <a:pt x="8785" y="51936"/>
                          </a:moveTo>
                          <a:cubicBezTo>
                            <a:pt x="8785" y="75678"/>
                            <a:pt x="27819" y="94968"/>
                            <a:pt x="51246" y="94968"/>
                          </a:cubicBezTo>
                          <a:cubicBezTo>
                            <a:pt x="74673" y="94968"/>
                            <a:pt x="93708" y="75678"/>
                            <a:pt x="93708" y="51936"/>
                          </a:cubicBezTo>
                          <a:cubicBezTo>
                            <a:pt x="93708" y="28194"/>
                            <a:pt x="74673" y="8903"/>
                            <a:pt x="51246" y="8903"/>
                          </a:cubicBezTo>
                          <a:cubicBezTo>
                            <a:pt x="27819" y="8903"/>
                            <a:pt x="8785" y="28194"/>
                            <a:pt x="8785" y="51936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3" name="Forma Livre: Forma 612">
                      <a:extLst>
                        <a:ext uri="{FF2B5EF4-FFF2-40B4-BE49-F238E27FC236}">
                          <a16:creationId xmlns:a16="http://schemas.microsoft.com/office/drawing/2014/main" id="{18DCDB75-388C-9F16-FE14-BB0398984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3159" y="6038885"/>
                      <a:ext cx="76137" cy="77161"/>
                    </a:xfrm>
                    <a:custGeom>
                      <a:avLst/>
                      <a:gdLst>
                        <a:gd name="connsiteX0" fmla="*/ 76137 w 76137"/>
                        <a:gd name="connsiteY0" fmla="*/ 38581 h 77161"/>
                        <a:gd name="connsiteX1" fmla="*/ 38069 w 76137"/>
                        <a:gd name="connsiteY1" fmla="*/ 77161 h 77161"/>
                        <a:gd name="connsiteX2" fmla="*/ 0 w 76137"/>
                        <a:gd name="connsiteY2" fmla="*/ 38581 h 77161"/>
                        <a:gd name="connsiteX3" fmla="*/ 38069 w 76137"/>
                        <a:gd name="connsiteY3" fmla="*/ 0 h 77161"/>
                        <a:gd name="connsiteX4" fmla="*/ 76137 w 76137"/>
                        <a:gd name="connsiteY4" fmla="*/ 38581 h 77161"/>
                        <a:gd name="connsiteX5" fmla="*/ 12202 w 76137"/>
                        <a:gd name="connsiteY5" fmla="*/ 38581 h 77161"/>
                        <a:gd name="connsiteX6" fmla="*/ 38313 w 76137"/>
                        <a:gd name="connsiteY6" fmla="*/ 65043 h 77161"/>
                        <a:gd name="connsiteX7" fmla="*/ 64424 w 76137"/>
                        <a:gd name="connsiteY7" fmla="*/ 38581 h 77161"/>
                        <a:gd name="connsiteX8" fmla="*/ 38313 w 76137"/>
                        <a:gd name="connsiteY8" fmla="*/ 12118 h 77161"/>
                        <a:gd name="connsiteX9" fmla="*/ 12202 w 76137"/>
                        <a:gd name="connsiteY9" fmla="*/ 38581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76137" y="38581"/>
                          </a:move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lose/>
                          <a:moveTo>
                            <a:pt x="12202" y="38581"/>
                          </a:moveTo>
                          <a:cubicBezTo>
                            <a:pt x="12202" y="53172"/>
                            <a:pt x="23915" y="65043"/>
                            <a:pt x="38313" y="65043"/>
                          </a:cubicBezTo>
                          <a:cubicBezTo>
                            <a:pt x="52710" y="65043"/>
                            <a:pt x="64424" y="53172"/>
                            <a:pt x="64424" y="38581"/>
                          </a:cubicBezTo>
                          <a:cubicBezTo>
                            <a:pt x="64424" y="23989"/>
                            <a:pt x="52710" y="12118"/>
                            <a:pt x="38313" y="12118"/>
                          </a:cubicBezTo>
                          <a:cubicBezTo>
                            <a:pt x="23915" y="12118"/>
                            <a:pt x="12202" y="24236"/>
                            <a:pt x="12202" y="3858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4" name="Forma Livre: Forma 613">
                      <a:extLst>
                        <a:ext uri="{FF2B5EF4-FFF2-40B4-BE49-F238E27FC236}">
                          <a16:creationId xmlns:a16="http://schemas.microsoft.com/office/drawing/2014/main" id="{D82699AA-9102-C9F8-46EB-CAC4E326C0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7877" y="6081423"/>
                      <a:ext cx="76137" cy="77161"/>
                    </a:xfrm>
                    <a:custGeom>
                      <a:avLst/>
                      <a:gdLst>
                        <a:gd name="connsiteX0" fmla="*/ 76137 w 76137"/>
                        <a:gd name="connsiteY0" fmla="*/ 38581 h 77161"/>
                        <a:gd name="connsiteX1" fmla="*/ 38069 w 76137"/>
                        <a:gd name="connsiteY1" fmla="*/ 77161 h 77161"/>
                        <a:gd name="connsiteX2" fmla="*/ 0 w 76137"/>
                        <a:gd name="connsiteY2" fmla="*/ 38581 h 77161"/>
                        <a:gd name="connsiteX3" fmla="*/ 38069 w 76137"/>
                        <a:gd name="connsiteY3" fmla="*/ 0 h 77161"/>
                        <a:gd name="connsiteX4" fmla="*/ 76137 w 76137"/>
                        <a:gd name="connsiteY4" fmla="*/ 38581 h 77161"/>
                        <a:gd name="connsiteX5" fmla="*/ 11957 w 76137"/>
                        <a:gd name="connsiteY5" fmla="*/ 38581 h 77161"/>
                        <a:gd name="connsiteX6" fmla="*/ 38069 w 76137"/>
                        <a:gd name="connsiteY6" fmla="*/ 65043 h 77161"/>
                        <a:gd name="connsiteX7" fmla="*/ 64180 w 76137"/>
                        <a:gd name="connsiteY7" fmla="*/ 38581 h 77161"/>
                        <a:gd name="connsiteX8" fmla="*/ 38069 w 76137"/>
                        <a:gd name="connsiteY8" fmla="*/ 12118 h 77161"/>
                        <a:gd name="connsiteX9" fmla="*/ 11957 w 76137"/>
                        <a:gd name="connsiteY9" fmla="*/ 38581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76137" y="38581"/>
                          </a:move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lose/>
                          <a:moveTo>
                            <a:pt x="11957" y="38581"/>
                          </a:moveTo>
                          <a:cubicBezTo>
                            <a:pt x="11957" y="53172"/>
                            <a:pt x="23671" y="65043"/>
                            <a:pt x="38069" y="65043"/>
                          </a:cubicBezTo>
                          <a:cubicBezTo>
                            <a:pt x="52467" y="65043"/>
                            <a:pt x="64180" y="53172"/>
                            <a:pt x="64180" y="38581"/>
                          </a:cubicBezTo>
                          <a:cubicBezTo>
                            <a:pt x="64180" y="23989"/>
                            <a:pt x="52467" y="12118"/>
                            <a:pt x="38069" y="12118"/>
                          </a:cubicBezTo>
                          <a:cubicBezTo>
                            <a:pt x="23671" y="12118"/>
                            <a:pt x="11957" y="23989"/>
                            <a:pt x="11957" y="3858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5" name="Forma Livre: Forma 614">
                      <a:extLst>
                        <a:ext uri="{FF2B5EF4-FFF2-40B4-BE49-F238E27FC236}">
                          <a16:creationId xmlns:a16="http://schemas.microsoft.com/office/drawing/2014/main" id="{0A880BF7-7146-51DC-006D-7FB410BCF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3159" y="3761139"/>
                      <a:ext cx="76137" cy="77161"/>
                    </a:xfrm>
                    <a:custGeom>
                      <a:avLst/>
                      <a:gdLst>
                        <a:gd name="connsiteX0" fmla="*/ 76137 w 76137"/>
                        <a:gd name="connsiteY0" fmla="*/ 38581 h 77161"/>
                        <a:gd name="connsiteX1" fmla="*/ 38069 w 76137"/>
                        <a:gd name="connsiteY1" fmla="*/ 77162 h 77161"/>
                        <a:gd name="connsiteX2" fmla="*/ 0 w 76137"/>
                        <a:gd name="connsiteY2" fmla="*/ 38581 h 77161"/>
                        <a:gd name="connsiteX3" fmla="*/ 38069 w 76137"/>
                        <a:gd name="connsiteY3" fmla="*/ 0 h 77161"/>
                        <a:gd name="connsiteX4" fmla="*/ 76137 w 76137"/>
                        <a:gd name="connsiteY4" fmla="*/ 38581 h 77161"/>
                        <a:gd name="connsiteX5" fmla="*/ 12202 w 76137"/>
                        <a:gd name="connsiteY5" fmla="*/ 38581 h 77161"/>
                        <a:gd name="connsiteX6" fmla="*/ 38313 w 76137"/>
                        <a:gd name="connsiteY6" fmla="*/ 65043 h 77161"/>
                        <a:gd name="connsiteX7" fmla="*/ 64424 w 76137"/>
                        <a:gd name="connsiteY7" fmla="*/ 38581 h 77161"/>
                        <a:gd name="connsiteX8" fmla="*/ 38313 w 76137"/>
                        <a:gd name="connsiteY8" fmla="*/ 12118 h 77161"/>
                        <a:gd name="connsiteX9" fmla="*/ 12202 w 76137"/>
                        <a:gd name="connsiteY9" fmla="*/ 38581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76137" y="38581"/>
                          </a:moveTo>
                          <a:cubicBezTo>
                            <a:pt x="76137" y="59850"/>
                            <a:pt x="59055" y="77162"/>
                            <a:pt x="38069" y="77162"/>
                          </a:cubicBezTo>
                          <a:cubicBezTo>
                            <a:pt x="17082" y="77162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lose/>
                          <a:moveTo>
                            <a:pt x="12202" y="38581"/>
                          </a:moveTo>
                          <a:cubicBezTo>
                            <a:pt x="12202" y="53172"/>
                            <a:pt x="23915" y="65043"/>
                            <a:pt x="38313" y="65043"/>
                          </a:cubicBezTo>
                          <a:cubicBezTo>
                            <a:pt x="52710" y="65043"/>
                            <a:pt x="64424" y="53172"/>
                            <a:pt x="64424" y="38581"/>
                          </a:cubicBezTo>
                          <a:cubicBezTo>
                            <a:pt x="64424" y="23989"/>
                            <a:pt x="52710" y="12118"/>
                            <a:pt x="38313" y="12118"/>
                          </a:cubicBezTo>
                          <a:cubicBezTo>
                            <a:pt x="23915" y="12118"/>
                            <a:pt x="12202" y="23989"/>
                            <a:pt x="12202" y="3858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6" name="Forma Livre: Forma 615">
                      <a:extLst>
                        <a:ext uri="{FF2B5EF4-FFF2-40B4-BE49-F238E27FC236}">
                          <a16:creationId xmlns:a16="http://schemas.microsoft.com/office/drawing/2014/main" id="{417C8DD5-28C3-240B-2A56-03B3C64D37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6888" y="1629555"/>
                      <a:ext cx="76137" cy="77161"/>
                    </a:xfrm>
                    <a:custGeom>
                      <a:avLst/>
                      <a:gdLst>
                        <a:gd name="connsiteX0" fmla="*/ 76137 w 76137"/>
                        <a:gd name="connsiteY0" fmla="*/ 38581 h 77161"/>
                        <a:gd name="connsiteX1" fmla="*/ 38069 w 76137"/>
                        <a:gd name="connsiteY1" fmla="*/ 77161 h 77161"/>
                        <a:gd name="connsiteX2" fmla="*/ 0 w 76137"/>
                        <a:gd name="connsiteY2" fmla="*/ 38581 h 77161"/>
                        <a:gd name="connsiteX3" fmla="*/ 38069 w 76137"/>
                        <a:gd name="connsiteY3" fmla="*/ 0 h 77161"/>
                        <a:gd name="connsiteX4" fmla="*/ 76137 w 76137"/>
                        <a:gd name="connsiteY4" fmla="*/ 38581 h 77161"/>
                        <a:gd name="connsiteX5" fmla="*/ 11957 w 76137"/>
                        <a:gd name="connsiteY5" fmla="*/ 38581 h 77161"/>
                        <a:gd name="connsiteX6" fmla="*/ 38069 w 76137"/>
                        <a:gd name="connsiteY6" fmla="*/ 65043 h 77161"/>
                        <a:gd name="connsiteX7" fmla="*/ 64180 w 76137"/>
                        <a:gd name="connsiteY7" fmla="*/ 38581 h 77161"/>
                        <a:gd name="connsiteX8" fmla="*/ 38069 w 76137"/>
                        <a:gd name="connsiteY8" fmla="*/ 12118 h 77161"/>
                        <a:gd name="connsiteX9" fmla="*/ 11957 w 76137"/>
                        <a:gd name="connsiteY9" fmla="*/ 38581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76137" y="38581"/>
                          </a:move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lose/>
                          <a:moveTo>
                            <a:pt x="11957" y="38581"/>
                          </a:moveTo>
                          <a:cubicBezTo>
                            <a:pt x="11957" y="53172"/>
                            <a:pt x="23671" y="65043"/>
                            <a:pt x="38069" y="65043"/>
                          </a:cubicBezTo>
                          <a:cubicBezTo>
                            <a:pt x="52467" y="65043"/>
                            <a:pt x="64180" y="53172"/>
                            <a:pt x="64180" y="38581"/>
                          </a:cubicBezTo>
                          <a:cubicBezTo>
                            <a:pt x="64180" y="23989"/>
                            <a:pt x="52467" y="12118"/>
                            <a:pt x="38069" y="12118"/>
                          </a:cubicBezTo>
                          <a:cubicBezTo>
                            <a:pt x="23671" y="12118"/>
                            <a:pt x="11957" y="23989"/>
                            <a:pt x="11957" y="3858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7" name="Forma Livre: Forma 616">
                      <a:extLst>
                        <a:ext uri="{FF2B5EF4-FFF2-40B4-BE49-F238E27FC236}">
                          <a16:creationId xmlns:a16="http://schemas.microsoft.com/office/drawing/2014/main" id="{0DBFC064-6666-FEF5-CE9D-9D9E3AD7E4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86447" y="797349"/>
                      <a:ext cx="76137" cy="77161"/>
                    </a:xfrm>
                    <a:custGeom>
                      <a:avLst/>
                      <a:gdLst>
                        <a:gd name="connsiteX0" fmla="*/ 76137 w 76137"/>
                        <a:gd name="connsiteY0" fmla="*/ 38581 h 77161"/>
                        <a:gd name="connsiteX1" fmla="*/ 38069 w 76137"/>
                        <a:gd name="connsiteY1" fmla="*/ 77161 h 77161"/>
                        <a:gd name="connsiteX2" fmla="*/ 0 w 76137"/>
                        <a:gd name="connsiteY2" fmla="*/ 38581 h 77161"/>
                        <a:gd name="connsiteX3" fmla="*/ 38069 w 76137"/>
                        <a:gd name="connsiteY3" fmla="*/ 0 h 77161"/>
                        <a:gd name="connsiteX4" fmla="*/ 76137 w 76137"/>
                        <a:gd name="connsiteY4" fmla="*/ 38581 h 77161"/>
                        <a:gd name="connsiteX5" fmla="*/ 12202 w 76137"/>
                        <a:gd name="connsiteY5" fmla="*/ 38581 h 77161"/>
                        <a:gd name="connsiteX6" fmla="*/ 38313 w 76137"/>
                        <a:gd name="connsiteY6" fmla="*/ 65043 h 77161"/>
                        <a:gd name="connsiteX7" fmla="*/ 64424 w 76137"/>
                        <a:gd name="connsiteY7" fmla="*/ 38581 h 77161"/>
                        <a:gd name="connsiteX8" fmla="*/ 38313 w 76137"/>
                        <a:gd name="connsiteY8" fmla="*/ 12118 h 77161"/>
                        <a:gd name="connsiteX9" fmla="*/ 12202 w 76137"/>
                        <a:gd name="connsiteY9" fmla="*/ 38581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76137" y="38581"/>
                          </a:move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lose/>
                          <a:moveTo>
                            <a:pt x="12202" y="38581"/>
                          </a:moveTo>
                          <a:cubicBezTo>
                            <a:pt x="12202" y="53172"/>
                            <a:pt x="23915" y="65043"/>
                            <a:pt x="38313" y="65043"/>
                          </a:cubicBezTo>
                          <a:cubicBezTo>
                            <a:pt x="52711" y="65043"/>
                            <a:pt x="64424" y="53172"/>
                            <a:pt x="64424" y="38581"/>
                          </a:cubicBezTo>
                          <a:cubicBezTo>
                            <a:pt x="64424" y="23989"/>
                            <a:pt x="52711" y="12118"/>
                            <a:pt x="38313" y="12118"/>
                          </a:cubicBezTo>
                          <a:cubicBezTo>
                            <a:pt x="23915" y="12118"/>
                            <a:pt x="12202" y="23989"/>
                            <a:pt x="12202" y="3858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8" name="Forma Livre: Forma 617">
                      <a:extLst>
                        <a:ext uri="{FF2B5EF4-FFF2-40B4-BE49-F238E27FC236}">
                          <a16:creationId xmlns:a16="http://schemas.microsoft.com/office/drawing/2014/main" id="{C928D1CA-4E97-5BF6-13F8-63F6200CD6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6866" y="476833"/>
                      <a:ext cx="76137" cy="77161"/>
                    </a:xfrm>
                    <a:custGeom>
                      <a:avLst/>
                      <a:gdLst>
                        <a:gd name="connsiteX0" fmla="*/ 76137 w 76137"/>
                        <a:gd name="connsiteY0" fmla="*/ 38581 h 77161"/>
                        <a:gd name="connsiteX1" fmla="*/ 38069 w 76137"/>
                        <a:gd name="connsiteY1" fmla="*/ 77161 h 77161"/>
                        <a:gd name="connsiteX2" fmla="*/ 0 w 76137"/>
                        <a:gd name="connsiteY2" fmla="*/ 38581 h 77161"/>
                        <a:gd name="connsiteX3" fmla="*/ 38069 w 76137"/>
                        <a:gd name="connsiteY3" fmla="*/ 0 h 77161"/>
                        <a:gd name="connsiteX4" fmla="*/ 76137 w 76137"/>
                        <a:gd name="connsiteY4" fmla="*/ 38581 h 77161"/>
                        <a:gd name="connsiteX5" fmla="*/ 12202 w 76137"/>
                        <a:gd name="connsiteY5" fmla="*/ 38581 h 77161"/>
                        <a:gd name="connsiteX6" fmla="*/ 38313 w 76137"/>
                        <a:gd name="connsiteY6" fmla="*/ 65043 h 77161"/>
                        <a:gd name="connsiteX7" fmla="*/ 64424 w 76137"/>
                        <a:gd name="connsiteY7" fmla="*/ 38581 h 77161"/>
                        <a:gd name="connsiteX8" fmla="*/ 38313 w 76137"/>
                        <a:gd name="connsiteY8" fmla="*/ 12118 h 77161"/>
                        <a:gd name="connsiteX9" fmla="*/ 12202 w 76137"/>
                        <a:gd name="connsiteY9" fmla="*/ 38581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76137" y="38581"/>
                          </a:move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lose/>
                          <a:moveTo>
                            <a:pt x="12202" y="38581"/>
                          </a:moveTo>
                          <a:cubicBezTo>
                            <a:pt x="12202" y="53172"/>
                            <a:pt x="23915" y="65043"/>
                            <a:pt x="38313" y="65043"/>
                          </a:cubicBezTo>
                          <a:cubicBezTo>
                            <a:pt x="52711" y="65043"/>
                            <a:pt x="64424" y="53172"/>
                            <a:pt x="64424" y="38581"/>
                          </a:cubicBezTo>
                          <a:cubicBezTo>
                            <a:pt x="64424" y="23989"/>
                            <a:pt x="52711" y="12118"/>
                            <a:pt x="38313" y="12118"/>
                          </a:cubicBezTo>
                          <a:cubicBezTo>
                            <a:pt x="23671" y="12118"/>
                            <a:pt x="12202" y="23989"/>
                            <a:pt x="12202" y="3858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9" name="Forma Livre: Forma 618">
                      <a:extLst>
                        <a:ext uri="{FF2B5EF4-FFF2-40B4-BE49-F238E27FC236}">
                          <a16:creationId xmlns:a16="http://schemas.microsoft.com/office/drawing/2014/main" id="{9AAC3710-879C-0B4F-3E5C-5009D3752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1096" y="1947846"/>
                      <a:ext cx="76137" cy="77161"/>
                    </a:xfrm>
                    <a:custGeom>
                      <a:avLst/>
                      <a:gdLst>
                        <a:gd name="connsiteX0" fmla="*/ 76137 w 76137"/>
                        <a:gd name="connsiteY0" fmla="*/ 38581 h 77161"/>
                        <a:gd name="connsiteX1" fmla="*/ 38069 w 76137"/>
                        <a:gd name="connsiteY1" fmla="*/ 77161 h 77161"/>
                        <a:gd name="connsiteX2" fmla="*/ 0 w 76137"/>
                        <a:gd name="connsiteY2" fmla="*/ 38581 h 77161"/>
                        <a:gd name="connsiteX3" fmla="*/ 38069 w 76137"/>
                        <a:gd name="connsiteY3" fmla="*/ 0 h 77161"/>
                        <a:gd name="connsiteX4" fmla="*/ 76137 w 76137"/>
                        <a:gd name="connsiteY4" fmla="*/ 38581 h 77161"/>
                        <a:gd name="connsiteX5" fmla="*/ 11957 w 76137"/>
                        <a:gd name="connsiteY5" fmla="*/ 38581 h 77161"/>
                        <a:gd name="connsiteX6" fmla="*/ 38069 w 76137"/>
                        <a:gd name="connsiteY6" fmla="*/ 65043 h 77161"/>
                        <a:gd name="connsiteX7" fmla="*/ 64180 w 76137"/>
                        <a:gd name="connsiteY7" fmla="*/ 38581 h 77161"/>
                        <a:gd name="connsiteX8" fmla="*/ 38069 w 76137"/>
                        <a:gd name="connsiteY8" fmla="*/ 12118 h 77161"/>
                        <a:gd name="connsiteX9" fmla="*/ 11957 w 76137"/>
                        <a:gd name="connsiteY9" fmla="*/ 38581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76137" y="38581"/>
                          </a:move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lose/>
                          <a:moveTo>
                            <a:pt x="11957" y="38581"/>
                          </a:moveTo>
                          <a:cubicBezTo>
                            <a:pt x="11957" y="53172"/>
                            <a:pt x="23671" y="65043"/>
                            <a:pt x="38069" y="65043"/>
                          </a:cubicBezTo>
                          <a:cubicBezTo>
                            <a:pt x="52467" y="65043"/>
                            <a:pt x="64180" y="53172"/>
                            <a:pt x="64180" y="38581"/>
                          </a:cubicBezTo>
                          <a:cubicBezTo>
                            <a:pt x="64180" y="23989"/>
                            <a:pt x="52467" y="12118"/>
                            <a:pt x="38069" y="12118"/>
                          </a:cubicBezTo>
                          <a:cubicBezTo>
                            <a:pt x="23671" y="12118"/>
                            <a:pt x="11957" y="23989"/>
                            <a:pt x="11957" y="3858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20" name="Forma Livre: Forma 619">
                      <a:extLst>
                        <a:ext uri="{FF2B5EF4-FFF2-40B4-BE49-F238E27FC236}">
                          <a16:creationId xmlns:a16="http://schemas.microsoft.com/office/drawing/2014/main" id="{AB0C9D99-675E-4E33-AECD-FD7994C758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7856" y="88800"/>
                      <a:ext cx="76137" cy="77161"/>
                    </a:xfrm>
                    <a:custGeom>
                      <a:avLst/>
                      <a:gdLst>
                        <a:gd name="connsiteX0" fmla="*/ 76137 w 76137"/>
                        <a:gd name="connsiteY0" fmla="*/ 38581 h 77161"/>
                        <a:gd name="connsiteX1" fmla="*/ 38069 w 76137"/>
                        <a:gd name="connsiteY1" fmla="*/ 77161 h 77161"/>
                        <a:gd name="connsiteX2" fmla="*/ 0 w 76137"/>
                        <a:gd name="connsiteY2" fmla="*/ 38581 h 77161"/>
                        <a:gd name="connsiteX3" fmla="*/ 38069 w 76137"/>
                        <a:gd name="connsiteY3" fmla="*/ 0 h 77161"/>
                        <a:gd name="connsiteX4" fmla="*/ 76137 w 76137"/>
                        <a:gd name="connsiteY4" fmla="*/ 38581 h 77161"/>
                        <a:gd name="connsiteX5" fmla="*/ 11957 w 76137"/>
                        <a:gd name="connsiteY5" fmla="*/ 38581 h 77161"/>
                        <a:gd name="connsiteX6" fmla="*/ 38069 w 76137"/>
                        <a:gd name="connsiteY6" fmla="*/ 65043 h 77161"/>
                        <a:gd name="connsiteX7" fmla="*/ 64180 w 76137"/>
                        <a:gd name="connsiteY7" fmla="*/ 38581 h 77161"/>
                        <a:gd name="connsiteX8" fmla="*/ 38069 w 76137"/>
                        <a:gd name="connsiteY8" fmla="*/ 12118 h 77161"/>
                        <a:gd name="connsiteX9" fmla="*/ 11957 w 76137"/>
                        <a:gd name="connsiteY9" fmla="*/ 38581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76137" y="38581"/>
                          </a:move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lose/>
                          <a:moveTo>
                            <a:pt x="11957" y="38581"/>
                          </a:moveTo>
                          <a:cubicBezTo>
                            <a:pt x="11957" y="53172"/>
                            <a:pt x="23671" y="65043"/>
                            <a:pt x="38069" y="65043"/>
                          </a:cubicBezTo>
                          <a:cubicBezTo>
                            <a:pt x="52467" y="65043"/>
                            <a:pt x="64180" y="53172"/>
                            <a:pt x="64180" y="38581"/>
                          </a:cubicBezTo>
                          <a:cubicBezTo>
                            <a:pt x="64180" y="23989"/>
                            <a:pt x="52467" y="12118"/>
                            <a:pt x="38069" y="12118"/>
                          </a:cubicBezTo>
                          <a:cubicBezTo>
                            <a:pt x="23671" y="12118"/>
                            <a:pt x="11957" y="23989"/>
                            <a:pt x="11957" y="3858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21" name="Forma Livre: Forma 620">
                      <a:extLst>
                        <a:ext uri="{FF2B5EF4-FFF2-40B4-BE49-F238E27FC236}">
                          <a16:creationId xmlns:a16="http://schemas.microsoft.com/office/drawing/2014/main" id="{D14BD5A9-6BF2-5B73-323D-294DBD1C1D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0885" y="2954654"/>
                      <a:ext cx="111277" cy="112774"/>
                    </a:xfrm>
                    <a:custGeom>
                      <a:avLst/>
                      <a:gdLst>
                        <a:gd name="connsiteX0" fmla="*/ 111278 w 111277"/>
                        <a:gd name="connsiteY0" fmla="*/ 56387 h 112774"/>
                        <a:gd name="connsiteX1" fmla="*/ 55639 w 111277"/>
                        <a:gd name="connsiteY1" fmla="*/ 112774 h 112774"/>
                        <a:gd name="connsiteX2" fmla="*/ 0 w 111277"/>
                        <a:gd name="connsiteY2" fmla="*/ 56387 h 112774"/>
                        <a:gd name="connsiteX3" fmla="*/ 55639 w 111277"/>
                        <a:gd name="connsiteY3" fmla="*/ 0 h 112774"/>
                        <a:gd name="connsiteX4" fmla="*/ 111278 w 111277"/>
                        <a:gd name="connsiteY4" fmla="*/ 56387 h 112774"/>
                        <a:gd name="connsiteX5" fmla="*/ 17570 w 111277"/>
                        <a:gd name="connsiteY5" fmla="*/ 56387 h 112774"/>
                        <a:gd name="connsiteX6" fmla="*/ 55639 w 111277"/>
                        <a:gd name="connsiteY6" fmla="*/ 94968 h 112774"/>
                        <a:gd name="connsiteX7" fmla="*/ 93708 w 111277"/>
                        <a:gd name="connsiteY7" fmla="*/ 56387 h 112774"/>
                        <a:gd name="connsiteX8" fmla="*/ 55639 w 111277"/>
                        <a:gd name="connsiteY8" fmla="*/ 17807 h 112774"/>
                        <a:gd name="connsiteX9" fmla="*/ 17570 w 111277"/>
                        <a:gd name="connsiteY9" fmla="*/ 56387 h 112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1277" h="112774">
                          <a:moveTo>
                            <a:pt x="111278" y="56387"/>
                          </a:moveTo>
                          <a:cubicBezTo>
                            <a:pt x="111278" y="87549"/>
                            <a:pt x="86387" y="112774"/>
                            <a:pt x="55639" y="112774"/>
                          </a:cubicBezTo>
                          <a:cubicBezTo>
                            <a:pt x="24891" y="112774"/>
                            <a:pt x="0" y="87549"/>
                            <a:pt x="0" y="56387"/>
                          </a:cubicBezTo>
                          <a:cubicBezTo>
                            <a:pt x="0" y="25226"/>
                            <a:pt x="24891" y="0"/>
                            <a:pt x="55639" y="0"/>
                          </a:cubicBezTo>
                          <a:cubicBezTo>
                            <a:pt x="86387" y="0"/>
                            <a:pt x="111278" y="25473"/>
                            <a:pt x="111278" y="56387"/>
                          </a:cubicBezTo>
                          <a:close/>
                          <a:moveTo>
                            <a:pt x="17570" y="56387"/>
                          </a:moveTo>
                          <a:cubicBezTo>
                            <a:pt x="17570" y="77656"/>
                            <a:pt x="34652" y="94968"/>
                            <a:pt x="55639" y="94968"/>
                          </a:cubicBezTo>
                          <a:cubicBezTo>
                            <a:pt x="76625" y="94968"/>
                            <a:pt x="93708" y="77656"/>
                            <a:pt x="93708" y="56387"/>
                          </a:cubicBezTo>
                          <a:cubicBezTo>
                            <a:pt x="93708" y="35118"/>
                            <a:pt x="76625" y="17807"/>
                            <a:pt x="55639" y="17807"/>
                          </a:cubicBezTo>
                          <a:cubicBezTo>
                            <a:pt x="34652" y="17807"/>
                            <a:pt x="17570" y="35118"/>
                            <a:pt x="17570" y="56387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22" name="Forma Livre: Forma 621">
                      <a:extLst>
                        <a:ext uri="{FF2B5EF4-FFF2-40B4-BE49-F238E27FC236}">
                          <a16:creationId xmlns:a16="http://schemas.microsoft.com/office/drawing/2014/main" id="{76D166C5-7A3A-FE4D-3C71-0BE910790F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79213" y="3240052"/>
                      <a:ext cx="69304" cy="70236"/>
                    </a:xfrm>
                    <a:custGeom>
                      <a:avLst/>
                      <a:gdLst>
                        <a:gd name="connsiteX0" fmla="*/ 69304 w 69304"/>
                        <a:gd name="connsiteY0" fmla="*/ 35118 h 70236"/>
                        <a:gd name="connsiteX1" fmla="*/ 34652 w 69304"/>
                        <a:gd name="connsiteY1" fmla="*/ 70237 h 70236"/>
                        <a:gd name="connsiteX2" fmla="*/ 0 w 69304"/>
                        <a:gd name="connsiteY2" fmla="*/ 35118 h 70236"/>
                        <a:gd name="connsiteX3" fmla="*/ 34652 w 69304"/>
                        <a:gd name="connsiteY3" fmla="*/ 0 h 70236"/>
                        <a:gd name="connsiteX4" fmla="*/ 69304 w 69304"/>
                        <a:gd name="connsiteY4" fmla="*/ 35118 h 70236"/>
                        <a:gd name="connsiteX5" fmla="*/ 10981 w 69304"/>
                        <a:gd name="connsiteY5" fmla="*/ 35118 h 70236"/>
                        <a:gd name="connsiteX6" fmla="*/ 34652 w 69304"/>
                        <a:gd name="connsiteY6" fmla="*/ 59108 h 70236"/>
                        <a:gd name="connsiteX7" fmla="*/ 58323 w 69304"/>
                        <a:gd name="connsiteY7" fmla="*/ 35118 h 70236"/>
                        <a:gd name="connsiteX8" fmla="*/ 34652 w 69304"/>
                        <a:gd name="connsiteY8" fmla="*/ 11129 h 70236"/>
                        <a:gd name="connsiteX9" fmla="*/ 10981 w 69304"/>
                        <a:gd name="connsiteY9" fmla="*/ 35118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9304" h="70236">
                          <a:moveTo>
                            <a:pt x="69304" y="35118"/>
                          </a:moveTo>
                          <a:cubicBezTo>
                            <a:pt x="69304" y="54409"/>
                            <a:pt x="53687" y="70237"/>
                            <a:pt x="34652" y="70237"/>
                          </a:cubicBezTo>
                          <a:cubicBezTo>
                            <a:pt x="15618" y="70237"/>
                            <a:pt x="0" y="54409"/>
                            <a:pt x="0" y="35118"/>
                          </a:cubicBezTo>
                          <a:cubicBezTo>
                            <a:pt x="0" y="15828"/>
                            <a:pt x="15618" y="0"/>
                            <a:pt x="34652" y="0"/>
                          </a:cubicBezTo>
                          <a:cubicBezTo>
                            <a:pt x="53687" y="0"/>
                            <a:pt x="69304" y="15828"/>
                            <a:pt x="69304" y="35118"/>
                          </a:cubicBezTo>
                          <a:close/>
                          <a:moveTo>
                            <a:pt x="10981" y="35118"/>
                          </a:moveTo>
                          <a:cubicBezTo>
                            <a:pt x="10981" y="48473"/>
                            <a:pt x="21475" y="59108"/>
                            <a:pt x="34652" y="59108"/>
                          </a:cubicBezTo>
                          <a:cubicBezTo>
                            <a:pt x="47830" y="59108"/>
                            <a:pt x="58323" y="48226"/>
                            <a:pt x="58323" y="35118"/>
                          </a:cubicBezTo>
                          <a:cubicBezTo>
                            <a:pt x="58323" y="21764"/>
                            <a:pt x="47830" y="11129"/>
                            <a:pt x="34652" y="11129"/>
                          </a:cubicBezTo>
                          <a:cubicBezTo>
                            <a:pt x="21475" y="11129"/>
                            <a:pt x="10981" y="22011"/>
                            <a:pt x="10981" y="35118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623" name="Gráfico 4">
                      <a:extLst>
                        <a:ext uri="{FF2B5EF4-FFF2-40B4-BE49-F238E27FC236}">
                          <a16:creationId xmlns:a16="http://schemas.microsoft.com/office/drawing/2014/main" id="{867C88F8-AE0A-D38D-0A6B-3AA7C7DCC5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27131" y="5483669"/>
                      <a:ext cx="73697" cy="74688"/>
                      <a:chOff x="2927131" y="5483669"/>
                      <a:chExt cx="73697" cy="74688"/>
                    </a:xfrm>
                    <a:solidFill>
                      <a:srgbClr val="C0BEBE"/>
                    </a:solidFill>
                  </p:grpSpPr>
                  <p:sp>
                    <p:nvSpPr>
                      <p:cNvPr id="624" name="Forma Livre: Forma 623">
                        <a:extLst>
                          <a:ext uri="{FF2B5EF4-FFF2-40B4-BE49-F238E27FC236}">
                            <a16:creationId xmlns:a16="http://schemas.microsoft.com/office/drawing/2014/main" id="{EB3D7CA3-39B7-6AB6-9EDB-ED57603034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27131" y="5483669"/>
                        <a:ext cx="73697" cy="74688"/>
                      </a:xfrm>
                      <a:custGeom>
                        <a:avLst/>
                        <a:gdLst>
                          <a:gd name="connsiteX0" fmla="*/ 73697 w 73697"/>
                          <a:gd name="connsiteY0" fmla="*/ 37344 h 74688"/>
                          <a:gd name="connsiteX1" fmla="*/ 36848 w 73697"/>
                          <a:gd name="connsiteY1" fmla="*/ 74688 h 74688"/>
                          <a:gd name="connsiteX2" fmla="*/ 0 w 73697"/>
                          <a:gd name="connsiteY2" fmla="*/ 37344 h 74688"/>
                          <a:gd name="connsiteX3" fmla="*/ 36848 w 73697"/>
                          <a:gd name="connsiteY3" fmla="*/ 0 h 74688"/>
                          <a:gd name="connsiteX4" fmla="*/ 73697 w 73697"/>
                          <a:gd name="connsiteY4" fmla="*/ 37344 h 74688"/>
                          <a:gd name="connsiteX5" fmla="*/ 12689 w 73697"/>
                          <a:gd name="connsiteY5" fmla="*/ 37344 h 74688"/>
                          <a:gd name="connsiteX6" fmla="*/ 37093 w 73697"/>
                          <a:gd name="connsiteY6" fmla="*/ 62075 h 74688"/>
                          <a:gd name="connsiteX7" fmla="*/ 61496 w 73697"/>
                          <a:gd name="connsiteY7" fmla="*/ 37344 h 74688"/>
                          <a:gd name="connsiteX8" fmla="*/ 37093 w 73697"/>
                          <a:gd name="connsiteY8" fmla="*/ 12613 h 74688"/>
                          <a:gd name="connsiteX9" fmla="*/ 12689 w 73697"/>
                          <a:gd name="connsiteY9" fmla="*/ 37344 h 74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3697" h="74688">
                            <a:moveTo>
                              <a:pt x="73697" y="37344"/>
                            </a:moveTo>
                            <a:cubicBezTo>
                              <a:pt x="73697" y="57871"/>
                              <a:pt x="57103" y="74688"/>
                              <a:pt x="36848" y="74688"/>
                            </a:cubicBezTo>
                            <a:cubicBezTo>
                              <a:pt x="16594" y="74688"/>
                              <a:pt x="0" y="57871"/>
                              <a:pt x="0" y="37344"/>
                            </a:cubicBezTo>
                            <a:cubicBezTo>
                              <a:pt x="0" y="16817"/>
                              <a:pt x="16594" y="0"/>
                              <a:pt x="36848" y="0"/>
                            </a:cubicBezTo>
                            <a:cubicBezTo>
                              <a:pt x="57347" y="247"/>
                              <a:pt x="73697" y="16817"/>
                              <a:pt x="73697" y="37344"/>
                            </a:cubicBezTo>
                            <a:close/>
                            <a:moveTo>
                              <a:pt x="12689" y="37344"/>
                            </a:moveTo>
                            <a:cubicBezTo>
                              <a:pt x="12689" y="50946"/>
                              <a:pt x="23671" y="62075"/>
                              <a:pt x="37093" y="62075"/>
                            </a:cubicBezTo>
                            <a:cubicBezTo>
                              <a:pt x="50514" y="62075"/>
                              <a:pt x="61496" y="50946"/>
                              <a:pt x="61496" y="37344"/>
                            </a:cubicBezTo>
                            <a:cubicBezTo>
                              <a:pt x="61496" y="23742"/>
                              <a:pt x="50514" y="12613"/>
                              <a:pt x="37093" y="12613"/>
                            </a:cubicBezTo>
                            <a:cubicBezTo>
                              <a:pt x="23671" y="12613"/>
                              <a:pt x="12689" y="23742"/>
                              <a:pt x="12689" y="37344"/>
                            </a:cubicBez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25" name="Forma Livre: Forma 624">
                        <a:extLst>
                          <a:ext uri="{FF2B5EF4-FFF2-40B4-BE49-F238E27FC236}">
                            <a16:creationId xmlns:a16="http://schemas.microsoft.com/office/drawing/2014/main" id="{4F2FD4FE-3B06-C131-B54A-3EC21C61A143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957746" y="5490098"/>
                        <a:ext cx="12445" cy="61827"/>
                      </a:xfrm>
                      <a:custGeom>
                        <a:avLst/>
                        <a:gdLst>
                          <a:gd name="connsiteX0" fmla="*/ 0 w 12445"/>
                          <a:gd name="connsiteY0" fmla="*/ 0 h 61827"/>
                          <a:gd name="connsiteX1" fmla="*/ 12445 w 12445"/>
                          <a:gd name="connsiteY1" fmla="*/ 0 h 61827"/>
                          <a:gd name="connsiteX2" fmla="*/ 12445 w 12445"/>
                          <a:gd name="connsiteY2" fmla="*/ 61827 h 61827"/>
                          <a:gd name="connsiteX3" fmla="*/ 0 w 12445"/>
                          <a:gd name="connsiteY3" fmla="*/ 61827 h 61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445" h="61827">
                            <a:moveTo>
                              <a:pt x="0" y="0"/>
                            </a:moveTo>
                            <a:lnTo>
                              <a:pt x="12445" y="0"/>
                            </a:lnTo>
                            <a:lnTo>
                              <a:pt x="12445" y="61827"/>
                            </a:lnTo>
                            <a:lnTo>
                              <a:pt x="0" y="61827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26" name="Forma Livre: Forma 625">
                        <a:extLst>
                          <a:ext uri="{FF2B5EF4-FFF2-40B4-BE49-F238E27FC236}">
                            <a16:creationId xmlns:a16="http://schemas.microsoft.com/office/drawing/2014/main" id="{12AAB652-F7E5-E5F0-5229-39167082500C}"/>
                          </a:ext>
                        </a:extLst>
                      </p:cNvPr>
                      <p:cNvSpPr/>
                      <p:nvPr/>
                    </p:nvSpPr>
                    <p:spPr>
                      <a:xfrm rot="-2700486">
                        <a:off x="2933482" y="5514868"/>
                        <a:ext cx="61006" cy="12612"/>
                      </a:xfrm>
                      <a:custGeom>
                        <a:avLst/>
                        <a:gdLst>
                          <a:gd name="connsiteX0" fmla="*/ 0 w 61006"/>
                          <a:gd name="connsiteY0" fmla="*/ 0 h 12612"/>
                          <a:gd name="connsiteX1" fmla="*/ 61007 w 61006"/>
                          <a:gd name="connsiteY1" fmla="*/ 0 h 12612"/>
                          <a:gd name="connsiteX2" fmla="*/ 61007 w 61006"/>
                          <a:gd name="connsiteY2" fmla="*/ 12613 h 12612"/>
                          <a:gd name="connsiteX3" fmla="*/ 0 w 61006"/>
                          <a:gd name="connsiteY3" fmla="*/ 12613 h 126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006" h="12612">
                            <a:moveTo>
                              <a:pt x="0" y="0"/>
                            </a:moveTo>
                            <a:lnTo>
                              <a:pt x="61007" y="0"/>
                            </a:lnTo>
                            <a:lnTo>
                              <a:pt x="61007" y="12613"/>
                            </a:lnTo>
                            <a:lnTo>
                              <a:pt x="0" y="12613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627" name="Gráfico 4">
                      <a:extLst>
                        <a:ext uri="{FF2B5EF4-FFF2-40B4-BE49-F238E27FC236}">
                          <a16:creationId xmlns:a16="http://schemas.microsoft.com/office/drawing/2014/main" id="{A40B5EB2-C880-946C-1779-93B22123AE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88958" y="6220660"/>
                      <a:ext cx="73697" cy="74688"/>
                      <a:chOff x="2688958" y="6220660"/>
                      <a:chExt cx="73697" cy="74688"/>
                    </a:xfrm>
                    <a:solidFill>
                      <a:srgbClr val="C0BEBE"/>
                    </a:solidFill>
                  </p:grpSpPr>
                  <p:sp>
                    <p:nvSpPr>
                      <p:cNvPr id="628" name="Forma Livre: Forma 627">
                        <a:extLst>
                          <a:ext uri="{FF2B5EF4-FFF2-40B4-BE49-F238E27FC236}">
                            <a16:creationId xmlns:a16="http://schemas.microsoft.com/office/drawing/2014/main" id="{D5A98300-342E-75FB-0012-1F29FA42F7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88958" y="6220660"/>
                        <a:ext cx="73697" cy="74688"/>
                      </a:xfrm>
                      <a:custGeom>
                        <a:avLst/>
                        <a:gdLst>
                          <a:gd name="connsiteX0" fmla="*/ 73697 w 73697"/>
                          <a:gd name="connsiteY0" fmla="*/ 37344 h 74688"/>
                          <a:gd name="connsiteX1" fmla="*/ 36849 w 73697"/>
                          <a:gd name="connsiteY1" fmla="*/ 74688 h 74688"/>
                          <a:gd name="connsiteX2" fmla="*/ 0 w 73697"/>
                          <a:gd name="connsiteY2" fmla="*/ 37344 h 74688"/>
                          <a:gd name="connsiteX3" fmla="*/ 36849 w 73697"/>
                          <a:gd name="connsiteY3" fmla="*/ 0 h 74688"/>
                          <a:gd name="connsiteX4" fmla="*/ 73697 w 73697"/>
                          <a:gd name="connsiteY4" fmla="*/ 37344 h 74688"/>
                          <a:gd name="connsiteX5" fmla="*/ 12690 w 73697"/>
                          <a:gd name="connsiteY5" fmla="*/ 37344 h 74688"/>
                          <a:gd name="connsiteX6" fmla="*/ 37093 w 73697"/>
                          <a:gd name="connsiteY6" fmla="*/ 62076 h 74688"/>
                          <a:gd name="connsiteX7" fmla="*/ 61496 w 73697"/>
                          <a:gd name="connsiteY7" fmla="*/ 37344 h 74688"/>
                          <a:gd name="connsiteX8" fmla="*/ 37093 w 73697"/>
                          <a:gd name="connsiteY8" fmla="*/ 12613 h 74688"/>
                          <a:gd name="connsiteX9" fmla="*/ 12690 w 73697"/>
                          <a:gd name="connsiteY9" fmla="*/ 37344 h 74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3697" h="74688">
                            <a:moveTo>
                              <a:pt x="73697" y="37344"/>
                            </a:moveTo>
                            <a:cubicBezTo>
                              <a:pt x="73697" y="57871"/>
                              <a:pt x="57103" y="74688"/>
                              <a:pt x="36849" y="74688"/>
                            </a:cubicBezTo>
                            <a:cubicBezTo>
                              <a:pt x="16594" y="74688"/>
                              <a:pt x="0" y="57871"/>
                              <a:pt x="0" y="37344"/>
                            </a:cubicBezTo>
                            <a:cubicBezTo>
                              <a:pt x="0" y="16817"/>
                              <a:pt x="16594" y="0"/>
                              <a:pt x="36849" y="0"/>
                            </a:cubicBezTo>
                            <a:cubicBezTo>
                              <a:pt x="57347" y="0"/>
                              <a:pt x="73697" y="16817"/>
                              <a:pt x="73697" y="37344"/>
                            </a:cubicBezTo>
                            <a:close/>
                            <a:moveTo>
                              <a:pt x="12690" y="37344"/>
                            </a:moveTo>
                            <a:cubicBezTo>
                              <a:pt x="12690" y="50946"/>
                              <a:pt x="23671" y="62076"/>
                              <a:pt x="37093" y="62076"/>
                            </a:cubicBezTo>
                            <a:cubicBezTo>
                              <a:pt x="50514" y="62076"/>
                              <a:pt x="61496" y="50946"/>
                              <a:pt x="61496" y="37344"/>
                            </a:cubicBezTo>
                            <a:cubicBezTo>
                              <a:pt x="61496" y="23742"/>
                              <a:pt x="50514" y="12613"/>
                              <a:pt x="37093" y="12613"/>
                            </a:cubicBezTo>
                            <a:cubicBezTo>
                              <a:pt x="23671" y="12613"/>
                              <a:pt x="12690" y="23742"/>
                              <a:pt x="12690" y="37344"/>
                            </a:cubicBez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29" name="Forma Livre: Forma 628">
                        <a:extLst>
                          <a:ext uri="{FF2B5EF4-FFF2-40B4-BE49-F238E27FC236}">
                            <a16:creationId xmlns:a16="http://schemas.microsoft.com/office/drawing/2014/main" id="{DE55A30F-FD62-0DB1-F582-52FFF8A2D0A2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719529" y="6226861"/>
                        <a:ext cx="12445" cy="61827"/>
                      </a:xfrm>
                      <a:custGeom>
                        <a:avLst/>
                        <a:gdLst>
                          <a:gd name="connsiteX0" fmla="*/ 0 w 12445"/>
                          <a:gd name="connsiteY0" fmla="*/ 0 h 61827"/>
                          <a:gd name="connsiteX1" fmla="*/ 12445 w 12445"/>
                          <a:gd name="connsiteY1" fmla="*/ 0 h 61827"/>
                          <a:gd name="connsiteX2" fmla="*/ 12445 w 12445"/>
                          <a:gd name="connsiteY2" fmla="*/ 61828 h 61827"/>
                          <a:gd name="connsiteX3" fmla="*/ 0 w 12445"/>
                          <a:gd name="connsiteY3" fmla="*/ 61828 h 61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445" h="61827">
                            <a:moveTo>
                              <a:pt x="0" y="0"/>
                            </a:moveTo>
                            <a:lnTo>
                              <a:pt x="12445" y="0"/>
                            </a:lnTo>
                            <a:lnTo>
                              <a:pt x="12445" y="61828"/>
                            </a:lnTo>
                            <a:lnTo>
                              <a:pt x="0" y="61828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30" name="Forma Livre: Forma 629">
                        <a:extLst>
                          <a:ext uri="{FF2B5EF4-FFF2-40B4-BE49-F238E27FC236}">
                            <a16:creationId xmlns:a16="http://schemas.microsoft.com/office/drawing/2014/main" id="{70625FEE-C38E-FFEC-4DF9-102128BCEC4C}"/>
                          </a:ext>
                        </a:extLst>
                      </p:cNvPr>
                      <p:cNvSpPr/>
                      <p:nvPr/>
                    </p:nvSpPr>
                    <p:spPr>
                      <a:xfrm rot="-2700486">
                        <a:off x="2695240" y="6251656"/>
                        <a:ext cx="61006" cy="12612"/>
                      </a:xfrm>
                      <a:custGeom>
                        <a:avLst/>
                        <a:gdLst>
                          <a:gd name="connsiteX0" fmla="*/ 0 w 61006"/>
                          <a:gd name="connsiteY0" fmla="*/ 0 h 12612"/>
                          <a:gd name="connsiteX1" fmla="*/ 61007 w 61006"/>
                          <a:gd name="connsiteY1" fmla="*/ 0 h 12612"/>
                          <a:gd name="connsiteX2" fmla="*/ 61007 w 61006"/>
                          <a:gd name="connsiteY2" fmla="*/ 12613 h 12612"/>
                          <a:gd name="connsiteX3" fmla="*/ 0 w 61006"/>
                          <a:gd name="connsiteY3" fmla="*/ 12613 h 126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006" h="12612">
                            <a:moveTo>
                              <a:pt x="0" y="0"/>
                            </a:moveTo>
                            <a:lnTo>
                              <a:pt x="61007" y="0"/>
                            </a:lnTo>
                            <a:lnTo>
                              <a:pt x="61007" y="12613"/>
                            </a:lnTo>
                            <a:lnTo>
                              <a:pt x="0" y="12613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631" name="Gráfico 4">
                      <a:extLst>
                        <a:ext uri="{FF2B5EF4-FFF2-40B4-BE49-F238E27FC236}">
                          <a16:creationId xmlns:a16="http://schemas.microsoft.com/office/drawing/2014/main" id="{D34669E5-0DB6-6432-6202-34CCF025A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77017" y="3955032"/>
                      <a:ext cx="73697" cy="74688"/>
                      <a:chOff x="1777017" y="3955032"/>
                      <a:chExt cx="73697" cy="74688"/>
                    </a:xfrm>
                    <a:solidFill>
                      <a:srgbClr val="C0BEBE"/>
                    </a:solidFill>
                  </p:grpSpPr>
                  <p:sp>
                    <p:nvSpPr>
                      <p:cNvPr id="632" name="Forma Livre: Forma 631">
                        <a:extLst>
                          <a:ext uri="{FF2B5EF4-FFF2-40B4-BE49-F238E27FC236}">
                            <a16:creationId xmlns:a16="http://schemas.microsoft.com/office/drawing/2014/main" id="{8E1C9D55-E12A-4526-A84F-260D2F0E05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77017" y="3955032"/>
                        <a:ext cx="73697" cy="74688"/>
                      </a:xfrm>
                      <a:custGeom>
                        <a:avLst/>
                        <a:gdLst>
                          <a:gd name="connsiteX0" fmla="*/ 73697 w 73697"/>
                          <a:gd name="connsiteY0" fmla="*/ 37344 h 74688"/>
                          <a:gd name="connsiteX1" fmla="*/ 36849 w 73697"/>
                          <a:gd name="connsiteY1" fmla="*/ 74688 h 74688"/>
                          <a:gd name="connsiteX2" fmla="*/ 0 w 73697"/>
                          <a:gd name="connsiteY2" fmla="*/ 37344 h 74688"/>
                          <a:gd name="connsiteX3" fmla="*/ 36849 w 73697"/>
                          <a:gd name="connsiteY3" fmla="*/ 0 h 74688"/>
                          <a:gd name="connsiteX4" fmla="*/ 73697 w 73697"/>
                          <a:gd name="connsiteY4" fmla="*/ 37344 h 74688"/>
                          <a:gd name="connsiteX5" fmla="*/ 12446 w 73697"/>
                          <a:gd name="connsiteY5" fmla="*/ 37344 h 74688"/>
                          <a:gd name="connsiteX6" fmla="*/ 36849 w 73697"/>
                          <a:gd name="connsiteY6" fmla="*/ 62075 h 74688"/>
                          <a:gd name="connsiteX7" fmla="*/ 61252 w 73697"/>
                          <a:gd name="connsiteY7" fmla="*/ 37344 h 74688"/>
                          <a:gd name="connsiteX8" fmla="*/ 36849 w 73697"/>
                          <a:gd name="connsiteY8" fmla="*/ 12613 h 74688"/>
                          <a:gd name="connsiteX9" fmla="*/ 12446 w 73697"/>
                          <a:gd name="connsiteY9" fmla="*/ 37344 h 74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3697" h="74688">
                            <a:moveTo>
                              <a:pt x="73697" y="37344"/>
                            </a:moveTo>
                            <a:cubicBezTo>
                              <a:pt x="73697" y="57871"/>
                              <a:pt x="57103" y="74688"/>
                              <a:pt x="36849" y="74688"/>
                            </a:cubicBezTo>
                            <a:cubicBezTo>
                              <a:pt x="16594" y="74688"/>
                              <a:pt x="0" y="57871"/>
                              <a:pt x="0" y="37344"/>
                            </a:cubicBezTo>
                            <a:cubicBezTo>
                              <a:pt x="0" y="16817"/>
                              <a:pt x="16594" y="0"/>
                              <a:pt x="36849" y="0"/>
                            </a:cubicBezTo>
                            <a:cubicBezTo>
                              <a:pt x="57103" y="0"/>
                              <a:pt x="73697" y="16570"/>
                              <a:pt x="73697" y="37344"/>
                            </a:cubicBezTo>
                            <a:close/>
                            <a:moveTo>
                              <a:pt x="12446" y="37344"/>
                            </a:moveTo>
                            <a:cubicBezTo>
                              <a:pt x="12446" y="50946"/>
                              <a:pt x="23427" y="62075"/>
                              <a:pt x="36849" y="62075"/>
                            </a:cubicBezTo>
                            <a:cubicBezTo>
                              <a:pt x="50270" y="62075"/>
                              <a:pt x="61252" y="50946"/>
                              <a:pt x="61252" y="37344"/>
                            </a:cubicBezTo>
                            <a:cubicBezTo>
                              <a:pt x="61252" y="23742"/>
                              <a:pt x="50270" y="12613"/>
                              <a:pt x="36849" y="12613"/>
                            </a:cubicBezTo>
                            <a:cubicBezTo>
                              <a:pt x="23427" y="12613"/>
                              <a:pt x="12446" y="23742"/>
                              <a:pt x="12446" y="37344"/>
                            </a:cubicBez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33" name="Forma Livre: Forma 632">
                        <a:extLst>
                          <a:ext uri="{FF2B5EF4-FFF2-40B4-BE49-F238E27FC236}">
                            <a16:creationId xmlns:a16="http://schemas.microsoft.com/office/drawing/2014/main" id="{B34104F1-A463-6B4B-1500-D896914FA3D9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07603" y="3961182"/>
                        <a:ext cx="12445" cy="61827"/>
                      </a:xfrm>
                      <a:custGeom>
                        <a:avLst/>
                        <a:gdLst>
                          <a:gd name="connsiteX0" fmla="*/ 0 w 12445"/>
                          <a:gd name="connsiteY0" fmla="*/ 0 h 61827"/>
                          <a:gd name="connsiteX1" fmla="*/ 12445 w 12445"/>
                          <a:gd name="connsiteY1" fmla="*/ 0 h 61827"/>
                          <a:gd name="connsiteX2" fmla="*/ 12445 w 12445"/>
                          <a:gd name="connsiteY2" fmla="*/ 61828 h 61827"/>
                          <a:gd name="connsiteX3" fmla="*/ 0 w 12445"/>
                          <a:gd name="connsiteY3" fmla="*/ 61828 h 61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445" h="61827">
                            <a:moveTo>
                              <a:pt x="0" y="0"/>
                            </a:moveTo>
                            <a:lnTo>
                              <a:pt x="12445" y="0"/>
                            </a:lnTo>
                            <a:lnTo>
                              <a:pt x="12445" y="61828"/>
                            </a:lnTo>
                            <a:lnTo>
                              <a:pt x="0" y="61828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34" name="Forma Livre: Forma 633">
                        <a:extLst>
                          <a:ext uri="{FF2B5EF4-FFF2-40B4-BE49-F238E27FC236}">
                            <a16:creationId xmlns:a16="http://schemas.microsoft.com/office/drawing/2014/main" id="{EEB0FF15-807E-3C68-52A8-37825D25EFE3}"/>
                          </a:ext>
                        </a:extLst>
                      </p:cNvPr>
                      <p:cNvSpPr/>
                      <p:nvPr/>
                    </p:nvSpPr>
                    <p:spPr>
                      <a:xfrm rot="-2700486">
                        <a:off x="1783363" y="3985850"/>
                        <a:ext cx="61006" cy="12612"/>
                      </a:xfrm>
                      <a:custGeom>
                        <a:avLst/>
                        <a:gdLst>
                          <a:gd name="connsiteX0" fmla="*/ 0 w 61006"/>
                          <a:gd name="connsiteY0" fmla="*/ 0 h 12612"/>
                          <a:gd name="connsiteX1" fmla="*/ 61007 w 61006"/>
                          <a:gd name="connsiteY1" fmla="*/ 0 h 12612"/>
                          <a:gd name="connsiteX2" fmla="*/ 61007 w 61006"/>
                          <a:gd name="connsiteY2" fmla="*/ 12613 h 12612"/>
                          <a:gd name="connsiteX3" fmla="*/ 0 w 61006"/>
                          <a:gd name="connsiteY3" fmla="*/ 12613 h 126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006" h="12612">
                            <a:moveTo>
                              <a:pt x="0" y="0"/>
                            </a:moveTo>
                            <a:lnTo>
                              <a:pt x="61007" y="0"/>
                            </a:lnTo>
                            <a:lnTo>
                              <a:pt x="61007" y="12613"/>
                            </a:lnTo>
                            <a:lnTo>
                              <a:pt x="0" y="12613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635" name="Gráfico 4">
                    <a:extLst>
                      <a:ext uri="{FF2B5EF4-FFF2-40B4-BE49-F238E27FC236}">
                        <a16:creationId xmlns:a16="http://schemas.microsoft.com/office/drawing/2014/main" id="{4DC5EA00-4E8A-69BF-9C13-E040038EAE4E}"/>
                      </a:ext>
                    </a:extLst>
                  </p:cNvPr>
                  <p:cNvGrpSpPr/>
                  <p:nvPr/>
                </p:nvGrpSpPr>
                <p:grpSpPr>
                  <a:xfrm>
                    <a:off x="1617909" y="905425"/>
                    <a:ext cx="1095695" cy="5257858"/>
                    <a:chOff x="1617909" y="905425"/>
                    <a:chExt cx="1095695" cy="5257858"/>
                  </a:xfrm>
                  <a:solidFill>
                    <a:srgbClr val="1D1E1C"/>
                  </a:solidFill>
                </p:grpSpPr>
                <p:grpSp>
                  <p:nvGrpSpPr>
                    <p:cNvPr id="636" name="Gráfico 4">
                      <a:extLst>
                        <a:ext uri="{FF2B5EF4-FFF2-40B4-BE49-F238E27FC236}">
                          <a16:creationId xmlns:a16="http://schemas.microsoft.com/office/drawing/2014/main" id="{15F5493D-BF0A-E1E6-41FB-14C20DB999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64799" y="5991896"/>
                      <a:ext cx="48806" cy="171387"/>
                      <a:chOff x="2664799" y="5991896"/>
                      <a:chExt cx="48806" cy="171387"/>
                    </a:xfrm>
                    <a:solidFill>
                      <a:srgbClr val="1D1E1C"/>
                    </a:solidFill>
                  </p:grpSpPr>
                  <p:grpSp>
                    <p:nvGrpSpPr>
                      <p:cNvPr id="637" name="Gráfico 4">
                        <a:extLst>
                          <a:ext uri="{FF2B5EF4-FFF2-40B4-BE49-F238E27FC236}">
                            <a16:creationId xmlns:a16="http://schemas.microsoft.com/office/drawing/2014/main" id="{4FED419E-432C-0104-9753-7177E7B42BB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664799" y="6113821"/>
                        <a:ext cx="48806" cy="49462"/>
                        <a:chOff x="2664799" y="6113821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638" name="Forma Livre: Forma 637">
                          <a:extLst>
                            <a:ext uri="{FF2B5EF4-FFF2-40B4-BE49-F238E27FC236}">
                              <a16:creationId xmlns:a16="http://schemas.microsoft.com/office/drawing/2014/main" id="{CA030368-685C-08CD-1FDA-939AE6E884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64799" y="6113821"/>
                          <a:ext cx="48806" cy="49462"/>
                        </a:xfrm>
                        <a:custGeom>
                          <a:avLst/>
                          <a:gdLst>
                            <a:gd name="connsiteX0" fmla="*/ 48806 w 48806"/>
                            <a:gd name="connsiteY0" fmla="*/ 24731 h 49462"/>
                            <a:gd name="connsiteX1" fmla="*/ 24403 w 48806"/>
                            <a:gd name="connsiteY1" fmla="*/ 49462 h 49462"/>
                            <a:gd name="connsiteX2" fmla="*/ 0 w 48806"/>
                            <a:gd name="connsiteY2" fmla="*/ 24731 h 49462"/>
                            <a:gd name="connsiteX3" fmla="*/ 24403 w 48806"/>
                            <a:gd name="connsiteY3" fmla="*/ 0 h 49462"/>
                            <a:gd name="connsiteX4" fmla="*/ 48806 w 48806"/>
                            <a:gd name="connsiteY4" fmla="*/ 24731 h 49462"/>
                            <a:gd name="connsiteX5" fmla="*/ 8053 w 48806"/>
                            <a:gd name="connsiteY5" fmla="*/ 24731 h 49462"/>
                            <a:gd name="connsiteX6" fmla="*/ 24159 w 48806"/>
                            <a:gd name="connsiteY6" fmla="*/ 41054 h 49462"/>
                            <a:gd name="connsiteX7" fmla="*/ 40265 w 48806"/>
                            <a:gd name="connsiteY7" fmla="*/ 24731 h 49462"/>
                            <a:gd name="connsiteX8" fmla="*/ 24159 w 48806"/>
                            <a:gd name="connsiteY8" fmla="*/ 8409 h 49462"/>
                            <a:gd name="connsiteX9" fmla="*/ 8053 w 48806"/>
                            <a:gd name="connsiteY9" fmla="*/ 24731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48806" y="24731"/>
                              </a:move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1" y="0"/>
                                <a:pt x="24403" y="0"/>
                              </a:cubicBez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lose/>
                              <a:moveTo>
                                <a:pt x="8053" y="24731"/>
                              </a:moveTo>
                              <a:cubicBezTo>
                                <a:pt x="8053" y="33882"/>
                                <a:pt x="15374" y="41054"/>
                                <a:pt x="24159" y="41054"/>
                              </a:cubicBezTo>
                              <a:cubicBezTo>
                                <a:pt x="33188" y="41054"/>
                                <a:pt x="40265" y="33634"/>
                                <a:pt x="40265" y="24731"/>
                              </a:cubicBezTo>
                              <a:cubicBezTo>
                                <a:pt x="40265" y="15581"/>
                                <a:pt x="32944" y="8409"/>
                                <a:pt x="24159" y="8409"/>
                              </a:cubicBezTo>
                              <a:cubicBezTo>
                                <a:pt x="15374" y="8409"/>
                                <a:pt x="8053" y="15828"/>
                                <a:pt x="8053" y="2473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39" name="Forma Livre: Forma 638">
                          <a:extLst>
                            <a:ext uri="{FF2B5EF4-FFF2-40B4-BE49-F238E27FC236}">
                              <a16:creationId xmlns:a16="http://schemas.microsoft.com/office/drawing/2014/main" id="{BBB1694C-0DDF-1C76-34BB-B6C550C905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729">
                          <a:off x="2685389" y="6118100"/>
                          <a:ext cx="8297" cy="41056"/>
                        </a:xfrm>
                        <a:custGeom>
                          <a:avLst/>
                          <a:gdLst>
                            <a:gd name="connsiteX0" fmla="*/ 0 w 8297"/>
                            <a:gd name="connsiteY0" fmla="*/ 0 h 41056"/>
                            <a:gd name="connsiteX1" fmla="*/ 8298 w 8297"/>
                            <a:gd name="connsiteY1" fmla="*/ 0 h 41056"/>
                            <a:gd name="connsiteX2" fmla="*/ 8298 w 8297"/>
                            <a:gd name="connsiteY2" fmla="*/ 41056 h 41056"/>
                            <a:gd name="connsiteX3" fmla="*/ 0 w 8297"/>
                            <a:gd name="connsiteY3" fmla="*/ 41056 h 410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297" h="41056">
                              <a:moveTo>
                                <a:pt x="0" y="0"/>
                              </a:moveTo>
                              <a:lnTo>
                                <a:pt x="8298" y="0"/>
                              </a:lnTo>
                              <a:lnTo>
                                <a:pt x="8298" y="41056"/>
                              </a:lnTo>
                              <a:lnTo>
                                <a:pt x="0" y="4105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640" name="Gráfico 4">
                        <a:extLst>
                          <a:ext uri="{FF2B5EF4-FFF2-40B4-BE49-F238E27FC236}">
                            <a16:creationId xmlns:a16="http://schemas.microsoft.com/office/drawing/2014/main" id="{7FE67071-7DB7-682E-4B96-405A838C319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664799" y="6051498"/>
                        <a:ext cx="48806" cy="49462"/>
                        <a:chOff x="2664799" y="6051498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641" name="Forma Livre: Forma 640">
                          <a:extLst>
                            <a:ext uri="{FF2B5EF4-FFF2-40B4-BE49-F238E27FC236}">
                              <a16:creationId xmlns:a16="http://schemas.microsoft.com/office/drawing/2014/main" id="{6C0A481E-5A72-B906-E7DB-35FB02E8A2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64799" y="6051498"/>
                          <a:ext cx="48806" cy="49462"/>
                        </a:xfrm>
                        <a:custGeom>
                          <a:avLst/>
                          <a:gdLst>
                            <a:gd name="connsiteX0" fmla="*/ 48806 w 48806"/>
                            <a:gd name="connsiteY0" fmla="*/ 24731 h 49462"/>
                            <a:gd name="connsiteX1" fmla="*/ 24403 w 48806"/>
                            <a:gd name="connsiteY1" fmla="*/ 49462 h 49462"/>
                            <a:gd name="connsiteX2" fmla="*/ 0 w 48806"/>
                            <a:gd name="connsiteY2" fmla="*/ 24731 h 49462"/>
                            <a:gd name="connsiteX3" fmla="*/ 24403 w 48806"/>
                            <a:gd name="connsiteY3" fmla="*/ 0 h 49462"/>
                            <a:gd name="connsiteX4" fmla="*/ 48806 w 48806"/>
                            <a:gd name="connsiteY4" fmla="*/ 24731 h 49462"/>
                            <a:gd name="connsiteX5" fmla="*/ 8053 w 48806"/>
                            <a:gd name="connsiteY5" fmla="*/ 24731 h 49462"/>
                            <a:gd name="connsiteX6" fmla="*/ 24159 w 48806"/>
                            <a:gd name="connsiteY6" fmla="*/ 41054 h 49462"/>
                            <a:gd name="connsiteX7" fmla="*/ 40265 w 48806"/>
                            <a:gd name="connsiteY7" fmla="*/ 24731 h 49462"/>
                            <a:gd name="connsiteX8" fmla="*/ 24159 w 48806"/>
                            <a:gd name="connsiteY8" fmla="*/ 8409 h 49462"/>
                            <a:gd name="connsiteX9" fmla="*/ 8053 w 48806"/>
                            <a:gd name="connsiteY9" fmla="*/ 24731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48806" y="24731"/>
                              </a:move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1" y="0"/>
                                <a:pt x="24403" y="0"/>
                              </a:cubicBez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lose/>
                              <a:moveTo>
                                <a:pt x="8053" y="24731"/>
                              </a:moveTo>
                              <a:cubicBezTo>
                                <a:pt x="8053" y="33882"/>
                                <a:pt x="15374" y="41054"/>
                                <a:pt x="24159" y="41054"/>
                              </a:cubicBezTo>
                              <a:cubicBezTo>
                                <a:pt x="33188" y="41054"/>
                                <a:pt x="40265" y="33634"/>
                                <a:pt x="40265" y="24731"/>
                              </a:cubicBezTo>
                              <a:cubicBezTo>
                                <a:pt x="40265" y="15581"/>
                                <a:pt x="32944" y="8409"/>
                                <a:pt x="24159" y="8409"/>
                              </a:cubicBezTo>
                              <a:cubicBezTo>
                                <a:pt x="15374" y="8409"/>
                                <a:pt x="8053" y="15828"/>
                                <a:pt x="8053" y="2473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42" name="Forma Livre: Forma 641">
                          <a:extLst>
                            <a:ext uri="{FF2B5EF4-FFF2-40B4-BE49-F238E27FC236}">
                              <a16:creationId xmlns:a16="http://schemas.microsoft.com/office/drawing/2014/main" id="{163E8982-8801-595B-641B-CC4EAF327D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000">
                          <a:off x="2684942" y="6055624"/>
                          <a:ext cx="8296" cy="41053"/>
                        </a:xfrm>
                        <a:custGeom>
                          <a:avLst/>
                          <a:gdLst>
                            <a:gd name="connsiteX0" fmla="*/ 0 w 8296"/>
                            <a:gd name="connsiteY0" fmla="*/ 0 h 41053"/>
                            <a:gd name="connsiteX1" fmla="*/ 8297 w 8296"/>
                            <a:gd name="connsiteY1" fmla="*/ 0 h 41053"/>
                            <a:gd name="connsiteX2" fmla="*/ 8297 w 8296"/>
                            <a:gd name="connsiteY2" fmla="*/ 41054 h 41053"/>
                            <a:gd name="connsiteX3" fmla="*/ 0 w 8296"/>
                            <a:gd name="connsiteY3" fmla="*/ 41054 h 410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296" h="41053">
                              <a:moveTo>
                                <a:pt x="0" y="0"/>
                              </a:moveTo>
                              <a:lnTo>
                                <a:pt x="8297" y="0"/>
                              </a:lnTo>
                              <a:lnTo>
                                <a:pt x="8297" y="41054"/>
                              </a:lnTo>
                              <a:lnTo>
                                <a:pt x="0" y="4105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43" name="Forma Livre: Forma 642">
                          <a:extLst>
                            <a:ext uri="{FF2B5EF4-FFF2-40B4-BE49-F238E27FC236}">
                              <a16:creationId xmlns:a16="http://schemas.microsoft.com/office/drawing/2014/main" id="{5E6459EA-9E89-7139-3F79-422B1C13F3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486">
                          <a:off x="2668887" y="6071857"/>
                          <a:ext cx="40508" cy="8408"/>
                        </a:xfrm>
                        <a:custGeom>
                          <a:avLst/>
                          <a:gdLst>
                            <a:gd name="connsiteX0" fmla="*/ 0 w 40508"/>
                            <a:gd name="connsiteY0" fmla="*/ 0 h 8408"/>
                            <a:gd name="connsiteX1" fmla="*/ 40509 w 40508"/>
                            <a:gd name="connsiteY1" fmla="*/ 0 h 8408"/>
                            <a:gd name="connsiteX2" fmla="*/ 40509 w 40508"/>
                            <a:gd name="connsiteY2" fmla="*/ 8408 h 8408"/>
                            <a:gd name="connsiteX3" fmla="*/ 0 w 40508"/>
                            <a:gd name="connsiteY3" fmla="*/ 8408 h 840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508" h="8408">
                              <a:moveTo>
                                <a:pt x="0" y="0"/>
                              </a:moveTo>
                              <a:lnTo>
                                <a:pt x="40509" y="0"/>
                              </a:lnTo>
                              <a:lnTo>
                                <a:pt x="40509" y="8408"/>
                              </a:lnTo>
                              <a:lnTo>
                                <a:pt x="0" y="840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sp>
                    <p:nvSpPr>
                      <p:cNvPr id="644" name="Forma Livre: Forma 643">
                        <a:extLst>
                          <a:ext uri="{FF2B5EF4-FFF2-40B4-BE49-F238E27FC236}">
                            <a16:creationId xmlns:a16="http://schemas.microsoft.com/office/drawing/2014/main" id="{401BD734-475B-1CC6-1EEB-B66914930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4799" y="5991896"/>
                        <a:ext cx="48806" cy="49462"/>
                      </a:xfrm>
                      <a:custGeom>
                        <a:avLst/>
                        <a:gdLst>
                          <a:gd name="connsiteX0" fmla="*/ 48806 w 48806"/>
                          <a:gd name="connsiteY0" fmla="*/ 24731 h 49462"/>
                          <a:gd name="connsiteX1" fmla="*/ 24403 w 48806"/>
                          <a:gd name="connsiteY1" fmla="*/ 49462 h 49462"/>
                          <a:gd name="connsiteX2" fmla="*/ 0 w 48806"/>
                          <a:gd name="connsiteY2" fmla="*/ 24731 h 49462"/>
                          <a:gd name="connsiteX3" fmla="*/ 24403 w 48806"/>
                          <a:gd name="connsiteY3" fmla="*/ 0 h 49462"/>
                          <a:gd name="connsiteX4" fmla="*/ 48806 w 48806"/>
                          <a:gd name="connsiteY4" fmla="*/ 24731 h 49462"/>
                          <a:gd name="connsiteX5" fmla="*/ 8053 w 48806"/>
                          <a:gd name="connsiteY5" fmla="*/ 24731 h 49462"/>
                          <a:gd name="connsiteX6" fmla="*/ 24159 w 48806"/>
                          <a:gd name="connsiteY6" fmla="*/ 41054 h 49462"/>
                          <a:gd name="connsiteX7" fmla="*/ 40265 w 48806"/>
                          <a:gd name="connsiteY7" fmla="*/ 24731 h 49462"/>
                          <a:gd name="connsiteX8" fmla="*/ 24159 w 48806"/>
                          <a:gd name="connsiteY8" fmla="*/ 8409 h 49462"/>
                          <a:gd name="connsiteX9" fmla="*/ 8053 w 48806"/>
                          <a:gd name="connsiteY9" fmla="*/ 2473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8806" h="49462">
                            <a:moveTo>
                              <a:pt x="48806" y="24731"/>
                            </a:moveTo>
                            <a:cubicBezTo>
                              <a:pt x="48806" y="38333"/>
                              <a:pt x="37825" y="49462"/>
                              <a:pt x="24403" y="49462"/>
                            </a:cubicBezTo>
                            <a:cubicBezTo>
                              <a:pt x="10981" y="49462"/>
                              <a:pt x="0" y="38333"/>
                              <a:pt x="0" y="24731"/>
                            </a:cubicBezTo>
                            <a:cubicBezTo>
                              <a:pt x="0" y="11129"/>
                              <a:pt x="10981" y="0"/>
                              <a:pt x="24403" y="0"/>
                            </a:cubicBezTo>
                            <a:cubicBezTo>
                              <a:pt x="37825" y="0"/>
                              <a:pt x="48806" y="11129"/>
                              <a:pt x="48806" y="24731"/>
                            </a:cubicBezTo>
                            <a:close/>
                            <a:moveTo>
                              <a:pt x="8053" y="24731"/>
                            </a:moveTo>
                            <a:cubicBezTo>
                              <a:pt x="8053" y="33882"/>
                              <a:pt x="15374" y="41054"/>
                              <a:pt x="24159" y="41054"/>
                            </a:cubicBezTo>
                            <a:cubicBezTo>
                              <a:pt x="33188" y="41054"/>
                              <a:pt x="40265" y="33634"/>
                              <a:pt x="40265" y="24731"/>
                            </a:cubicBezTo>
                            <a:cubicBezTo>
                              <a:pt x="40265" y="15828"/>
                              <a:pt x="32944" y="8409"/>
                              <a:pt x="24159" y="8409"/>
                            </a:cubicBezTo>
                            <a:cubicBezTo>
                              <a:pt x="15374" y="8161"/>
                              <a:pt x="8053" y="15580"/>
                              <a:pt x="8053" y="24731"/>
                            </a:cubicBezTo>
                            <a:close/>
                          </a:path>
                        </a:pathLst>
                      </a:custGeom>
                      <a:solidFill>
                        <a:srgbClr val="1D1E1C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645" name="Gráfico 4">
                      <a:extLst>
                        <a:ext uri="{FF2B5EF4-FFF2-40B4-BE49-F238E27FC236}">
                          <a16:creationId xmlns:a16="http://schemas.microsoft.com/office/drawing/2014/main" id="{7E100023-5B6F-27EF-0E8B-CCC5FEFCB9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48378" y="905425"/>
                      <a:ext cx="48806" cy="171387"/>
                      <a:chOff x="2048378" y="905425"/>
                      <a:chExt cx="48806" cy="171387"/>
                    </a:xfrm>
                    <a:solidFill>
                      <a:srgbClr val="1D1E1C"/>
                    </a:solidFill>
                  </p:grpSpPr>
                  <p:grpSp>
                    <p:nvGrpSpPr>
                      <p:cNvPr id="646" name="Gráfico 4">
                        <a:extLst>
                          <a:ext uri="{FF2B5EF4-FFF2-40B4-BE49-F238E27FC236}">
                            <a16:creationId xmlns:a16="http://schemas.microsoft.com/office/drawing/2014/main" id="{4A63DD92-AE11-957E-7624-F41554860AF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48378" y="1027350"/>
                        <a:ext cx="48806" cy="49462"/>
                        <a:chOff x="2048378" y="1027350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647" name="Forma Livre: Forma 646">
                          <a:extLst>
                            <a:ext uri="{FF2B5EF4-FFF2-40B4-BE49-F238E27FC236}">
                              <a16:creationId xmlns:a16="http://schemas.microsoft.com/office/drawing/2014/main" id="{FDAB26D4-0A82-E44A-7680-B76C9D71AE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48378" y="1027350"/>
                          <a:ext cx="48806" cy="49462"/>
                        </a:xfrm>
                        <a:custGeom>
                          <a:avLst/>
                          <a:gdLst>
                            <a:gd name="connsiteX0" fmla="*/ 48806 w 48806"/>
                            <a:gd name="connsiteY0" fmla="*/ 24731 h 49462"/>
                            <a:gd name="connsiteX1" fmla="*/ 24403 w 48806"/>
                            <a:gd name="connsiteY1" fmla="*/ 49462 h 49462"/>
                            <a:gd name="connsiteX2" fmla="*/ 0 w 48806"/>
                            <a:gd name="connsiteY2" fmla="*/ 24731 h 49462"/>
                            <a:gd name="connsiteX3" fmla="*/ 24403 w 48806"/>
                            <a:gd name="connsiteY3" fmla="*/ 0 h 49462"/>
                            <a:gd name="connsiteX4" fmla="*/ 48806 w 48806"/>
                            <a:gd name="connsiteY4" fmla="*/ 24731 h 49462"/>
                            <a:gd name="connsiteX5" fmla="*/ 8297 w 48806"/>
                            <a:gd name="connsiteY5" fmla="*/ 24731 h 49462"/>
                            <a:gd name="connsiteX6" fmla="*/ 24403 w 48806"/>
                            <a:gd name="connsiteY6" fmla="*/ 41054 h 49462"/>
                            <a:gd name="connsiteX7" fmla="*/ 40509 w 48806"/>
                            <a:gd name="connsiteY7" fmla="*/ 24731 h 49462"/>
                            <a:gd name="connsiteX8" fmla="*/ 24403 w 48806"/>
                            <a:gd name="connsiteY8" fmla="*/ 8409 h 49462"/>
                            <a:gd name="connsiteX9" fmla="*/ 8297 w 48806"/>
                            <a:gd name="connsiteY9" fmla="*/ 24731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48806" y="24731"/>
                              </a:move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1" y="0"/>
                                <a:pt x="24403" y="0"/>
                              </a:cubicBezTo>
                              <a:cubicBezTo>
                                <a:pt x="38069" y="0"/>
                                <a:pt x="48806" y="11129"/>
                                <a:pt x="48806" y="24731"/>
                              </a:cubicBezTo>
                              <a:close/>
                              <a:moveTo>
                                <a:pt x="8297" y="24731"/>
                              </a:moveTo>
                              <a:cubicBezTo>
                                <a:pt x="8297" y="33882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509" y="15828"/>
                                <a:pt x="33188" y="8409"/>
                                <a:pt x="24403" y="8409"/>
                              </a:cubicBezTo>
                              <a:cubicBezTo>
                                <a:pt x="15618" y="8409"/>
                                <a:pt x="8297" y="15828"/>
                                <a:pt x="8297" y="2473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48" name="Forma Livre: Forma 647">
                          <a:extLst>
                            <a:ext uri="{FF2B5EF4-FFF2-40B4-BE49-F238E27FC236}">
                              <a16:creationId xmlns:a16="http://schemas.microsoft.com/office/drawing/2014/main" id="{88610AA8-2FFA-B40A-C64C-23DBC591E2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000">
                          <a:off x="2068816" y="1031488"/>
                          <a:ext cx="8296" cy="41053"/>
                        </a:xfrm>
                        <a:custGeom>
                          <a:avLst/>
                          <a:gdLst>
                            <a:gd name="connsiteX0" fmla="*/ 0 w 8296"/>
                            <a:gd name="connsiteY0" fmla="*/ 0 h 41053"/>
                            <a:gd name="connsiteX1" fmla="*/ 8297 w 8296"/>
                            <a:gd name="connsiteY1" fmla="*/ 0 h 41053"/>
                            <a:gd name="connsiteX2" fmla="*/ 8297 w 8296"/>
                            <a:gd name="connsiteY2" fmla="*/ 41053 h 41053"/>
                            <a:gd name="connsiteX3" fmla="*/ 0 w 8296"/>
                            <a:gd name="connsiteY3" fmla="*/ 41053 h 410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296" h="41053">
                              <a:moveTo>
                                <a:pt x="0" y="0"/>
                              </a:moveTo>
                              <a:lnTo>
                                <a:pt x="8297" y="0"/>
                              </a:lnTo>
                              <a:lnTo>
                                <a:pt x="8297" y="41053"/>
                              </a:lnTo>
                              <a:lnTo>
                                <a:pt x="0" y="4105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649" name="Gráfico 4">
                        <a:extLst>
                          <a:ext uri="{FF2B5EF4-FFF2-40B4-BE49-F238E27FC236}">
                            <a16:creationId xmlns:a16="http://schemas.microsoft.com/office/drawing/2014/main" id="{9A902D29-C3A3-0DE8-D110-1165E59078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48378" y="965027"/>
                        <a:ext cx="48806" cy="49462"/>
                        <a:chOff x="2048378" y="965027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650" name="Forma Livre: Forma 649">
                          <a:extLst>
                            <a:ext uri="{FF2B5EF4-FFF2-40B4-BE49-F238E27FC236}">
                              <a16:creationId xmlns:a16="http://schemas.microsoft.com/office/drawing/2014/main" id="{7E2376F0-BBC4-8860-758A-AB1D26D037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48378" y="965027"/>
                          <a:ext cx="48806" cy="49462"/>
                        </a:xfrm>
                        <a:custGeom>
                          <a:avLst/>
                          <a:gdLst>
                            <a:gd name="connsiteX0" fmla="*/ 48806 w 48806"/>
                            <a:gd name="connsiteY0" fmla="*/ 24731 h 49462"/>
                            <a:gd name="connsiteX1" fmla="*/ 24403 w 48806"/>
                            <a:gd name="connsiteY1" fmla="*/ 49462 h 49462"/>
                            <a:gd name="connsiteX2" fmla="*/ 0 w 48806"/>
                            <a:gd name="connsiteY2" fmla="*/ 24731 h 49462"/>
                            <a:gd name="connsiteX3" fmla="*/ 24403 w 48806"/>
                            <a:gd name="connsiteY3" fmla="*/ 0 h 49462"/>
                            <a:gd name="connsiteX4" fmla="*/ 48806 w 48806"/>
                            <a:gd name="connsiteY4" fmla="*/ 24731 h 49462"/>
                            <a:gd name="connsiteX5" fmla="*/ 8297 w 48806"/>
                            <a:gd name="connsiteY5" fmla="*/ 24731 h 49462"/>
                            <a:gd name="connsiteX6" fmla="*/ 24403 w 48806"/>
                            <a:gd name="connsiteY6" fmla="*/ 41054 h 49462"/>
                            <a:gd name="connsiteX7" fmla="*/ 40509 w 48806"/>
                            <a:gd name="connsiteY7" fmla="*/ 24731 h 49462"/>
                            <a:gd name="connsiteX8" fmla="*/ 24403 w 48806"/>
                            <a:gd name="connsiteY8" fmla="*/ 8409 h 49462"/>
                            <a:gd name="connsiteX9" fmla="*/ 8297 w 48806"/>
                            <a:gd name="connsiteY9" fmla="*/ 24731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48806" y="24731"/>
                              </a:move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1" y="0"/>
                                <a:pt x="24403" y="0"/>
                              </a:cubicBezTo>
                              <a:cubicBezTo>
                                <a:pt x="38069" y="0"/>
                                <a:pt x="48806" y="11129"/>
                                <a:pt x="48806" y="24731"/>
                              </a:cubicBezTo>
                              <a:close/>
                              <a:moveTo>
                                <a:pt x="8297" y="24731"/>
                              </a:moveTo>
                              <a:cubicBezTo>
                                <a:pt x="8297" y="33634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509" y="15581"/>
                                <a:pt x="33188" y="8409"/>
                                <a:pt x="24403" y="8409"/>
                              </a:cubicBezTo>
                              <a:cubicBezTo>
                                <a:pt x="15618" y="8409"/>
                                <a:pt x="8297" y="15581"/>
                                <a:pt x="8297" y="2473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51" name="Forma Livre: Forma 650">
                          <a:extLst>
                            <a:ext uri="{FF2B5EF4-FFF2-40B4-BE49-F238E27FC236}">
                              <a16:creationId xmlns:a16="http://schemas.microsoft.com/office/drawing/2014/main" id="{84CB9860-9CD9-21E6-5C79-19FDB3EB7E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000">
                          <a:off x="2068831" y="969161"/>
                          <a:ext cx="8296" cy="41053"/>
                        </a:xfrm>
                        <a:custGeom>
                          <a:avLst/>
                          <a:gdLst>
                            <a:gd name="connsiteX0" fmla="*/ 0 w 8296"/>
                            <a:gd name="connsiteY0" fmla="*/ 0 h 41053"/>
                            <a:gd name="connsiteX1" fmla="*/ 8297 w 8296"/>
                            <a:gd name="connsiteY1" fmla="*/ 0 h 41053"/>
                            <a:gd name="connsiteX2" fmla="*/ 8297 w 8296"/>
                            <a:gd name="connsiteY2" fmla="*/ 41053 h 41053"/>
                            <a:gd name="connsiteX3" fmla="*/ 0 w 8296"/>
                            <a:gd name="connsiteY3" fmla="*/ 41053 h 410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296" h="41053">
                              <a:moveTo>
                                <a:pt x="0" y="0"/>
                              </a:moveTo>
                              <a:lnTo>
                                <a:pt x="8297" y="0"/>
                              </a:lnTo>
                              <a:lnTo>
                                <a:pt x="8297" y="41053"/>
                              </a:lnTo>
                              <a:lnTo>
                                <a:pt x="0" y="4105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52" name="Forma Livre: Forma 651">
                          <a:extLst>
                            <a:ext uri="{FF2B5EF4-FFF2-40B4-BE49-F238E27FC236}">
                              <a16:creationId xmlns:a16="http://schemas.microsoft.com/office/drawing/2014/main" id="{878EDF35-B23D-57ED-BA67-7C3BCBB7CD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486">
                          <a:off x="2052714" y="985450"/>
                          <a:ext cx="40508" cy="8408"/>
                        </a:xfrm>
                        <a:custGeom>
                          <a:avLst/>
                          <a:gdLst>
                            <a:gd name="connsiteX0" fmla="*/ 0 w 40508"/>
                            <a:gd name="connsiteY0" fmla="*/ 0 h 8408"/>
                            <a:gd name="connsiteX1" fmla="*/ 40509 w 40508"/>
                            <a:gd name="connsiteY1" fmla="*/ 0 h 8408"/>
                            <a:gd name="connsiteX2" fmla="*/ 40509 w 40508"/>
                            <a:gd name="connsiteY2" fmla="*/ 8409 h 8408"/>
                            <a:gd name="connsiteX3" fmla="*/ 0 w 40508"/>
                            <a:gd name="connsiteY3" fmla="*/ 8409 h 840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508" h="8408">
                              <a:moveTo>
                                <a:pt x="0" y="0"/>
                              </a:moveTo>
                              <a:lnTo>
                                <a:pt x="40509" y="0"/>
                              </a:lnTo>
                              <a:lnTo>
                                <a:pt x="40509" y="8409"/>
                              </a:lnTo>
                              <a:lnTo>
                                <a:pt x="0" y="840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sp>
                    <p:nvSpPr>
                      <p:cNvPr id="653" name="Forma Livre: Forma 652">
                        <a:extLst>
                          <a:ext uri="{FF2B5EF4-FFF2-40B4-BE49-F238E27FC236}">
                            <a16:creationId xmlns:a16="http://schemas.microsoft.com/office/drawing/2014/main" id="{FD937C32-7451-1257-D5F1-65CBBD1118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48378" y="905425"/>
                        <a:ext cx="48806" cy="49462"/>
                      </a:xfrm>
                      <a:custGeom>
                        <a:avLst/>
                        <a:gdLst>
                          <a:gd name="connsiteX0" fmla="*/ 48806 w 48806"/>
                          <a:gd name="connsiteY0" fmla="*/ 24731 h 49462"/>
                          <a:gd name="connsiteX1" fmla="*/ 24403 w 48806"/>
                          <a:gd name="connsiteY1" fmla="*/ 49462 h 49462"/>
                          <a:gd name="connsiteX2" fmla="*/ 0 w 48806"/>
                          <a:gd name="connsiteY2" fmla="*/ 24731 h 49462"/>
                          <a:gd name="connsiteX3" fmla="*/ 24403 w 48806"/>
                          <a:gd name="connsiteY3" fmla="*/ 0 h 49462"/>
                          <a:gd name="connsiteX4" fmla="*/ 48806 w 48806"/>
                          <a:gd name="connsiteY4" fmla="*/ 24731 h 49462"/>
                          <a:gd name="connsiteX5" fmla="*/ 8297 w 48806"/>
                          <a:gd name="connsiteY5" fmla="*/ 24731 h 49462"/>
                          <a:gd name="connsiteX6" fmla="*/ 24403 w 48806"/>
                          <a:gd name="connsiteY6" fmla="*/ 41054 h 49462"/>
                          <a:gd name="connsiteX7" fmla="*/ 40509 w 48806"/>
                          <a:gd name="connsiteY7" fmla="*/ 24731 h 49462"/>
                          <a:gd name="connsiteX8" fmla="*/ 24403 w 48806"/>
                          <a:gd name="connsiteY8" fmla="*/ 8409 h 49462"/>
                          <a:gd name="connsiteX9" fmla="*/ 8297 w 48806"/>
                          <a:gd name="connsiteY9" fmla="*/ 2473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8806" h="49462">
                            <a:moveTo>
                              <a:pt x="48806" y="24731"/>
                            </a:moveTo>
                            <a:cubicBezTo>
                              <a:pt x="48806" y="38333"/>
                              <a:pt x="37825" y="49462"/>
                              <a:pt x="24403" y="49462"/>
                            </a:cubicBezTo>
                            <a:cubicBezTo>
                              <a:pt x="10981" y="49462"/>
                              <a:pt x="0" y="38333"/>
                              <a:pt x="0" y="24731"/>
                            </a:cubicBezTo>
                            <a:cubicBezTo>
                              <a:pt x="0" y="11129"/>
                              <a:pt x="10981" y="0"/>
                              <a:pt x="24403" y="0"/>
                            </a:cubicBezTo>
                            <a:cubicBezTo>
                              <a:pt x="38069" y="0"/>
                              <a:pt x="48806" y="10882"/>
                              <a:pt x="48806" y="24731"/>
                            </a:cubicBezTo>
                            <a:close/>
                            <a:moveTo>
                              <a:pt x="8297" y="24731"/>
                            </a:moveTo>
                            <a:cubicBezTo>
                              <a:pt x="8297" y="33882"/>
                              <a:pt x="15618" y="41054"/>
                              <a:pt x="24403" y="41054"/>
                            </a:cubicBezTo>
                            <a:cubicBezTo>
                              <a:pt x="33432" y="41054"/>
                              <a:pt x="40509" y="33634"/>
                              <a:pt x="40509" y="24731"/>
                            </a:cubicBezTo>
                            <a:cubicBezTo>
                              <a:pt x="40509" y="15581"/>
                              <a:pt x="33188" y="8409"/>
                              <a:pt x="24403" y="8409"/>
                            </a:cubicBezTo>
                            <a:cubicBezTo>
                              <a:pt x="15618" y="8161"/>
                              <a:pt x="8297" y="15581"/>
                              <a:pt x="8297" y="24731"/>
                            </a:cubicBezTo>
                            <a:close/>
                          </a:path>
                        </a:pathLst>
                      </a:custGeom>
                      <a:solidFill>
                        <a:srgbClr val="1D1E1C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654" name="Gráfico 4">
                      <a:extLst>
                        <a:ext uri="{FF2B5EF4-FFF2-40B4-BE49-F238E27FC236}">
                          <a16:creationId xmlns:a16="http://schemas.microsoft.com/office/drawing/2014/main" id="{A647F8BF-9779-10CE-C2C2-C2151AC04D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17909" y="2214943"/>
                      <a:ext cx="48806" cy="171387"/>
                      <a:chOff x="1617909" y="2214943"/>
                      <a:chExt cx="48806" cy="171387"/>
                    </a:xfrm>
                    <a:solidFill>
                      <a:srgbClr val="1D1E1C"/>
                    </a:solidFill>
                  </p:grpSpPr>
                  <p:grpSp>
                    <p:nvGrpSpPr>
                      <p:cNvPr id="655" name="Gráfico 4">
                        <a:extLst>
                          <a:ext uri="{FF2B5EF4-FFF2-40B4-BE49-F238E27FC236}">
                            <a16:creationId xmlns:a16="http://schemas.microsoft.com/office/drawing/2014/main" id="{19D7D4FC-18B0-A6E3-A956-1F1E59BCFD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17909" y="2336868"/>
                        <a:ext cx="48806" cy="49462"/>
                        <a:chOff x="1617909" y="2336868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656" name="Forma Livre: Forma 655">
                          <a:extLst>
                            <a:ext uri="{FF2B5EF4-FFF2-40B4-BE49-F238E27FC236}">
                              <a16:creationId xmlns:a16="http://schemas.microsoft.com/office/drawing/2014/main" id="{30925D55-9A90-7C31-AB8F-56972BB553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17909" y="2336868"/>
                          <a:ext cx="48806" cy="49462"/>
                        </a:xfrm>
                        <a:custGeom>
                          <a:avLst/>
                          <a:gdLst>
                            <a:gd name="connsiteX0" fmla="*/ 48806 w 48806"/>
                            <a:gd name="connsiteY0" fmla="*/ 24731 h 49462"/>
                            <a:gd name="connsiteX1" fmla="*/ 24403 w 48806"/>
                            <a:gd name="connsiteY1" fmla="*/ 49462 h 49462"/>
                            <a:gd name="connsiteX2" fmla="*/ 0 w 48806"/>
                            <a:gd name="connsiteY2" fmla="*/ 24731 h 49462"/>
                            <a:gd name="connsiteX3" fmla="*/ 24403 w 48806"/>
                            <a:gd name="connsiteY3" fmla="*/ 0 h 49462"/>
                            <a:gd name="connsiteX4" fmla="*/ 48806 w 48806"/>
                            <a:gd name="connsiteY4" fmla="*/ 24731 h 49462"/>
                            <a:gd name="connsiteX5" fmla="*/ 8297 w 48806"/>
                            <a:gd name="connsiteY5" fmla="*/ 24731 h 49462"/>
                            <a:gd name="connsiteX6" fmla="*/ 24403 w 48806"/>
                            <a:gd name="connsiteY6" fmla="*/ 41054 h 49462"/>
                            <a:gd name="connsiteX7" fmla="*/ 40509 w 48806"/>
                            <a:gd name="connsiteY7" fmla="*/ 24731 h 49462"/>
                            <a:gd name="connsiteX8" fmla="*/ 24403 w 48806"/>
                            <a:gd name="connsiteY8" fmla="*/ 8409 h 49462"/>
                            <a:gd name="connsiteX9" fmla="*/ 8297 w 48806"/>
                            <a:gd name="connsiteY9" fmla="*/ 24731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48806" y="24731"/>
                              </a:move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1" y="0"/>
                                <a:pt x="24403" y="0"/>
                              </a:cubicBez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lose/>
                              <a:moveTo>
                                <a:pt x="8297" y="24731"/>
                              </a:moveTo>
                              <a:cubicBezTo>
                                <a:pt x="8297" y="33882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509" y="15828"/>
                                <a:pt x="33188" y="8409"/>
                                <a:pt x="24403" y="8409"/>
                              </a:cubicBezTo>
                              <a:cubicBezTo>
                                <a:pt x="15618" y="8409"/>
                                <a:pt x="8297" y="15828"/>
                                <a:pt x="8297" y="2473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57" name="Forma Livre: Forma 656">
                          <a:extLst>
                            <a:ext uri="{FF2B5EF4-FFF2-40B4-BE49-F238E27FC236}">
                              <a16:creationId xmlns:a16="http://schemas.microsoft.com/office/drawing/2014/main" id="{1F9603EB-5D8A-61F4-11FE-07FEF7A6BB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000">
                          <a:off x="1638291" y="2340996"/>
                          <a:ext cx="8296" cy="41053"/>
                        </a:xfrm>
                        <a:custGeom>
                          <a:avLst/>
                          <a:gdLst>
                            <a:gd name="connsiteX0" fmla="*/ 0 w 8296"/>
                            <a:gd name="connsiteY0" fmla="*/ 0 h 41053"/>
                            <a:gd name="connsiteX1" fmla="*/ 8297 w 8296"/>
                            <a:gd name="connsiteY1" fmla="*/ 0 h 41053"/>
                            <a:gd name="connsiteX2" fmla="*/ 8297 w 8296"/>
                            <a:gd name="connsiteY2" fmla="*/ 41054 h 41053"/>
                            <a:gd name="connsiteX3" fmla="*/ 0 w 8296"/>
                            <a:gd name="connsiteY3" fmla="*/ 41054 h 410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296" h="41053">
                              <a:moveTo>
                                <a:pt x="0" y="0"/>
                              </a:moveTo>
                              <a:lnTo>
                                <a:pt x="8297" y="0"/>
                              </a:lnTo>
                              <a:lnTo>
                                <a:pt x="8297" y="41054"/>
                              </a:lnTo>
                              <a:lnTo>
                                <a:pt x="0" y="4105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658" name="Gráfico 4">
                        <a:extLst>
                          <a:ext uri="{FF2B5EF4-FFF2-40B4-BE49-F238E27FC236}">
                            <a16:creationId xmlns:a16="http://schemas.microsoft.com/office/drawing/2014/main" id="{24C25018-B363-B378-A713-3E8272ABC1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17909" y="2274545"/>
                        <a:ext cx="48806" cy="49462"/>
                        <a:chOff x="1617909" y="2274545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659" name="Forma Livre: Forma 658">
                          <a:extLst>
                            <a:ext uri="{FF2B5EF4-FFF2-40B4-BE49-F238E27FC236}">
                              <a16:creationId xmlns:a16="http://schemas.microsoft.com/office/drawing/2014/main" id="{197EDBED-A5C2-D45B-3D28-5603B44EE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17909" y="2274545"/>
                          <a:ext cx="48806" cy="49462"/>
                        </a:xfrm>
                        <a:custGeom>
                          <a:avLst/>
                          <a:gdLst>
                            <a:gd name="connsiteX0" fmla="*/ 48806 w 48806"/>
                            <a:gd name="connsiteY0" fmla="*/ 24731 h 49462"/>
                            <a:gd name="connsiteX1" fmla="*/ 24403 w 48806"/>
                            <a:gd name="connsiteY1" fmla="*/ 49462 h 49462"/>
                            <a:gd name="connsiteX2" fmla="*/ 0 w 48806"/>
                            <a:gd name="connsiteY2" fmla="*/ 24731 h 49462"/>
                            <a:gd name="connsiteX3" fmla="*/ 24403 w 48806"/>
                            <a:gd name="connsiteY3" fmla="*/ 0 h 49462"/>
                            <a:gd name="connsiteX4" fmla="*/ 48806 w 48806"/>
                            <a:gd name="connsiteY4" fmla="*/ 24731 h 49462"/>
                            <a:gd name="connsiteX5" fmla="*/ 8297 w 48806"/>
                            <a:gd name="connsiteY5" fmla="*/ 24731 h 49462"/>
                            <a:gd name="connsiteX6" fmla="*/ 24403 w 48806"/>
                            <a:gd name="connsiteY6" fmla="*/ 41054 h 49462"/>
                            <a:gd name="connsiteX7" fmla="*/ 40509 w 48806"/>
                            <a:gd name="connsiteY7" fmla="*/ 24731 h 49462"/>
                            <a:gd name="connsiteX8" fmla="*/ 24403 w 48806"/>
                            <a:gd name="connsiteY8" fmla="*/ 8409 h 49462"/>
                            <a:gd name="connsiteX9" fmla="*/ 8297 w 48806"/>
                            <a:gd name="connsiteY9" fmla="*/ 24731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48806" y="24731"/>
                              </a:move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1" y="0"/>
                                <a:pt x="24403" y="0"/>
                              </a:cubicBez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lose/>
                              <a:moveTo>
                                <a:pt x="8297" y="24731"/>
                              </a:moveTo>
                              <a:cubicBezTo>
                                <a:pt x="8297" y="33882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509" y="15828"/>
                                <a:pt x="33188" y="8409"/>
                                <a:pt x="24403" y="8409"/>
                              </a:cubicBezTo>
                              <a:cubicBezTo>
                                <a:pt x="15618" y="8409"/>
                                <a:pt x="8297" y="15828"/>
                                <a:pt x="8297" y="2473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60" name="Forma Livre: Forma 659">
                          <a:extLst>
                            <a:ext uri="{FF2B5EF4-FFF2-40B4-BE49-F238E27FC236}">
                              <a16:creationId xmlns:a16="http://schemas.microsoft.com/office/drawing/2014/main" id="{3738B1A1-E4D7-AF5B-3CB1-76CDE8DA19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000">
                          <a:off x="1638306" y="2278669"/>
                          <a:ext cx="8296" cy="41053"/>
                        </a:xfrm>
                        <a:custGeom>
                          <a:avLst/>
                          <a:gdLst>
                            <a:gd name="connsiteX0" fmla="*/ 0 w 8296"/>
                            <a:gd name="connsiteY0" fmla="*/ 0 h 41053"/>
                            <a:gd name="connsiteX1" fmla="*/ 8297 w 8296"/>
                            <a:gd name="connsiteY1" fmla="*/ 0 h 41053"/>
                            <a:gd name="connsiteX2" fmla="*/ 8297 w 8296"/>
                            <a:gd name="connsiteY2" fmla="*/ 41053 h 41053"/>
                            <a:gd name="connsiteX3" fmla="*/ 0 w 8296"/>
                            <a:gd name="connsiteY3" fmla="*/ 41053 h 410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296" h="41053">
                              <a:moveTo>
                                <a:pt x="0" y="0"/>
                              </a:moveTo>
                              <a:lnTo>
                                <a:pt x="8297" y="0"/>
                              </a:lnTo>
                              <a:lnTo>
                                <a:pt x="8297" y="41053"/>
                              </a:lnTo>
                              <a:lnTo>
                                <a:pt x="0" y="4105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61" name="Forma Livre: Forma 660">
                          <a:extLst>
                            <a:ext uri="{FF2B5EF4-FFF2-40B4-BE49-F238E27FC236}">
                              <a16:creationId xmlns:a16="http://schemas.microsoft.com/office/drawing/2014/main" id="{1980739D-784E-F2B3-827D-7A2D0E1A05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486">
                          <a:off x="1622205" y="2294950"/>
                          <a:ext cx="40508" cy="8408"/>
                        </a:xfrm>
                        <a:custGeom>
                          <a:avLst/>
                          <a:gdLst>
                            <a:gd name="connsiteX0" fmla="*/ 0 w 40508"/>
                            <a:gd name="connsiteY0" fmla="*/ 0 h 8408"/>
                            <a:gd name="connsiteX1" fmla="*/ 40509 w 40508"/>
                            <a:gd name="connsiteY1" fmla="*/ 0 h 8408"/>
                            <a:gd name="connsiteX2" fmla="*/ 40509 w 40508"/>
                            <a:gd name="connsiteY2" fmla="*/ 8408 h 8408"/>
                            <a:gd name="connsiteX3" fmla="*/ 0 w 40508"/>
                            <a:gd name="connsiteY3" fmla="*/ 8408 h 840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508" h="8408">
                              <a:moveTo>
                                <a:pt x="0" y="0"/>
                              </a:moveTo>
                              <a:lnTo>
                                <a:pt x="40509" y="0"/>
                              </a:lnTo>
                              <a:lnTo>
                                <a:pt x="40509" y="8408"/>
                              </a:lnTo>
                              <a:lnTo>
                                <a:pt x="0" y="840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sp>
                    <p:nvSpPr>
                      <p:cNvPr id="662" name="Forma Livre: Forma 661">
                        <a:extLst>
                          <a:ext uri="{FF2B5EF4-FFF2-40B4-BE49-F238E27FC236}">
                            <a16:creationId xmlns:a16="http://schemas.microsoft.com/office/drawing/2014/main" id="{740B3CBF-DB38-B1F5-CBD6-3DC434A22E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17909" y="2214943"/>
                        <a:ext cx="48806" cy="49462"/>
                      </a:xfrm>
                      <a:custGeom>
                        <a:avLst/>
                        <a:gdLst>
                          <a:gd name="connsiteX0" fmla="*/ 48806 w 48806"/>
                          <a:gd name="connsiteY0" fmla="*/ 24731 h 49462"/>
                          <a:gd name="connsiteX1" fmla="*/ 24403 w 48806"/>
                          <a:gd name="connsiteY1" fmla="*/ 49462 h 49462"/>
                          <a:gd name="connsiteX2" fmla="*/ 0 w 48806"/>
                          <a:gd name="connsiteY2" fmla="*/ 24731 h 49462"/>
                          <a:gd name="connsiteX3" fmla="*/ 24403 w 48806"/>
                          <a:gd name="connsiteY3" fmla="*/ 0 h 49462"/>
                          <a:gd name="connsiteX4" fmla="*/ 48806 w 48806"/>
                          <a:gd name="connsiteY4" fmla="*/ 24731 h 49462"/>
                          <a:gd name="connsiteX5" fmla="*/ 8297 w 48806"/>
                          <a:gd name="connsiteY5" fmla="*/ 24731 h 49462"/>
                          <a:gd name="connsiteX6" fmla="*/ 24403 w 48806"/>
                          <a:gd name="connsiteY6" fmla="*/ 41054 h 49462"/>
                          <a:gd name="connsiteX7" fmla="*/ 40509 w 48806"/>
                          <a:gd name="connsiteY7" fmla="*/ 24731 h 49462"/>
                          <a:gd name="connsiteX8" fmla="*/ 24403 w 48806"/>
                          <a:gd name="connsiteY8" fmla="*/ 8409 h 49462"/>
                          <a:gd name="connsiteX9" fmla="*/ 8297 w 48806"/>
                          <a:gd name="connsiteY9" fmla="*/ 2473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8806" h="49462">
                            <a:moveTo>
                              <a:pt x="48806" y="24731"/>
                            </a:moveTo>
                            <a:cubicBezTo>
                              <a:pt x="48806" y="38333"/>
                              <a:pt x="37825" y="49462"/>
                              <a:pt x="24403" y="49462"/>
                            </a:cubicBezTo>
                            <a:cubicBezTo>
                              <a:pt x="10981" y="49462"/>
                              <a:pt x="0" y="38333"/>
                              <a:pt x="0" y="24731"/>
                            </a:cubicBezTo>
                            <a:cubicBezTo>
                              <a:pt x="0" y="11129"/>
                              <a:pt x="10981" y="0"/>
                              <a:pt x="24403" y="0"/>
                            </a:cubicBezTo>
                            <a:cubicBezTo>
                              <a:pt x="37825" y="0"/>
                              <a:pt x="48806" y="11129"/>
                              <a:pt x="48806" y="24731"/>
                            </a:cubicBezTo>
                            <a:close/>
                            <a:moveTo>
                              <a:pt x="8297" y="24731"/>
                            </a:moveTo>
                            <a:cubicBezTo>
                              <a:pt x="8297" y="33634"/>
                              <a:pt x="15618" y="41054"/>
                              <a:pt x="24403" y="41054"/>
                            </a:cubicBezTo>
                            <a:cubicBezTo>
                              <a:pt x="33432" y="41054"/>
                              <a:pt x="40509" y="33634"/>
                              <a:pt x="40509" y="24731"/>
                            </a:cubicBezTo>
                            <a:cubicBezTo>
                              <a:pt x="40509" y="15581"/>
                              <a:pt x="33188" y="8409"/>
                              <a:pt x="24403" y="8409"/>
                            </a:cubicBezTo>
                            <a:cubicBezTo>
                              <a:pt x="15618" y="8409"/>
                              <a:pt x="8297" y="15581"/>
                              <a:pt x="8297" y="24731"/>
                            </a:cubicBezTo>
                            <a:close/>
                          </a:path>
                        </a:pathLst>
                      </a:custGeom>
                      <a:solidFill>
                        <a:srgbClr val="1D1E1C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663" name="Gráfico 4">
                    <a:extLst>
                      <a:ext uri="{FF2B5EF4-FFF2-40B4-BE49-F238E27FC236}">
                        <a16:creationId xmlns:a16="http://schemas.microsoft.com/office/drawing/2014/main" id="{63492E24-B00A-FE02-66DD-E4B89EB1FA20}"/>
                      </a:ext>
                    </a:extLst>
                  </p:cNvPr>
                  <p:cNvGrpSpPr/>
                  <p:nvPr/>
                </p:nvGrpSpPr>
                <p:grpSpPr>
                  <a:xfrm>
                    <a:off x="1826946" y="1668096"/>
                    <a:ext cx="762805" cy="2076202"/>
                    <a:chOff x="1826946" y="1668096"/>
                    <a:chExt cx="762805" cy="2076202"/>
                  </a:xfrm>
                  <a:solidFill>
                    <a:srgbClr val="C0BEC1"/>
                  </a:solidFill>
                </p:grpSpPr>
                <p:grpSp>
                  <p:nvGrpSpPr>
                    <p:cNvPr id="664" name="Gráfico 4">
                      <a:extLst>
                        <a:ext uri="{FF2B5EF4-FFF2-40B4-BE49-F238E27FC236}">
                          <a16:creationId xmlns:a16="http://schemas.microsoft.com/office/drawing/2014/main" id="{20EDBF82-2ED1-6621-1876-186B07783C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26946" y="2405612"/>
                      <a:ext cx="55688" cy="549005"/>
                      <a:chOff x="1826946" y="2405612"/>
                      <a:chExt cx="55688" cy="549005"/>
                    </a:xfrm>
                    <a:solidFill>
                      <a:srgbClr val="C0BEC1"/>
                    </a:solidFill>
                  </p:grpSpPr>
                  <p:sp>
                    <p:nvSpPr>
                      <p:cNvPr id="665" name="Forma Livre: Forma 664">
                        <a:extLst>
                          <a:ext uri="{FF2B5EF4-FFF2-40B4-BE49-F238E27FC236}">
                            <a16:creationId xmlns:a16="http://schemas.microsoft.com/office/drawing/2014/main" id="{3F7AE542-3602-FC10-212A-ED28F1709AF0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114" y="2892335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66" name="Forma Livre: Forma 665">
                        <a:extLst>
                          <a:ext uri="{FF2B5EF4-FFF2-40B4-BE49-F238E27FC236}">
                            <a16:creationId xmlns:a16="http://schemas.microsoft.com/office/drawing/2014/main" id="{FD2E8931-2817-BFD5-E66B-BE037972BF03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124" y="2851276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67" name="Forma Livre: Forma 666">
                        <a:extLst>
                          <a:ext uri="{FF2B5EF4-FFF2-40B4-BE49-F238E27FC236}">
                            <a16:creationId xmlns:a16="http://schemas.microsoft.com/office/drawing/2014/main" id="{0C2B1CB3-7B34-4CAD-4012-9F42A8DFFD1C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134" y="2810218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68" name="Forma Livre: Forma 667">
                        <a:extLst>
                          <a:ext uri="{FF2B5EF4-FFF2-40B4-BE49-F238E27FC236}">
                            <a16:creationId xmlns:a16="http://schemas.microsoft.com/office/drawing/2014/main" id="{33175552-FA04-E7EF-10A9-93B44DF3FB85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145" y="2769159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69" name="Forma Livre: Forma 668">
                        <a:extLst>
                          <a:ext uri="{FF2B5EF4-FFF2-40B4-BE49-F238E27FC236}">
                            <a16:creationId xmlns:a16="http://schemas.microsoft.com/office/drawing/2014/main" id="{2FA3F939-065F-F5EC-9193-A0D1B5A5B8F7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155" y="2728103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70" name="Forma Livre: Forma 669">
                        <a:extLst>
                          <a:ext uri="{FF2B5EF4-FFF2-40B4-BE49-F238E27FC236}">
                            <a16:creationId xmlns:a16="http://schemas.microsoft.com/office/drawing/2014/main" id="{20E3F2E1-9288-92C0-8B79-A0576DBC67BE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167" y="2687045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71" name="Forma Livre: Forma 670">
                        <a:extLst>
                          <a:ext uri="{FF2B5EF4-FFF2-40B4-BE49-F238E27FC236}">
                            <a16:creationId xmlns:a16="http://schemas.microsoft.com/office/drawing/2014/main" id="{79D78B02-61FB-13B5-EE30-F45E82B514CC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177" y="2645986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72" name="Forma Livre: Forma 671">
                        <a:extLst>
                          <a:ext uri="{FF2B5EF4-FFF2-40B4-BE49-F238E27FC236}">
                            <a16:creationId xmlns:a16="http://schemas.microsoft.com/office/drawing/2014/main" id="{575A29C7-78DE-36A5-CF40-BB3235571770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187" y="2604928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73" name="Forma Livre: Forma 672">
                        <a:extLst>
                          <a:ext uri="{FF2B5EF4-FFF2-40B4-BE49-F238E27FC236}">
                            <a16:creationId xmlns:a16="http://schemas.microsoft.com/office/drawing/2014/main" id="{9F390A06-D6A6-3235-C8E5-ABC4F10A4A25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198" y="2563870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74" name="Forma Livre: Forma 673">
                        <a:extLst>
                          <a:ext uri="{FF2B5EF4-FFF2-40B4-BE49-F238E27FC236}">
                            <a16:creationId xmlns:a16="http://schemas.microsoft.com/office/drawing/2014/main" id="{D2673E3B-FC1E-0606-70B8-68A6F643F044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210" y="2522814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75" name="Forma Livre: Forma 674">
                        <a:extLst>
                          <a:ext uri="{FF2B5EF4-FFF2-40B4-BE49-F238E27FC236}">
                            <a16:creationId xmlns:a16="http://schemas.microsoft.com/office/drawing/2014/main" id="{45C94914-444A-C5F1-D44C-839586AF885E}"/>
                          </a:ext>
                        </a:extLst>
                      </p:cNvPr>
                      <p:cNvSpPr/>
                      <p:nvPr/>
                    </p:nvSpPr>
                    <p:spPr>
                      <a:xfrm rot="-2699514">
                        <a:off x="1849222" y="2481713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76" name="Forma Livre: Forma 675">
                        <a:extLst>
                          <a:ext uri="{FF2B5EF4-FFF2-40B4-BE49-F238E27FC236}">
                            <a16:creationId xmlns:a16="http://schemas.microsoft.com/office/drawing/2014/main" id="{B59CDAB3-C7E1-09B2-5D40-F68B4F8C0D3B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230" y="2440697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77" name="Forma Livre: Forma 676">
                        <a:extLst>
                          <a:ext uri="{FF2B5EF4-FFF2-40B4-BE49-F238E27FC236}">
                            <a16:creationId xmlns:a16="http://schemas.microsoft.com/office/drawing/2014/main" id="{7B77D50E-CB75-D855-C87F-28466E0A3994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1849240" y="2399638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678" name="Gráfico 4">
                      <a:extLst>
                        <a:ext uri="{FF2B5EF4-FFF2-40B4-BE49-F238E27FC236}">
                          <a16:creationId xmlns:a16="http://schemas.microsoft.com/office/drawing/2014/main" id="{D1DAE91A-1E42-1A9D-AE6E-E41C3CFE4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5475" y="1668096"/>
                      <a:ext cx="114275" cy="1125454"/>
                      <a:chOff x="2475475" y="1668096"/>
                      <a:chExt cx="114275" cy="1125454"/>
                    </a:xfrm>
                    <a:solidFill>
                      <a:srgbClr val="C0BEC1"/>
                    </a:solidFill>
                  </p:grpSpPr>
                  <p:sp>
                    <p:nvSpPr>
                      <p:cNvPr id="679" name="Forma Livre: Forma 678">
                        <a:extLst>
                          <a:ext uri="{FF2B5EF4-FFF2-40B4-BE49-F238E27FC236}">
                            <a16:creationId xmlns:a16="http://schemas.microsoft.com/office/drawing/2014/main" id="{7199EBEB-DF52-8C9A-28A1-31D6E65C6A26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0998" y="2665854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7 h 139977"/>
                          <a:gd name="connsiteX3" fmla="*/ 0 w 22938"/>
                          <a:gd name="connsiteY3" fmla="*/ 139977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7"/>
                            </a:lnTo>
                            <a:lnTo>
                              <a:pt x="0" y="13997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0" name="Forma Livre: Forma 679">
                        <a:extLst>
                          <a:ext uri="{FF2B5EF4-FFF2-40B4-BE49-F238E27FC236}">
                            <a16:creationId xmlns:a16="http://schemas.microsoft.com/office/drawing/2014/main" id="{7D7DF331-B833-8861-6633-872BA7A70807}"/>
                          </a:ext>
                        </a:extLst>
                      </p:cNvPr>
                      <p:cNvSpPr/>
                      <p:nvPr/>
                    </p:nvSpPr>
                    <p:spPr>
                      <a:xfrm rot="-2700243">
                        <a:off x="2521331" y="2581756"/>
                        <a:ext cx="22940" cy="139987"/>
                      </a:xfrm>
                      <a:custGeom>
                        <a:avLst/>
                        <a:gdLst>
                          <a:gd name="connsiteX0" fmla="*/ 0 w 22940"/>
                          <a:gd name="connsiteY0" fmla="*/ 0 h 139987"/>
                          <a:gd name="connsiteX1" fmla="*/ 22940 w 22940"/>
                          <a:gd name="connsiteY1" fmla="*/ 0 h 139987"/>
                          <a:gd name="connsiteX2" fmla="*/ 22940 w 22940"/>
                          <a:gd name="connsiteY2" fmla="*/ 139987 h 139987"/>
                          <a:gd name="connsiteX3" fmla="*/ 0 w 22940"/>
                          <a:gd name="connsiteY3" fmla="*/ 139987 h 1399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40" h="139987">
                            <a:moveTo>
                              <a:pt x="0" y="0"/>
                            </a:moveTo>
                            <a:lnTo>
                              <a:pt x="22940" y="0"/>
                            </a:lnTo>
                            <a:lnTo>
                              <a:pt x="22940" y="139987"/>
                            </a:lnTo>
                            <a:lnTo>
                              <a:pt x="0" y="13998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1" name="Forma Livre: Forma 680">
                        <a:extLst>
                          <a:ext uri="{FF2B5EF4-FFF2-40B4-BE49-F238E27FC236}">
                            <a16:creationId xmlns:a16="http://schemas.microsoft.com/office/drawing/2014/main" id="{2BE82436-6208-7F4B-AC46-CEBACBDE5B5E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0948" y="2497450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8 h 139977"/>
                          <a:gd name="connsiteX3" fmla="*/ 0 w 22938"/>
                          <a:gd name="connsiteY3" fmla="*/ 139978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8"/>
                            </a:lnTo>
                            <a:lnTo>
                              <a:pt x="0" y="13997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2" name="Forma Livre: Forma 681">
                        <a:extLst>
                          <a:ext uri="{FF2B5EF4-FFF2-40B4-BE49-F238E27FC236}">
                            <a16:creationId xmlns:a16="http://schemas.microsoft.com/office/drawing/2014/main" id="{9B934988-A4F5-0181-F787-053A785F2586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1011" y="2413336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8 h 139977"/>
                          <a:gd name="connsiteX3" fmla="*/ 0 w 22938"/>
                          <a:gd name="connsiteY3" fmla="*/ 139978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8"/>
                            </a:lnTo>
                            <a:lnTo>
                              <a:pt x="0" y="13997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3" name="Forma Livre: Forma 682">
                        <a:extLst>
                          <a:ext uri="{FF2B5EF4-FFF2-40B4-BE49-F238E27FC236}">
                            <a16:creationId xmlns:a16="http://schemas.microsoft.com/office/drawing/2014/main" id="{123887D5-C3DC-D8C6-DDC8-E16E3ED6E8E7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1071" y="2329221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7 h 139977"/>
                          <a:gd name="connsiteX3" fmla="*/ 0 w 22938"/>
                          <a:gd name="connsiteY3" fmla="*/ 139977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7"/>
                            </a:lnTo>
                            <a:lnTo>
                              <a:pt x="0" y="13997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4" name="Forma Livre: Forma 683">
                        <a:extLst>
                          <a:ext uri="{FF2B5EF4-FFF2-40B4-BE49-F238E27FC236}">
                            <a16:creationId xmlns:a16="http://schemas.microsoft.com/office/drawing/2014/main" id="{4298A294-7FB2-BD9F-F56A-43FB93B8FF41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0961" y="2244932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8 h 139977"/>
                          <a:gd name="connsiteX3" fmla="*/ 0 w 22938"/>
                          <a:gd name="connsiteY3" fmla="*/ 139978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8"/>
                            </a:lnTo>
                            <a:lnTo>
                              <a:pt x="0" y="13997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5" name="Forma Livre: Forma 684">
                        <a:extLst>
                          <a:ext uri="{FF2B5EF4-FFF2-40B4-BE49-F238E27FC236}">
                            <a16:creationId xmlns:a16="http://schemas.microsoft.com/office/drawing/2014/main" id="{73B7AE71-0642-F11F-7EC2-F5AA740F6036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1021" y="2160842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8 h 139977"/>
                          <a:gd name="connsiteX3" fmla="*/ 0 w 22938"/>
                          <a:gd name="connsiteY3" fmla="*/ 139978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8"/>
                            </a:lnTo>
                            <a:lnTo>
                              <a:pt x="0" y="13997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6" name="Forma Livre: Forma 685">
                        <a:extLst>
                          <a:ext uri="{FF2B5EF4-FFF2-40B4-BE49-F238E27FC236}">
                            <a16:creationId xmlns:a16="http://schemas.microsoft.com/office/drawing/2014/main" id="{31DDE4D4-3EDE-5E4B-0984-769D9A31D625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1083" y="2076728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7 h 139977"/>
                          <a:gd name="connsiteX3" fmla="*/ 0 w 22938"/>
                          <a:gd name="connsiteY3" fmla="*/ 139977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7"/>
                            </a:lnTo>
                            <a:lnTo>
                              <a:pt x="0" y="13997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7" name="Forma Livre: Forma 686">
                        <a:extLst>
                          <a:ext uri="{FF2B5EF4-FFF2-40B4-BE49-F238E27FC236}">
                            <a16:creationId xmlns:a16="http://schemas.microsoft.com/office/drawing/2014/main" id="{818AB26E-98F2-7181-E0DC-33184FCAE305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0971" y="1992439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8 h 139977"/>
                          <a:gd name="connsiteX3" fmla="*/ 0 w 22938"/>
                          <a:gd name="connsiteY3" fmla="*/ 139978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8"/>
                            </a:lnTo>
                            <a:lnTo>
                              <a:pt x="0" y="13997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8" name="Forma Livre: Forma 687">
                        <a:extLst>
                          <a:ext uri="{FF2B5EF4-FFF2-40B4-BE49-F238E27FC236}">
                            <a16:creationId xmlns:a16="http://schemas.microsoft.com/office/drawing/2014/main" id="{C2C81042-7BE2-FE3F-73B6-401E45E7386B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1031" y="1908324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8 h 139977"/>
                          <a:gd name="connsiteX3" fmla="*/ 0 w 22938"/>
                          <a:gd name="connsiteY3" fmla="*/ 139978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8"/>
                            </a:lnTo>
                            <a:lnTo>
                              <a:pt x="0" y="13997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89" name="Forma Livre: Forma 688">
                        <a:extLst>
                          <a:ext uri="{FF2B5EF4-FFF2-40B4-BE49-F238E27FC236}">
                            <a16:creationId xmlns:a16="http://schemas.microsoft.com/office/drawing/2014/main" id="{D5657E6D-C089-4F69-2BAC-69FDDF61459A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1093" y="1824210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8 h 139977"/>
                          <a:gd name="connsiteX3" fmla="*/ 0 w 22938"/>
                          <a:gd name="connsiteY3" fmla="*/ 139978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8"/>
                            </a:lnTo>
                            <a:lnTo>
                              <a:pt x="0" y="13997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90" name="Forma Livre: Forma 689">
                        <a:extLst>
                          <a:ext uri="{FF2B5EF4-FFF2-40B4-BE49-F238E27FC236}">
                            <a16:creationId xmlns:a16="http://schemas.microsoft.com/office/drawing/2014/main" id="{AC4221DB-596F-424C-12D6-F34B9856022B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0981" y="1739921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7 h 139977"/>
                          <a:gd name="connsiteX3" fmla="*/ 0 w 22938"/>
                          <a:gd name="connsiteY3" fmla="*/ 139977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7"/>
                            </a:lnTo>
                            <a:lnTo>
                              <a:pt x="0" y="13997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91" name="Forma Livre: Forma 690">
                        <a:extLst>
                          <a:ext uri="{FF2B5EF4-FFF2-40B4-BE49-F238E27FC236}">
                            <a16:creationId xmlns:a16="http://schemas.microsoft.com/office/drawing/2014/main" id="{84C35318-91D5-4552-1C60-021D071B6111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521043" y="1655816"/>
                        <a:ext cx="22938" cy="139977"/>
                      </a:xfrm>
                      <a:custGeom>
                        <a:avLst/>
                        <a:gdLst>
                          <a:gd name="connsiteX0" fmla="*/ 0 w 22938"/>
                          <a:gd name="connsiteY0" fmla="*/ 0 h 139977"/>
                          <a:gd name="connsiteX1" fmla="*/ 22939 w 22938"/>
                          <a:gd name="connsiteY1" fmla="*/ 0 h 139977"/>
                          <a:gd name="connsiteX2" fmla="*/ 22939 w 22938"/>
                          <a:gd name="connsiteY2" fmla="*/ 139978 h 139977"/>
                          <a:gd name="connsiteX3" fmla="*/ 0 w 22938"/>
                          <a:gd name="connsiteY3" fmla="*/ 139978 h 139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38" h="139977">
                            <a:moveTo>
                              <a:pt x="0" y="0"/>
                            </a:moveTo>
                            <a:lnTo>
                              <a:pt x="22939" y="0"/>
                            </a:lnTo>
                            <a:lnTo>
                              <a:pt x="22939" y="139978"/>
                            </a:lnTo>
                            <a:lnTo>
                              <a:pt x="0" y="13997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692" name="Gráfico 4">
                      <a:extLst>
                        <a:ext uri="{FF2B5EF4-FFF2-40B4-BE49-F238E27FC236}">
                          <a16:creationId xmlns:a16="http://schemas.microsoft.com/office/drawing/2014/main" id="{57E00E93-E1A1-B6ED-B9B5-F3F91E11BF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88909" y="3195108"/>
                      <a:ext cx="55722" cy="549190"/>
                      <a:chOff x="2288909" y="3195108"/>
                      <a:chExt cx="55722" cy="549190"/>
                    </a:xfrm>
                    <a:solidFill>
                      <a:srgbClr val="C0BEC1"/>
                    </a:solidFill>
                  </p:grpSpPr>
                  <p:sp>
                    <p:nvSpPr>
                      <p:cNvPr id="693" name="Forma Livre: Forma 692">
                        <a:extLst>
                          <a:ext uri="{FF2B5EF4-FFF2-40B4-BE49-F238E27FC236}">
                            <a16:creationId xmlns:a16="http://schemas.microsoft.com/office/drawing/2014/main" id="{1D655885-3958-76B1-150B-13631D39FE3F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227" y="3682015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94" name="Forma Livre: Forma 693">
                        <a:extLst>
                          <a:ext uri="{FF2B5EF4-FFF2-40B4-BE49-F238E27FC236}">
                            <a16:creationId xmlns:a16="http://schemas.microsoft.com/office/drawing/2014/main" id="{53FF89DA-F58C-689E-23C3-BA2743B24CE4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237" y="3640942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95" name="Forma Livre: Forma 694">
                        <a:extLst>
                          <a:ext uri="{FF2B5EF4-FFF2-40B4-BE49-F238E27FC236}">
                            <a16:creationId xmlns:a16="http://schemas.microsoft.com/office/drawing/2014/main" id="{ADF72828-0A58-AEB1-55E1-69802F58C29B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077" y="3599718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96" name="Forma Livre: Forma 695">
                        <a:extLst>
                          <a:ext uri="{FF2B5EF4-FFF2-40B4-BE49-F238E27FC236}">
                            <a16:creationId xmlns:a16="http://schemas.microsoft.com/office/drawing/2014/main" id="{8B2F9936-AD89-1E7C-A298-B7C212C6619D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087" y="3558645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97" name="Forma Livre: Forma 696">
                        <a:extLst>
                          <a:ext uri="{FF2B5EF4-FFF2-40B4-BE49-F238E27FC236}">
                            <a16:creationId xmlns:a16="http://schemas.microsoft.com/office/drawing/2014/main" id="{7E0C0A34-13C7-FBE7-9C98-345B5BD119D3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097" y="3517596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98" name="Forma Livre: Forma 697">
                        <a:extLst>
                          <a:ext uri="{FF2B5EF4-FFF2-40B4-BE49-F238E27FC236}">
                            <a16:creationId xmlns:a16="http://schemas.microsoft.com/office/drawing/2014/main" id="{E45D06E3-0AE2-A115-78ED-F877E8AA8E9C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107" y="3476548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99" name="Forma Livre: Forma 698">
                        <a:extLst>
                          <a:ext uri="{FF2B5EF4-FFF2-40B4-BE49-F238E27FC236}">
                            <a16:creationId xmlns:a16="http://schemas.microsoft.com/office/drawing/2014/main" id="{D84252D7-8EAE-BC99-7F7A-02F8D155406D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118" y="3435475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00" name="Forma Livre: Forma 699">
                        <a:extLst>
                          <a:ext uri="{FF2B5EF4-FFF2-40B4-BE49-F238E27FC236}">
                            <a16:creationId xmlns:a16="http://schemas.microsoft.com/office/drawing/2014/main" id="{0D2CD79A-5F30-6126-1D01-72C2ED551DE3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130" y="3394426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01" name="Forma Livre: Forma 700">
                        <a:extLst>
                          <a:ext uri="{FF2B5EF4-FFF2-40B4-BE49-F238E27FC236}">
                            <a16:creationId xmlns:a16="http://schemas.microsoft.com/office/drawing/2014/main" id="{FF19096E-63D1-E8E1-C0AC-E77C683B2C83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140" y="3353353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02" name="Forma Livre: Forma 701">
                        <a:extLst>
                          <a:ext uri="{FF2B5EF4-FFF2-40B4-BE49-F238E27FC236}">
                            <a16:creationId xmlns:a16="http://schemas.microsoft.com/office/drawing/2014/main" id="{B1B5DA4B-CEB2-3DFC-5BF0-BC5ABE7D19A5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150" y="3312304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03" name="Forma Livre: Forma 702">
                        <a:extLst>
                          <a:ext uri="{FF2B5EF4-FFF2-40B4-BE49-F238E27FC236}">
                            <a16:creationId xmlns:a16="http://schemas.microsoft.com/office/drawing/2014/main" id="{5E847F5A-598C-BD62-34FF-B13294442088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160" y="3271256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04" name="Forma Livre: Forma 703">
                        <a:extLst>
                          <a:ext uri="{FF2B5EF4-FFF2-40B4-BE49-F238E27FC236}">
                            <a16:creationId xmlns:a16="http://schemas.microsoft.com/office/drawing/2014/main" id="{20EF8575-B00B-8283-D888-7D1522245795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170" y="3230182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8 h 68257"/>
                          <a:gd name="connsiteX3" fmla="*/ 0 w 11225"/>
                          <a:gd name="connsiteY3" fmla="*/ 68258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8"/>
                            </a:lnTo>
                            <a:lnTo>
                              <a:pt x="0" y="68258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05" name="Forma Livre: Forma 704">
                        <a:extLst>
                          <a:ext uri="{FF2B5EF4-FFF2-40B4-BE49-F238E27FC236}">
                            <a16:creationId xmlns:a16="http://schemas.microsoft.com/office/drawing/2014/main" id="{724256F3-632D-DB72-B419-323BD1695B39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2311181" y="3189134"/>
                        <a:ext cx="11225" cy="68257"/>
                      </a:xfrm>
                      <a:custGeom>
                        <a:avLst/>
                        <a:gdLst>
                          <a:gd name="connsiteX0" fmla="*/ 0 w 11225"/>
                          <a:gd name="connsiteY0" fmla="*/ 0 h 68257"/>
                          <a:gd name="connsiteX1" fmla="*/ 11225 w 11225"/>
                          <a:gd name="connsiteY1" fmla="*/ 0 h 68257"/>
                          <a:gd name="connsiteX2" fmla="*/ 11225 w 11225"/>
                          <a:gd name="connsiteY2" fmla="*/ 68257 h 68257"/>
                          <a:gd name="connsiteX3" fmla="*/ 0 w 11225"/>
                          <a:gd name="connsiteY3" fmla="*/ 68257 h 6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25" h="68257">
                            <a:moveTo>
                              <a:pt x="0" y="0"/>
                            </a:moveTo>
                            <a:lnTo>
                              <a:pt x="11225" y="0"/>
                            </a:lnTo>
                            <a:lnTo>
                              <a:pt x="11225" y="68257"/>
                            </a:lnTo>
                            <a:lnTo>
                              <a:pt x="0" y="68257"/>
                            </a:lnTo>
                            <a:close/>
                          </a:path>
                        </a:pathLst>
                      </a:custGeom>
                      <a:solidFill>
                        <a:srgbClr val="C0BEC1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706" name="Gráfico 4">
                    <a:extLst>
                      <a:ext uri="{FF2B5EF4-FFF2-40B4-BE49-F238E27FC236}">
                        <a16:creationId xmlns:a16="http://schemas.microsoft.com/office/drawing/2014/main" id="{805A28CF-0A07-443B-27C1-D539B20FD961}"/>
                      </a:ext>
                    </a:extLst>
                  </p:cNvPr>
                  <p:cNvGrpSpPr/>
                  <p:nvPr/>
                </p:nvGrpSpPr>
                <p:grpSpPr>
                  <a:xfrm>
                    <a:off x="2129152" y="1727491"/>
                    <a:ext cx="901935" cy="4560438"/>
                    <a:chOff x="2129152" y="1727491"/>
                    <a:chExt cx="901935" cy="4560438"/>
                  </a:xfrm>
                  <a:solidFill>
                    <a:srgbClr val="96CEE6"/>
                  </a:solidFill>
                </p:grpSpPr>
                <p:grpSp>
                  <p:nvGrpSpPr>
                    <p:cNvPr id="707" name="Gráfico 4">
                      <a:extLst>
                        <a:ext uri="{FF2B5EF4-FFF2-40B4-BE49-F238E27FC236}">
                          <a16:creationId xmlns:a16="http://schemas.microsoft.com/office/drawing/2014/main" id="{397E8044-144F-3026-FD5B-AEBAC6E01C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29152" y="4020570"/>
                      <a:ext cx="25135" cy="595033"/>
                      <a:chOff x="2129152" y="4020570"/>
                      <a:chExt cx="25135" cy="595033"/>
                    </a:xfrm>
                    <a:solidFill>
                      <a:srgbClr val="96CEE6"/>
                    </a:solidFill>
                  </p:grpSpPr>
                  <p:sp>
                    <p:nvSpPr>
                      <p:cNvPr id="708" name="Forma Livre: Forma 707">
                        <a:extLst>
                          <a:ext uri="{FF2B5EF4-FFF2-40B4-BE49-F238E27FC236}">
                            <a16:creationId xmlns:a16="http://schemas.microsoft.com/office/drawing/2014/main" id="{406C6405-D208-32B3-A127-88DBE59C6D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29152" y="4020570"/>
                        <a:ext cx="25135" cy="22258"/>
                      </a:xfrm>
                      <a:custGeom>
                        <a:avLst/>
                        <a:gdLst>
                          <a:gd name="connsiteX0" fmla="*/ 12690 w 25135"/>
                          <a:gd name="connsiteY0" fmla="*/ 0 h 22258"/>
                          <a:gd name="connsiteX1" fmla="*/ 18790 w 25135"/>
                          <a:gd name="connsiteY1" fmla="*/ 11129 h 22258"/>
                          <a:gd name="connsiteX2" fmla="*/ 25135 w 25135"/>
                          <a:gd name="connsiteY2" fmla="*/ 22258 h 22258"/>
                          <a:gd name="connsiteX3" fmla="*/ 12690 w 25135"/>
                          <a:gd name="connsiteY3" fmla="*/ 22258 h 22258"/>
                          <a:gd name="connsiteX4" fmla="*/ 0 w 25135"/>
                          <a:gd name="connsiteY4" fmla="*/ 22258 h 22258"/>
                          <a:gd name="connsiteX5" fmla="*/ 6345 w 25135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35" h="22258">
                            <a:moveTo>
                              <a:pt x="12690" y="0"/>
                            </a:moveTo>
                            <a:lnTo>
                              <a:pt x="18790" y="11129"/>
                            </a:lnTo>
                            <a:lnTo>
                              <a:pt x="25135" y="22258"/>
                            </a:lnTo>
                            <a:lnTo>
                              <a:pt x="12690" y="22258"/>
                            </a:lnTo>
                            <a:lnTo>
                              <a:pt x="0" y="22258"/>
                            </a:lnTo>
                            <a:lnTo>
                              <a:pt x="6345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09" name="Forma Livre: Forma 708">
                        <a:extLst>
                          <a:ext uri="{FF2B5EF4-FFF2-40B4-BE49-F238E27FC236}">
                            <a16:creationId xmlns:a16="http://schemas.microsoft.com/office/drawing/2014/main" id="{131F46D8-E0D8-9B3F-658C-55CD092246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40622" y="4034172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710" name="Gráfico 4">
                      <a:extLst>
                        <a:ext uri="{FF2B5EF4-FFF2-40B4-BE49-F238E27FC236}">
                          <a16:creationId xmlns:a16="http://schemas.microsoft.com/office/drawing/2014/main" id="{F17BC49D-09DE-ED6E-C5E7-60C6DACA7F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25213" y="2701654"/>
                      <a:ext cx="25379" cy="595280"/>
                      <a:chOff x="2525213" y="2701654"/>
                      <a:chExt cx="25379" cy="595280"/>
                    </a:xfrm>
                    <a:solidFill>
                      <a:srgbClr val="96CEE6"/>
                    </a:solidFill>
                  </p:grpSpPr>
                  <p:sp>
                    <p:nvSpPr>
                      <p:cNvPr id="711" name="Forma Livre: Forma 710">
                        <a:extLst>
                          <a:ext uri="{FF2B5EF4-FFF2-40B4-BE49-F238E27FC236}">
                            <a16:creationId xmlns:a16="http://schemas.microsoft.com/office/drawing/2014/main" id="{31415DC5-A656-754C-3205-92BE68CED5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25213" y="2701654"/>
                        <a:ext cx="25379" cy="22258"/>
                      </a:xfrm>
                      <a:custGeom>
                        <a:avLst/>
                        <a:gdLst>
                          <a:gd name="connsiteX0" fmla="*/ 12689 w 25379"/>
                          <a:gd name="connsiteY0" fmla="*/ 0 h 22258"/>
                          <a:gd name="connsiteX1" fmla="*/ 19034 w 25379"/>
                          <a:gd name="connsiteY1" fmla="*/ 11129 h 22258"/>
                          <a:gd name="connsiteX2" fmla="*/ 25379 w 25379"/>
                          <a:gd name="connsiteY2" fmla="*/ 22258 h 22258"/>
                          <a:gd name="connsiteX3" fmla="*/ 12689 w 25379"/>
                          <a:gd name="connsiteY3" fmla="*/ 22258 h 22258"/>
                          <a:gd name="connsiteX4" fmla="*/ 0 w 25379"/>
                          <a:gd name="connsiteY4" fmla="*/ 22258 h 22258"/>
                          <a:gd name="connsiteX5" fmla="*/ 6345 w 25379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379" h="22258">
                            <a:moveTo>
                              <a:pt x="12689" y="0"/>
                            </a:moveTo>
                            <a:lnTo>
                              <a:pt x="19034" y="11129"/>
                            </a:lnTo>
                            <a:lnTo>
                              <a:pt x="25379" y="22258"/>
                            </a:lnTo>
                            <a:lnTo>
                              <a:pt x="12689" y="22258"/>
                            </a:lnTo>
                            <a:lnTo>
                              <a:pt x="0" y="22258"/>
                            </a:lnTo>
                            <a:lnTo>
                              <a:pt x="6345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12" name="Forma Livre: Forma 711">
                        <a:extLst>
                          <a:ext uri="{FF2B5EF4-FFF2-40B4-BE49-F238E27FC236}">
                            <a16:creationId xmlns:a16="http://schemas.microsoft.com/office/drawing/2014/main" id="{F4000519-AFBF-0239-FF9D-BDAA6F5A2E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6683" y="2715503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713" name="Gráfico 4">
                      <a:extLst>
                        <a:ext uri="{FF2B5EF4-FFF2-40B4-BE49-F238E27FC236}">
                          <a16:creationId xmlns:a16="http://schemas.microsoft.com/office/drawing/2014/main" id="{58268480-A729-3757-DF96-CFE993A6BC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05709" y="2371492"/>
                      <a:ext cx="25378" cy="595280"/>
                      <a:chOff x="3005709" y="2371492"/>
                      <a:chExt cx="25378" cy="595280"/>
                    </a:xfrm>
                    <a:solidFill>
                      <a:srgbClr val="96CEE6"/>
                    </a:solidFill>
                  </p:grpSpPr>
                  <p:sp>
                    <p:nvSpPr>
                      <p:cNvPr id="714" name="Forma Livre: Forma 713">
                        <a:extLst>
                          <a:ext uri="{FF2B5EF4-FFF2-40B4-BE49-F238E27FC236}">
                            <a16:creationId xmlns:a16="http://schemas.microsoft.com/office/drawing/2014/main" id="{01C0F915-FCD8-2DF1-DE48-BD33E663CD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05709" y="2371492"/>
                        <a:ext cx="25378" cy="22258"/>
                      </a:xfrm>
                      <a:custGeom>
                        <a:avLst/>
                        <a:gdLst>
                          <a:gd name="connsiteX0" fmla="*/ 12690 w 25378"/>
                          <a:gd name="connsiteY0" fmla="*/ 0 h 22258"/>
                          <a:gd name="connsiteX1" fmla="*/ 19034 w 25378"/>
                          <a:gd name="connsiteY1" fmla="*/ 11129 h 22258"/>
                          <a:gd name="connsiteX2" fmla="*/ 25379 w 25378"/>
                          <a:gd name="connsiteY2" fmla="*/ 22258 h 22258"/>
                          <a:gd name="connsiteX3" fmla="*/ 12690 w 25378"/>
                          <a:gd name="connsiteY3" fmla="*/ 22258 h 22258"/>
                          <a:gd name="connsiteX4" fmla="*/ 0 w 25378"/>
                          <a:gd name="connsiteY4" fmla="*/ 22258 h 22258"/>
                          <a:gd name="connsiteX5" fmla="*/ 6345 w 25378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378" h="22258">
                            <a:moveTo>
                              <a:pt x="12690" y="0"/>
                            </a:moveTo>
                            <a:lnTo>
                              <a:pt x="19034" y="11129"/>
                            </a:lnTo>
                            <a:lnTo>
                              <a:pt x="25379" y="22258"/>
                            </a:lnTo>
                            <a:lnTo>
                              <a:pt x="12690" y="22258"/>
                            </a:lnTo>
                            <a:lnTo>
                              <a:pt x="0" y="22258"/>
                            </a:lnTo>
                            <a:lnTo>
                              <a:pt x="6345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15" name="Forma Livre: Forma 714">
                        <a:extLst>
                          <a:ext uri="{FF2B5EF4-FFF2-40B4-BE49-F238E27FC236}">
                            <a16:creationId xmlns:a16="http://schemas.microsoft.com/office/drawing/2014/main" id="{72FC21D5-6CE5-3A9B-145D-B37BB1EE46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17422" y="2385341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716" name="Gráfico 4">
                      <a:extLst>
                        <a:ext uri="{FF2B5EF4-FFF2-40B4-BE49-F238E27FC236}">
                          <a16:creationId xmlns:a16="http://schemas.microsoft.com/office/drawing/2014/main" id="{563A15BB-6C86-DCCF-EE70-E0FCC39076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50488" y="1727491"/>
                      <a:ext cx="25135" cy="595033"/>
                      <a:chOff x="2350488" y="1727491"/>
                      <a:chExt cx="25135" cy="595033"/>
                    </a:xfrm>
                    <a:solidFill>
                      <a:srgbClr val="96CEE6"/>
                    </a:solidFill>
                  </p:grpSpPr>
                  <p:sp>
                    <p:nvSpPr>
                      <p:cNvPr id="717" name="Forma Livre: Forma 716">
                        <a:extLst>
                          <a:ext uri="{FF2B5EF4-FFF2-40B4-BE49-F238E27FC236}">
                            <a16:creationId xmlns:a16="http://schemas.microsoft.com/office/drawing/2014/main" id="{F480A319-7DB6-A87E-7E5C-D1460C2604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0488" y="1727491"/>
                        <a:ext cx="25135" cy="22258"/>
                      </a:xfrm>
                      <a:custGeom>
                        <a:avLst/>
                        <a:gdLst>
                          <a:gd name="connsiteX0" fmla="*/ 12446 w 25135"/>
                          <a:gd name="connsiteY0" fmla="*/ 0 h 22258"/>
                          <a:gd name="connsiteX1" fmla="*/ 18790 w 25135"/>
                          <a:gd name="connsiteY1" fmla="*/ 11129 h 22258"/>
                          <a:gd name="connsiteX2" fmla="*/ 25135 w 25135"/>
                          <a:gd name="connsiteY2" fmla="*/ 22258 h 22258"/>
                          <a:gd name="connsiteX3" fmla="*/ 12446 w 25135"/>
                          <a:gd name="connsiteY3" fmla="*/ 22258 h 22258"/>
                          <a:gd name="connsiteX4" fmla="*/ 0 w 25135"/>
                          <a:gd name="connsiteY4" fmla="*/ 22258 h 22258"/>
                          <a:gd name="connsiteX5" fmla="*/ 6345 w 25135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35" h="22258">
                            <a:moveTo>
                              <a:pt x="12446" y="0"/>
                            </a:moveTo>
                            <a:lnTo>
                              <a:pt x="18790" y="11129"/>
                            </a:lnTo>
                            <a:lnTo>
                              <a:pt x="25135" y="22258"/>
                            </a:lnTo>
                            <a:lnTo>
                              <a:pt x="12446" y="22258"/>
                            </a:lnTo>
                            <a:lnTo>
                              <a:pt x="0" y="22258"/>
                            </a:lnTo>
                            <a:lnTo>
                              <a:pt x="6345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18" name="Forma Livre: Forma 717">
                        <a:extLst>
                          <a:ext uri="{FF2B5EF4-FFF2-40B4-BE49-F238E27FC236}">
                            <a16:creationId xmlns:a16="http://schemas.microsoft.com/office/drawing/2014/main" id="{1C451CB9-9D04-37F3-C6E3-AE7439E694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61957" y="1741093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719" name="Gráfico 4">
                      <a:extLst>
                        <a:ext uri="{FF2B5EF4-FFF2-40B4-BE49-F238E27FC236}">
                          <a16:creationId xmlns:a16="http://schemas.microsoft.com/office/drawing/2014/main" id="{FF81BAEB-4AA3-5C5B-3AD5-458922250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12925" y="4026258"/>
                      <a:ext cx="25135" cy="595033"/>
                      <a:chOff x="2812925" y="4026258"/>
                      <a:chExt cx="25135" cy="595033"/>
                    </a:xfrm>
                    <a:solidFill>
                      <a:srgbClr val="96CEE6"/>
                    </a:solidFill>
                  </p:grpSpPr>
                  <p:sp>
                    <p:nvSpPr>
                      <p:cNvPr id="720" name="Forma Livre: Forma 719">
                        <a:extLst>
                          <a:ext uri="{FF2B5EF4-FFF2-40B4-BE49-F238E27FC236}">
                            <a16:creationId xmlns:a16="http://schemas.microsoft.com/office/drawing/2014/main" id="{AEC5DF74-68C9-1264-39F1-5FC7279A0A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12925" y="4026258"/>
                        <a:ext cx="25135" cy="22258"/>
                      </a:xfrm>
                      <a:custGeom>
                        <a:avLst/>
                        <a:gdLst>
                          <a:gd name="connsiteX0" fmla="*/ 12446 w 25135"/>
                          <a:gd name="connsiteY0" fmla="*/ 0 h 22258"/>
                          <a:gd name="connsiteX1" fmla="*/ 18790 w 25135"/>
                          <a:gd name="connsiteY1" fmla="*/ 11129 h 22258"/>
                          <a:gd name="connsiteX2" fmla="*/ 25135 w 25135"/>
                          <a:gd name="connsiteY2" fmla="*/ 22258 h 22258"/>
                          <a:gd name="connsiteX3" fmla="*/ 12446 w 25135"/>
                          <a:gd name="connsiteY3" fmla="*/ 22258 h 22258"/>
                          <a:gd name="connsiteX4" fmla="*/ 0 w 25135"/>
                          <a:gd name="connsiteY4" fmla="*/ 22258 h 22258"/>
                          <a:gd name="connsiteX5" fmla="*/ 6345 w 25135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35" h="22258">
                            <a:moveTo>
                              <a:pt x="12446" y="0"/>
                            </a:moveTo>
                            <a:lnTo>
                              <a:pt x="18790" y="11129"/>
                            </a:lnTo>
                            <a:lnTo>
                              <a:pt x="25135" y="22258"/>
                            </a:lnTo>
                            <a:lnTo>
                              <a:pt x="12446" y="22258"/>
                            </a:lnTo>
                            <a:lnTo>
                              <a:pt x="0" y="22258"/>
                            </a:lnTo>
                            <a:lnTo>
                              <a:pt x="6345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21" name="Forma Livre: Forma 720">
                        <a:extLst>
                          <a:ext uri="{FF2B5EF4-FFF2-40B4-BE49-F238E27FC236}">
                            <a16:creationId xmlns:a16="http://schemas.microsoft.com/office/drawing/2014/main" id="{EF2EC933-47DC-B56E-EE99-1D361D82C0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24394" y="4039860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722" name="Gráfico 4">
                      <a:extLst>
                        <a:ext uri="{FF2B5EF4-FFF2-40B4-BE49-F238E27FC236}">
                          <a16:creationId xmlns:a16="http://schemas.microsoft.com/office/drawing/2014/main" id="{ABDC2A4B-FA4A-9C16-2285-31361AD252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62027" y="5692895"/>
                      <a:ext cx="25379" cy="595033"/>
                      <a:chOff x="2962027" y="5692895"/>
                      <a:chExt cx="25379" cy="595033"/>
                    </a:xfrm>
                    <a:solidFill>
                      <a:srgbClr val="96CEE6"/>
                    </a:solidFill>
                  </p:grpSpPr>
                  <p:sp>
                    <p:nvSpPr>
                      <p:cNvPr id="723" name="Forma Livre: Forma 722">
                        <a:extLst>
                          <a:ext uri="{FF2B5EF4-FFF2-40B4-BE49-F238E27FC236}">
                            <a16:creationId xmlns:a16="http://schemas.microsoft.com/office/drawing/2014/main" id="{C004F156-6ADA-B9DA-BF7B-AAE92230D2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62027" y="5692895"/>
                        <a:ext cx="25379" cy="22258"/>
                      </a:xfrm>
                      <a:custGeom>
                        <a:avLst/>
                        <a:gdLst>
                          <a:gd name="connsiteX0" fmla="*/ 12690 w 25379"/>
                          <a:gd name="connsiteY0" fmla="*/ 0 h 22258"/>
                          <a:gd name="connsiteX1" fmla="*/ 19034 w 25379"/>
                          <a:gd name="connsiteY1" fmla="*/ 11129 h 22258"/>
                          <a:gd name="connsiteX2" fmla="*/ 25379 w 25379"/>
                          <a:gd name="connsiteY2" fmla="*/ 22258 h 22258"/>
                          <a:gd name="connsiteX3" fmla="*/ 12690 w 25379"/>
                          <a:gd name="connsiteY3" fmla="*/ 22258 h 22258"/>
                          <a:gd name="connsiteX4" fmla="*/ 0 w 25379"/>
                          <a:gd name="connsiteY4" fmla="*/ 22258 h 22258"/>
                          <a:gd name="connsiteX5" fmla="*/ 6345 w 25379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379" h="22258">
                            <a:moveTo>
                              <a:pt x="12690" y="0"/>
                            </a:moveTo>
                            <a:lnTo>
                              <a:pt x="19034" y="11129"/>
                            </a:lnTo>
                            <a:lnTo>
                              <a:pt x="25379" y="22258"/>
                            </a:lnTo>
                            <a:lnTo>
                              <a:pt x="12690" y="22258"/>
                            </a:lnTo>
                            <a:lnTo>
                              <a:pt x="0" y="22258"/>
                            </a:lnTo>
                            <a:lnTo>
                              <a:pt x="6345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724" name="Forma Livre: Forma 723">
                        <a:extLst>
                          <a:ext uri="{FF2B5EF4-FFF2-40B4-BE49-F238E27FC236}">
                            <a16:creationId xmlns:a16="http://schemas.microsoft.com/office/drawing/2014/main" id="{6BD4643E-6593-14D1-7D0A-49CCDA2365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73497" y="5706498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725" name="Gráfico 4">
                    <a:extLst>
                      <a:ext uri="{FF2B5EF4-FFF2-40B4-BE49-F238E27FC236}">
                        <a16:creationId xmlns:a16="http://schemas.microsoft.com/office/drawing/2014/main" id="{735065AC-DB26-F0F9-1DC8-0AA3C0BA9B7D}"/>
                      </a:ext>
                    </a:extLst>
                  </p:cNvPr>
                  <p:cNvGrpSpPr/>
                  <p:nvPr/>
                </p:nvGrpSpPr>
                <p:grpSpPr>
                  <a:xfrm>
                    <a:off x="1828995" y="3331311"/>
                    <a:ext cx="269653" cy="315570"/>
                    <a:chOff x="1828995" y="3331311"/>
                    <a:chExt cx="269653" cy="315570"/>
                  </a:xfrm>
                </p:grpSpPr>
                <p:sp>
                  <p:nvSpPr>
                    <p:cNvPr id="726" name="Forma Livre: Forma 725">
                      <a:extLst>
                        <a:ext uri="{FF2B5EF4-FFF2-40B4-BE49-F238E27FC236}">
                          <a16:creationId xmlns:a16="http://schemas.microsoft.com/office/drawing/2014/main" id="{4DC81997-193E-28E4-1101-7A1F53AE7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28995" y="3331311"/>
                      <a:ext cx="269653" cy="315570"/>
                    </a:xfrm>
                    <a:custGeom>
                      <a:avLst/>
                      <a:gdLst>
                        <a:gd name="connsiteX0" fmla="*/ 0 w 269653"/>
                        <a:gd name="connsiteY0" fmla="*/ 78893 h 315570"/>
                        <a:gd name="connsiteX1" fmla="*/ 134949 w 269653"/>
                        <a:gd name="connsiteY1" fmla="*/ 0 h 315570"/>
                        <a:gd name="connsiteX2" fmla="*/ 269653 w 269653"/>
                        <a:gd name="connsiteY2" fmla="*/ 78893 h 315570"/>
                        <a:gd name="connsiteX3" fmla="*/ 269653 w 269653"/>
                        <a:gd name="connsiteY3" fmla="*/ 236678 h 315570"/>
                        <a:gd name="connsiteX4" fmla="*/ 134949 w 269653"/>
                        <a:gd name="connsiteY4" fmla="*/ 315570 h 315570"/>
                        <a:gd name="connsiteX5" fmla="*/ 0 w 269653"/>
                        <a:gd name="connsiteY5" fmla="*/ 236678 h 315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9653" h="315570">
                          <a:moveTo>
                            <a:pt x="0" y="78893"/>
                          </a:moveTo>
                          <a:lnTo>
                            <a:pt x="134949" y="0"/>
                          </a:lnTo>
                          <a:lnTo>
                            <a:pt x="269653" y="78893"/>
                          </a:lnTo>
                          <a:lnTo>
                            <a:pt x="269653" y="236678"/>
                          </a:lnTo>
                          <a:lnTo>
                            <a:pt x="134949" y="315570"/>
                          </a:lnTo>
                          <a:lnTo>
                            <a:pt x="0" y="236678"/>
                          </a:lnTo>
                          <a:close/>
                        </a:path>
                      </a:pathLst>
                    </a:custGeom>
                    <a:solidFill>
                      <a:srgbClr val="ADACAA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27" name="Forma Livre: Forma 726">
                      <a:extLst>
                        <a:ext uri="{FF2B5EF4-FFF2-40B4-BE49-F238E27FC236}">
                          <a16:creationId xmlns:a16="http://schemas.microsoft.com/office/drawing/2014/main" id="{8FD8A7C9-EC26-88F4-C1CB-904E4CF917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1934" y="3358268"/>
                      <a:ext cx="223775" cy="261656"/>
                    </a:xfrm>
                    <a:custGeom>
                      <a:avLst/>
                      <a:gdLst>
                        <a:gd name="connsiteX0" fmla="*/ 0 w 223775"/>
                        <a:gd name="connsiteY0" fmla="*/ 65290 h 261656"/>
                        <a:gd name="connsiteX1" fmla="*/ 112010 w 223775"/>
                        <a:gd name="connsiteY1" fmla="*/ 0 h 261656"/>
                        <a:gd name="connsiteX2" fmla="*/ 223776 w 223775"/>
                        <a:gd name="connsiteY2" fmla="*/ 65290 h 261656"/>
                        <a:gd name="connsiteX3" fmla="*/ 223776 w 223775"/>
                        <a:gd name="connsiteY3" fmla="*/ 196366 h 261656"/>
                        <a:gd name="connsiteX4" fmla="*/ 112010 w 223775"/>
                        <a:gd name="connsiteY4" fmla="*/ 261656 h 261656"/>
                        <a:gd name="connsiteX5" fmla="*/ 0 w 223775"/>
                        <a:gd name="connsiteY5" fmla="*/ 196366 h 2616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3775" h="261656">
                          <a:moveTo>
                            <a:pt x="0" y="65290"/>
                          </a:moveTo>
                          <a:lnTo>
                            <a:pt x="112010" y="0"/>
                          </a:lnTo>
                          <a:lnTo>
                            <a:pt x="223776" y="65290"/>
                          </a:lnTo>
                          <a:lnTo>
                            <a:pt x="223776" y="196366"/>
                          </a:lnTo>
                          <a:lnTo>
                            <a:pt x="112010" y="261656"/>
                          </a:lnTo>
                          <a:lnTo>
                            <a:pt x="0" y="196366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3B7393"/>
                        </a:gs>
                        <a:gs pos="50000">
                          <a:srgbClr val="6096AE"/>
                        </a:gs>
                        <a:gs pos="100000">
                          <a:srgbClr val="86B9C9"/>
                        </a:gs>
                      </a:gsLst>
                      <a:lin ang="19290070" scaled="1"/>
                    </a:gra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28" name="Forma Livre: Forma 727">
                      <a:extLst>
                        <a:ext uri="{FF2B5EF4-FFF2-40B4-BE49-F238E27FC236}">
                          <a16:creationId xmlns:a16="http://schemas.microsoft.com/office/drawing/2014/main" id="{EFD1F635-BD3D-5DEB-116A-D3227C70C5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0475" y="3367913"/>
                      <a:ext cx="206937" cy="242366"/>
                    </a:xfrm>
                    <a:custGeom>
                      <a:avLst/>
                      <a:gdLst>
                        <a:gd name="connsiteX0" fmla="*/ 0 w 206937"/>
                        <a:gd name="connsiteY0" fmla="*/ 60591 h 242366"/>
                        <a:gd name="connsiteX1" fmla="*/ 103469 w 206937"/>
                        <a:gd name="connsiteY1" fmla="*/ 0 h 242366"/>
                        <a:gd name="connsiteX2" fmla="*/ 206937 w 206937"/>
                        <a:gd name="connsiteY2" fmla="*/ 60591 h 242366"/>
                        <a:gd name="connsiteX3" fmla="*/ 206937 w 206937"/>
                        <a:gd name="connsiteY3" fmla="*/ 181775 h 242366"/>
                        <a:gd name="connsiteX4" fmla="*/ 103469 w 206937"/>
                        <a:gd name="connsiteY4" fmla="*/ 242366 h 242366"/>
                        <a:gd name="connsiteX5" fmla="*/ 0 w 206937"/>
                        <a:gd name="connsiteY5" fmla="*/ 181775 h 242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6937" h="242366">
                          <a:moveTo>
                            <a:pt x="0" y="60591"/>
                          </a:moveTo>
                          <a:lnTo>
                            <a:pt x="103469" y="0"/>
                          </a:lnTo>
                          <a:lnTo>
                            <a:pt x="206937" y="60591"/>
                          </a:lnTo>
                          <a:lnTo>
                            <a:pt x="206937" y="181775"/>
                          </a:lnTo>
                          <a:lnTo>
                            <a:pt x="103469" y="242366"/>
                          </a:lnTo>
                          <a:lnTo>
                            <a:pt x="0" y="181775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3B7393"/>
                        </a:gs>
                        <a:gs pos="50000">
                          <a:srgbClr val="6096AE"/>
                        </a:gs>
                        <a:gs pos="100000">
                          <a:srgbClr val="86B9C9"/>
                        </a:gs>
                      </a:gsLst>
                      <a:lin ang="13735177" scaled="1"/>
                    </a:gra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729" name="Gráfico 4">
                    <a:extLst>
                      <a:ext uri="{FF2B5EF4-FFF2-40B4-BE49-F238E27FC236}">
                        <a16:creationId xmlns:a16="http://schemas.microsoft.com/office/drawing/2014/main" id="{778446FB-5AA8-E347-09FB-DD7C8AB06106}"/>
                      </a:ext>
                    </a:extLst>
                  </p:cNvPr>
                  <p:cNvGrpSpPr/>
                  <p:nvPr/>
                </p:nvGrpSpPr>
                <p:grpSpPr>
                  <a:xfrm>
                    <a:off x="1667447" y="160026"/>
                    <a:ext cx="1805335" cy="5888504"/>
                    <a:chOff x="1667447" y="160026"/>
                    <a:chExt cx="1805335" cy="5888504"/>
                  </a:xfrm>
                </p:grpSpPr>
                <p:grpSp>
                  <p:nvGrpSpPr>
                    <p:cNvPr id="730" name="Gráfico 4">
                      <a:extLst>
                        <a:ext uri="{FF2B5EF4-FFF2-40B4-BE49-F238E27FC236}">
                          <a16:creationId xmlns:a16="http://schemas.microsoft.com/office/drawing/2014/main" id="{73A3BA74-4D4C-CB0F-E942-AC9D7DC0F6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98788" y="1351823"/>
                      <a:ext cx="645459" cy="695442"/>
                      <a:chOff x="1898788" y="1351823"/>
                      <a:chExt cx="645459" cy="695442"/>
                    </a:xfrm>
                  </p:grpSpPr>
                  <p:grpSp>
                    <p:nvGrpSpPr>
                      <p:cNvPr id="731" name="Gráfico 4">
                        <a:extLst>
                          <a:ext uri="{FF2B5EF4-FFF2-40B4-BE49-F238E27FC236}">
                            <a16:creationId xmlns:a16="http://schemas.microsoft.com/office/drawing/2014/main" id="{C129CF8A-3048-A939-5404-36848BDAAB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37641" y="1623372"/>
                        <a:ext cx="362140" cy="423893"/>
                        <a:chOff x="2037641" y="1623372"/>
                        <a:chExt cx="362140" cy="423893"/>
                      </a:xfrm>
                    </p:grpSpPr>
                    <p:sp>
                      <p:nvSpPr>
                        <p:cNvPr id="732" name="Forma Livre: Forma 731">
                          <a:extLst>
                            <a:ext uri="{FF2B5EF4-FFF2-40B4-BE49-F238E27FC236}">
                              <a16:creationId xmlns:a16="http://schemas.microsoft.com/office/drawing/2014/main" id="{1E05146A-9835-D725-6A25-479533D4D4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7641" y="1623372"/>
                          <a:ext cx="362140" cy="423893"/>
                        </a:xfrm>
                        <a:custGeom>
                          <a:avLst/>
                          <a:gdLst>
                            <a:gd name="connsiteX0" fmla="*/ 362141 w 362140"/>
                            <a:gd name="connsiteY0" fmla="*/ 317796 h 423893"/>
                            <a:gd name="connsiteX1" fmla="*/ 181071 w 362140"/>
                            <a:gd name="connsiteY1" fmla="*/ 423893 h 423893"/>
                            <a:gd name="connsiteX2" fmla="*/ 0 w 362140"/>
                            <a:gd name="connsiteY2" fmla="*/ 317796 h 423893"/>
                            <a:gd name="connsiteX3" fmla="*/ 0 w 362140"/>
                            <a:gd name="connsiteY3" fmla="*/ 105850 h 423893"/>
                            <a:gd name="connsiteX4" fmla="*/ 181071 w 362140"/>
                            <a:gd name="connsiteY4" fmla="*/ 0 h 423893"/>
                            <a:gd name="connsiteX5" fmla="*/ 362141 w 362140"/>
                            <a:gd name="connsiteY5" fmla="*/ 105850 h 42389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62140" h="423893">
                              <a:moveTo>
                                <a:pt x="362141" y="317796"/>
                              </a:moveTo>
                              <a:lnTo>
                                <a:pt x="181071" y="423893"/>
                              </a:lnTo>
                              <a:lnTo>
                                <a:pt x="0" y="317796"/>
                              </a:lnTo>
                              <a:lnTo>
                                <a:pt x="0" y="105850"/>
                              </a:lnTo>
                              <a:lnTo>
                                <a:pt x="181071" y="0"/>
                              </a:lnTo>
                              <a:lnTo>
                                <a:pt x="362141" y="10585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33" name="Forma Livre: Forma 732">
                          <a:extLst>
                            <a:ext uri="{FF2B5EF4-FFF2-40B4-BE49-F238E27FC236}">
                              <a16:creationId xmlns:a16="http://schemas.microsoft.com/office/drawing/2014/main" id="{C885236D-EC06-FF46-63C8-0E93830CFC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68633" y="1659727"/>
                          <a:ext cx="300157" cy="351183"/>
                        </a:xfrm>
                        <a:custGeom>
                          <a:avLst/>
                          <a:gdLst>
                            <a:gd name="connsiteX0" fmla="*/ 300157 w 300157"/>
                            <a:gd name="connsiteY0" fmla="*/ 263388 h 351183"/>
                            <a:gd name="connsiteX1" fmla="*/ 150079 w 300157"/>
                            <a:gd name="connsiteY1" fmla="*/ 351184 h 351183"/>
                            <a:gd name="connsiteX2" fmla="*/ 0 w 300157"/>
                            <a:gd name="connsiteY2" fmla="*/ 263388 h 351183"/>
                            <a:gd name="connsiteX3" fmla="*/ 0 w 300157"/>
                            <a:gd name="connsiteY3" fmla="*/ 87796 h 351183"/>
                            <a:gd name="connsiteX4" fmla="*/ 150079 w 300157"/>
                            <a:gd name="connsiteY4" fmla="*/ 0 h 351183"/>
                            <a:gd name="connsiteX5" fmla="*/ 300157 w 300157"/>
                            <a:gd name="connsiteY5" fmla="*/ 87796 h 3511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0157" h="351183">
                              <a:moveTo>
                                <a:pt x="300157" y="263388"/>
                              </a:moveTo>
                              <a:lnTo>
                                <a:pt x="150079" y="351184"/>
                              </a:lnTo>
                              <a:lnTo>
                                <a:pt x="0" y="263388"/>
                              </a:lnTo>
                              <a:lnTo>
                                <a:pt x="0" y="87796"/>
                              </a:lnTo>
                              <a:lnTo>
                                <a:pt x="150079" y="0"/>
                              </a:lnTo>
                              <a:lnTo>
                                <a:pt x="300157" y="8779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849014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34" name="Forma Livre: Forma 733">
                          <a:extLst>
                            <a:ext uri="{FF2B5EF4-FFF2-40B4-BE49-F238E27FC236}">
                              <a16:creationId xmlns:a16="http://schemas.microsoft.com/office/drawing/2014/main" id="{8568E903-DCFA-6FFD-9EAD-E99C437DA7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79858" y="1672835"/>
                          <a:ext cx="277706" cy="324968"/>
                        </a:xfrm>
                        <a:custGeom>
                          <a:avLst/>
                          <a:gdLst>
                            <a:gd name="connsiteX0" fmla="*/ 277706 w 277706"/>
                            <a:gd name="connsiteY0" fmla="*/ 243850 h 324968"/>
                            <a:gd name="connsiteX1" fmla="*/ 138853 w 277706"/>
                            <a:gd name="connsiteY1" fmla="*/ 324968 h 324968"/>
                            <a:gd name="connsiteX2" fmla="*/ 0 w 277706"/>
                            <a:gd name="connsiteY2" fmla="*/ 243850 h 324968"/>
                            <a:gd name="connsiteX3" fmla="*/ 0 w 277706"/>
                            <a:gd name="connsiteY3" fmla="*/ 81118 h 324968"/>
                            <a:gd name="connsiteX4" fmla="*/ 138853 w 277706"/>
                            <a:gd name="connsiteY4" fmla="*/ 0 h 324968"/>
                            <a:gd name="connsiteX5" fmla="*/ 277706 w 277706"/>
                            <a:gd name="connsiteY5" fmla="*/ 81118 h 3249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7706" h="324968">
                              <a:moveTo>
                                <a:pt x="277706" y="243850"/>
                              </a:moveTo>
                              <a:lnTo>
                                <a:pt x="138853" y="324968"/>
                              </a:lnTo>
                              <a:lnTo>
                                <a:pt x="0" y="243850"/>
                              </a:lnTo>
                              <a:lnTo>
                                <a:pt x="0" y="81118"/>
                              </a:lnTo>
                              <a:lnTo>
                                <a:pt x="138853" y="0"/>
                              </a:lnTo>
                              <a:lnTo>
                                <a:pt x="277706" y="81118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2934331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35" name="Gráfico 4">
                        <a:extLst>
                          <a:ext uri="{FF2B5EF4-FFF2-40B4-BE49-F238E27FC236}">
                            <a16:creationId xmlns:a16="http://schemas.microsoft.com/office/drawing/2014/main" id="{810EE335-25FB-755D-BC35-A723C4A5AAD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98788" y="1351823"/>
                        <a:ext cx="328220" cy="384076"/>
                        <a:chOff x="1898788" y="1351823"/>
                        <a:chExt cx="328220" cy="384076"/>
                      </a:xfrm>
                    </p:grpSpPr>
                    <p:sp>
                      <p:nvSpPr>
                        <p:cNvPr id="736" name="Forma Livre: Forma 735">
                          <a:extLst>
                            <a:ext uri="{FF2B5EF4-FFF2-40B4-BE49-F238E27FC236}">
                              <a16:creationId xmlns:a16="http://schemas.microsoft.com/office/drawing/2014/main" id="{1495D2C3-29D7-A7B9-ED09-9F976848D4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98788" y="1351823"/>
                          <a:ext cx="328220" cy="384076"/>
                        </a:xfrm>
                        <a:custGeom>
                          <a:avLst/>
                          <a:gdLst>
                            <a:gd name="connsiteX0" fmla="*/ 328221 w 328220"/>
                            <a:gd name="connsiteY0" fmla="*/ 288119 h 384076"/>
                            <a:gd name="connsiteX1" fmla="*/ 163988 w 328220"/>
                            <a:gd name="connsiteY1" fmla="*/ 384076 h 384076"/>
                            <a:gd name="connsiteX2" fmla="*/ 0 w 328220"/>
                            <a:gd name="connsiteY2" fmla="*/ 288119 h 384076"/>
                            <a:gd name="connsiteX3" fmla="*/ 0 w 328220"/>
                            <a:gd name="connsiteY3" fmla="*/ 95957 h 384076"/>
                            <a:gd name="connsiteX4" fmla="*/ 163988 w 328220"/>
                            <a:gd name="connsiteY4" fmla="*/ 0 h 384076"/>
                            <a:gd name="connsiteX5" fmla="*/ 328221 w 328220"/>
                            <a:gd name="connsiteY5" fmla="*/ 95957 h 3840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28220" h="384076">
                              <a:moveTo>
                                <a:pt x="328221" y="288119"/>
                              </a:moveTo>
                              <a:lnTo>
                                <a:pt x="163988" y="384076"/>
                              </a:lnTo>
                              <a:lnTo>
                                <a:pt x="0" y="288119"/>
                              </a:lnTo>
                              <a:lnTo>
                                <a:pt x="0" y="95957"/>
                              </a:lnTo>
                              <a:lnTo>
                                <a:pt x="163988" y="0"/>
                              </a:lnTo>
                              <a:lnTo>
                                <a:pt x="328221" y="9595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37" name="Forma Livre: Forma 736">
                          <a:extLst>
                            <a:ext uri="{FF2B5EF4-FFF2-40B4-BE49-F238E27FC236}">
                              <a16:creationId xmlns:a16="http://schemas.microsoft.com/office/drawing/2014/main" id="{216CB9E1-DF70-3FC2-5DD8-FE481EB089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12698" y="1368146"/>
                          <a:ext cx="300401" cy="351430"/>
                        </a:xfrm>
                        <a:custGeom>
                          <a:avLst/>
                          <a:gdLst>
                            <a:gd name="connsiteX0" fmla="*/ 300401 w 300401"/>
                            <a:gd name="connsiteY0" fmla="*/ 263388 h 351430"/>
                            <a:gd name="connsiteX1" fmla="*/ 150079 w 300401"/>
                            <a:gd name="connsiteY1" fmla="*/ 351431 h 351430"/>
                            <a:gd name="connsiteX2" fmla="*/ 0 w 300401"/>
                            <a:gd name="connsiteY2" fmla="*/ 263388 h 351430"/>
                            <a:gd name="connsiteX3" fmla="*/ 0 w 300401"/>
                            <a:gd name="connsiteY3" fmla="*/ 87796 h 351430"/>
                            <a:gd name="connsiteX4" fmla="*/ 150079 w 300401"/>
                            <a:gd name="connsiteY4" fmla="*/ 0 h 351430"/>
                            <a:gd name="connsiteX5" fmla="*/ 300401 w 300401"/>
                            <a:gd name="connsiteY5" fmla="*/ 87796 h 3514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0401" h="351430">
                              <a:moveTo>
                                <a:pt x="300401" y="263388"/>
                              </a:moveTo>
                              <a:lnTo>
                                <a:pt x="150079" y="351431"/>
                              </a:lnTo>
                              <a:lnTo>
                                <a:pt x="0" y="263388"/>
                              </a:lnTo>
                              <a:lnTo>
                                <a:pt x="0" y="87796"/>
                              </a:lnTo>
                              <a:lnTo>
                                <a:pt x="150079" y="0"/>
                              </a:lnTo>
                              <a:lnTo>
                                <a:pt x="300401" y="8779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849166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38" name="Forma Livre: Forma 737">
                          <a:extLst>
                            <a:ext uri="{FF2B5EF4-FFF2-40B4-BE49-F238E27FC236}">
                              <a16:creationId xmlns:a16="http://schemas.microsoft.com/office/drawing/2014/main" id="{7CA22372-22C4-16D3-96ED-3310B85EC8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23923" y="1381253"/>
                          <a:ext cx="277950" cy="325215"/>
                        </a:xfrm>
                        <a:custGeom>
                          <a:avLst/>
                          <a:gdLst>
                            <a:gd name="connsiteX0" fmla="*/ 277950 w 277950"/>
                            <a:gd name="connsiteY0" fmla="*/ 243850 h 325215"/>
                            <a:gd name="connsiteX1" fmla="*/ 138853 w 277950"/>
                            <a:gd name="connsiteY1" fmla="*/ 325216 h 325215"/>
                            <a:gd name="connsiteX2" fmla="*/ 0 w 277950"/>
                            <a:gd name="connsiteY2" fmla="*/ 243850 h 325215"/>
                            <a:gd name="connsiteX3" fmla="*/ 0 w 277950"/>
                            <a:gd name="connsiteY3" fmla="*/ 81366 h 325215"/>
                            <a:gd name="connsiteX4" fmla="*/ 138853 w 277950"/>
                            <a:gd name="connsiteY4" fmla="*/ 0 h 325215"/>
                            <a:gd name="connsiteX5" fmla="*/ 277950 w 277950"/>
                            <a:gd name="connsiteY5" fmla="*/ 81366 h 3252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7950" h="325215">
                              <a:moveTo>
                                <a:pt x="277950" y="243850"/>
                              </a:moveTo>
                              <a:lnTo>
                                <a:pt x="138853" y="325216"/>
                              </a:lnTo>
                              <a:lnTo>
                                <a:pt x="0" y="243850"/>
                              </a:lnTo>
                              <a:lnTo>
                                <a:pt x="0" y="81366"/>
                              </a:lnTo>
                              <a:lnTo>
                                <a:pt x="138853" y="0"/>
                              </a:lnTo>
                              <a:lnTo>
                                <a:pt x="277950" y="8136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293562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39" name="Gráfico 4">
                        <a:extLst>
                          <a:ext uri="{FF2B5EF4-FFF2-40B4-BE49-F238E27FC236}">
                            <a16:creationId xmlns:a16="http://schemas.microsoft.com/office/drawing/2014/main" id="{BEF3C5F1-B8A6-67C0-FF1B-C3BBD7EC4F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15783" y="1351823"/>
                        <a:ext cx="328464" cy="384076"/>
                        <a:chOff x="2215783" y="1351823"/>
                        <a:chExt cx="328464" cy="384076"/>
                      </a:xfrm>
                    </p:grpSpPr>
                    <p:sp>
                      <p:nvSpPr>
                        <p:cNvPr id="740" name="Forma Livre: Forma 739">
                          <a:extLst>
                            <a:ext uri="{FF2B5EF4-FFF2-40B4-BE49-F238E27FC236}">
                              <a16:creationId xmlns:a16="http://schemas.microsoft.com/office/drawing/2014/main" id="{7D7F1D4F-ABC7-D52D-7043-A5144F8478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215783" y="1351823"/>
                          <a:ext cx="328464" cy="384076"/>
                        </a:xfrm>
                        <a:custGeom>
                          <a:avLst/>
                          <a:gdLst>
                            <a:gd name="connsiteX0" fmla="*/ 328465 w 328464"/>
                            <a:gd name="connsiteY0" fmla="*/ 288119 h 384076"/>
                            <a:gd name="connsiteX1" fmla="*/ 164232 w 328464"/>
                            <a:gd name="connsiteY1" fmla="*/ 384076 h 384076"/>
                            <a:gd name="connsiteX2" fmla="*/ 0 w 328464"/>
                            <a:gd name="connsiteY2" fmla="*/ 288119 h 384076"/>
                            <a:gd name="connsiteX3" fmla="*/ 0 w 328464"/>
                            <a:gd name="connsiteY3" fmla="*/ 95957 h 384076"/>
                            <a:gd name="connsiteX4" fmla="*/ 164232 w 328464"/>
                            <a:gd name="connsiteY4" fmla="*/ 0 h 384076"/>
                            <a:gd name="connsiteX5" fmla="*/ 328465 w 328464"/>
                            <a:gd name="connsiteY5" fmla="*/ 95957 h 3840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28464" h="384076">
                              <a:moveTo>
                                <a:pt x="328465" y="288119"/>
                              </a:moveTo>
                              <a:lnTo>
                                <a:pt x="164232" y="384076"/>
                              </a:lnTo>
                              <a:lnTo>
                                <a:pt x="0" y="288119"/>
                              </a:lnTo>
                              <a:lnTo>
                                <a:pt x="0" y="95957"/>
                              </a:lnTo>
                              <a:lnTo>
                                <a:pt x="164232" y="0"/>
                              </a:lnTo>
                              <a:lnTo>
                                <a:pt x="328465" y="9595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41" name="Forma Livre: Forma 740">
                          <a:extLst>
                            <a:ext uri="{FF2B5EF4-FFF2-40B4-BE49-F238E27FC236}">
                              <a16:creationId xmlns:a16="http://schemas.microsoft.com/office/drawing/2014/main" id="{B3915DF0-8FD1-0C03-2D02-C5A80179DF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229937" y="1368146"/>
                          <a:ext cx="300157" cy="351430"/>
                        </a:xfrm>
                        <a:custGeom>
                          <a:avLst/>
                          <a:gdLst>
                            <a:gd name="connsiteX0" fmla="*/ 300157 w 300157"/>
                            <a:gd name="connsiteY0" fmla="*/ 263388 h 351430"/>
                            <a:gd name="connsiteX1" fmla="*/ 150079 w 300157"/>
                            <a:gd name="connsiteY1" fmla="*/ 351431 h 351430"/>
                            <a:gd name="connsiteX2" fmla="*/ 0 w 300157"/>
                            <a:gd name="connsiteY2" fmla="*/ 263388 h 351430"/>
                            <a:gd name="connsiteX3" fmla="*/ 0 w 300157"/>
                            <a:gd name="connsiteY3" fmla="*/ 87796 h 351430"/>
                            <a:gd name="connsiteX4" fmla="*/ 150079 w 300157"/>
                            <a:gd name="connsiteY4" fmla="*/ 0 h 351430"/>
                            <a:gd name="connsiteX5" fmla="*/ 300157 w 300157"/>
                            <a:gd name="connsiteY5" fmla="*/ 87796 h 3514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0157" h="351430">
                              <a:moveTo>
                                <a:pt x="300157" y="263388"/>
                              </a:moveTo>
                              <a:lnTo>
                                <a:pt x="150079" y="351431"/>
                              </a:lnTo>
                              <a:lnTo>
                                <a:pt x="0" y="263388"/>
                              </a:lnTo>
                              <a:lnTo>
                                <a:pt x="0" y="87796"/>
                              </a:lnTo>
                              <a:lnTo>
                                <a:pt x="150079" y="0"/>
                              </a:lnTo>
                              <a:lnTo>
                                <a:pt x="300157" y="8779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849014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42" name="Forma Livre: Forma 741">
                          <a:extLst>
                            <a:ext uri="{FF2B5EF4-FFF2-40B4-BE49-F238E27FC236}">
                              <a16:creationId xmlns:a16="http://schemas.microsoft.com/office/drawing/2014/main" id="{799A6E3F-5CFA-ADE9-3C03-F4BBB992C0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241162" y="1381253"/>
                          <a:ext cx="277706" cy="325215"/>
                        </a:xfrm>
                        <a:custGeom>
                          <a:avLst/>
                          <a:gdLst>
                            <a:gd name="connsiteX0" fmla="*/ 277706 w 277706"/>
                            <a:gd name="connsiteY0" fmla="*/ 243850 h 325215"/>
                            <a:gd name="connsiteX1" fmla="*/ 138853 w 277706"/>
                            <a:gd name="connsiteY1" fmla="*/ 325216 h 325215"/>
                            <a:gd name="connsiteX2" fmla="*/ 0 w 277706"/>
                            <a:gd name="connsiteY2" fmla="*/ 243850 h 325215"/>
                            <a:gd name="connsiteX3" fmla="*/ 0 w 277706"/>
                            <a:gd name="connsiteY3" fmla="*/ 81366 h 325215"/>
                            <a:gd name="connsiteX4" fmla="*/ 138853 w 277706"/>
                            <a:gd name="connsiteY4" fmla="*/ 0 h 325215"/>
                            <a:gd name="connsiteX5" fmla="*/ 277706 w 277706"/>
                            <a:gd name="connsiteY5" fmla="*/ 81366 h 3252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7706" h="325215">
                              <a:moveTo>
                                <a:pt x="277706" y="243850"/>
                              </a:moveTo>
                              <a:lnTo>
                                <a:pt x="138853" y="325216"/>
                              </a:lnTo>
                              <a:lnTo>
                                <a:pt x="0" y="243850"/>
                              </a:lnTo>
                              <a:lnTo>
                                <a:pt x="0" y="81366"/>
                              </a:lnTo>
                              <a:lnTo>
                                <a:pt x="138853" y="0"/>
                              </a:lnTo>
                              <a:lnTo>
                                <a:pt x="277706" y="8136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2934208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743" name="Gráfico 4">
                      <a:extLst>
                        <a:ext uri="{FF2B5EF4-FFF2-40B4-BE49-F238E27FC236}">
                          <a16:creationId xmlns:a16="http://schemas.microsoft.com/office/drawing/2014/main" id="{AD246F35-9BD4-6D40-E285-F38EC2D519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45956" y="3808376"/>
                      <a:ext cx="878020" cy="945969"/>
                      <a:chOff x="2545956" y="3808376"/>
                      <a:chExt cx="878020" cy="945969"/>
                    </a:xfrm>
                  </p:grpSpPr>
                  <p:grpSp>
                    <p:nvGrpSpPr>
                      <p:cNvPr id="744" name="Gráfico 4">
                        <a:extLst>
                          <a:ext uri="{FF2B5EF4-FFF2-40B4-BE49-F238E27FC236}">
                            <a16:creationId xmlns:a16="http://schemas.microsoft.com/office/drawing/2014/main" id="{8212242C-9AC5-04F8-01D9-AC6821B982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42400" y="3808376"/>
                        <a:ext cx="492696" cy="576484"/>
                        <a:chOff x="2742400" y="3808376"/>
                        <a:chExt cx="492696" cy="576484"/>
                      </a:xfrm>
                    </p:grpSpPr>
                    <p:sp>
                      <p:nvSpPr>
                        <p:cNvPr id="745" name="Forma Livre: Forma 744">
                          <a:extLst>
                            <a:ext uri="{FF2B5EF4-FFF2-40B4-BE49-F238E27FC236}">
                              <a16:creationId xmlns:a16="http://schemas.microsoft.com/office/drawing/2014/main" id="{FB2314B2-D7F6-A9F2-8857-3C01AAEECD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42400" y="3808376"/>
                          <a:ext cx="492696" cy="576484"/>
                        </a:xfrm>
                        <a:custGeom>
                          <a:avLst/>
                          <a:gdLst>
                            <a:gd name="connsiteX0" fmla="*/ 0 w 492696"/>
                            <a:gd name="connsiteY0" fmla="*/ 144183 h 576484"/>
                            <a:gd name="connsiteX1" fmla="*/ 246227 w 492696"/>
                            <a:gd name="connsiteY1" fmla="*/ 0 h 576484"/>
                            <a:gd name="connsiteX2" fmla="*/ 492697 w 492696"/>
                            <a:gd name="connsiteY2" fmla="*/ 144183 h 576484"/>
                            <a:gd name="connsiteX3" fmla="*/ 492697 w 492696"/>
                            <a:gd name="connsiteY3" fmla="*/ 432302 h 576484"/>
                            <a:gd name="connsiteX4" fmla="*/ 246227 w 492696"/>
                            <a:gd name="connsiteY4" fmla="*/ 576485 h 576484"/>
                            <a:gd name="connsiteX5" fmla="*/ 0 w 492696"/>
                            <a:gd name="connsiteY5" fmla="*/ 432302 h 5764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92696" h="576484">
                              <a:moveTo>
                                <a:pt x="0" y="144183"/>
                              </a:moveTo>
                              <a:lnTo>
                                <a:pt x="246227" y="0"/>
                              </a:lnTo>
                              <a:lnTo>
                                <a:pt x="492697" y="144183"/>
                              </a:lnTo>
                              <a:lnTo>
                                <a:pt x="492697" y="432302"/>
                              </a:lnTo>
                              <a:lnTo>
                                <a:pt x="246227" y="576485"/>
                              </a:lnTo>
                              <a:lnTo>
                                <a:pt x="0" y="4323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46" name="Forma Livre: Forma 745">
                          <a:extLst>
                            <a:ext uri="{FF2B5EF4-FFF2-40B4-BE49-F238E27FC236}">
                              <a16:creationId xmlns:a16="http://schemas.microsoft.com/office/drawing/2014/main" id="{3D10E792-FA53-7BA7-3317-F9ABF45874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84374" y="3857591"/>
                          <a:ext cx="408506" cy="478054"/>
                        </a:xfrm>
                        <a:custGeom>
                          <a:avLst/>
                          <a:gdLst>
                            <a:gd name="connsiteX0" fmla="*/ 0 w 408506"/>
                            <a:gd name="connsiteY0" fmla="*/ 119699 h 478054"/>
                            <a:gd name="connsiteX1" fmla="*/ 204253 w 408506"/>
                            <a:gd name="connsiteY1" fmla="*/ 0 h 478054"/>
                            <a:gd name="connsiteX2" fmla="*/ 408506 w 408506"/>
                            <a:gd name="connsiteY2" fmla="*/ 119699 h 478054"/>
                            <a:gd name="connsiteX3" fmla="*/ 408506 w 408506"/>
                            <a:gd name="connsiteY3" fmla="*/ 358603 h 478054"/>
                            <a:gd name="connsiteX4" fmla="*/ 204253 w 408506"/>
                            <a:gd name="connsiteY4" fmla="*/ 478055 h 478054"/>
                            <a:gd name="connsiteX5" fmla="*/ 0 w 408506"/>
                            <a:gd name="connsiteY5" fmla="*/ 358603 h 4780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08506" h="478054">
                              <a:moveTo>
                                <a:pt x="0" y="119699"/>
                              </a:moveTo>
                              <a:lnTo>
                                <a:pt x="204253" y="0"/>
                              </a:lnTo>
                              <a:lnTo>
                                <a:pt x="408506" y="119699"/>
                              </a:lnTo>
                              <a:lnTo>
                                <a:pt x="408506" y="358603"/>
                              </a:lnTo>
                              <a:lnTo>
                                <a:pt x="204253" y="478055"/>
                              </a:lnTo>
                              <a:lnTo>
                                <a:pt x="0" y="358603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929049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47" name="Forma Livre: Forma 746">
                          <a:extLst>
                            <a:ext uri="{FF2B5EF4-FFF2-40B4-BE49-F238E27FC236}">
                              <a16:creationId xmlns:a16="http://schemas.microsoft.com/office/drawing/2014/main" id="{724CE9FD-850A-F203-CF62-91BF673714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99747" y="3875645"/>
                          <a:ext cx="378002" cy="442194"/>
                        </a:xfrm>
                        <a:custGeom>
                          <a:avLst/>
                          <a:gdLst>
                            <a:gd name="connsiteX0" fmla="*/ 0 w 378002"/>
                            <a:gd name="connsiteY0" fmla="*/ 110549 h 442194"/>
                            <a:gd name="connsiteX1" fmla="*/ 188879 w 378002"/>
                            <a:gd name="connsiteY1" fmla="*/ 0 h 442194"/>
                            <a:gd name="connsiteX2" fmla="*/ 378003 w 378002"/>
                            <a:gd name="connsiteY2" fmla="*/ 110549 h 442194"/>
                            <a:gd name="connsiteX3" fmla="*/ 378003 w 378002"/>
                            <a:gd name="connsiteY3" fmla="*/ 331646 h 442194"/>
                            <a:gd name="connsiteX4" fmla="*/ 188879 w 378002"/>
                            <a:gd name="connsiteY4" fmla="*/ 442194 h 442194"/>
                            <a:gd name="connsiteX5" fmla="*/ 0 w 378002"/>
                            <a:gd name="connsiteY5" fmla="*/ 331646 h 4421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8002" h="442194">
                              <a:moveTo>
                                <a:pt x="0" y="110549"/>
                              </a:moveTo>
                              <a:lnTo>
                                <a:pt x="188879" y="0"/>
                              </a:lnTo>
                              <a:lnTo>
                                <a:pt x="378003" y="110549"/>
                              </a:lnTo>
                              <a:lnTo>
                                <a:pt x="378003" y="331646"/>
                              </a:lnTo>
                              <a:lnTo>
                                <a:pt x="188879" y="442194"/>
                              </a:lnTo>
                              <a:lnTo>
                                <a:pt x="0" y="33164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73493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48" name="Gráfico 4">
                        <a:extLst>
                          <a:ext uri="{FF2B5EF4-FFF2-40B4-BE49-F238E27FC236}">
                            <a16:creationId xmlns:a16="http://schemas.microsoft.com/office/drawing/2014/main" id="{1A6300B7-9203-2F8E-7F4D-5D9BE0D4CD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77401" y="4231775"/>
                        <a:ext cx="446575" cy="522570"/>
                        <a:chOff x="2977401" y="4231775"/>
                        <a:chExt cx="446575" cy="522570"/>
                      </a:xfrm>
                    </p:grpSpPr>
                    <p:sp>
                      <p:nvSpPr>
                        <p:cNvPr id="749" name="Forma Livre: Forma 748">
                          <a:extLst>
                            <a:ext uri="{FF2B5EF4-FFF2-40B4-BE49-F238E27FC236}">
                              <a16:creationId xmlns:a16="http://schemas.microsoft.com/office/drawing/2014/main" id="{52A9E162-D6FD-177A-5065-AD77E84C02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77401" y="4231775"/>
                          <a:ext cx="446575" cy="522570"/>
                        </a:xfrm>
                        <a:custGeom>
                          <a:avLst/>
                          <a:gdLst>
                            <a:gd name="connsiteX0" fmla="*/ 0 w 446575"/>
                            <a:gd name="connsiteY0" fmla="*/ 130828 h 522570"/>
                            <a:gd name="connsiteX1" fmla="*/ 223287 w 446575"/>
                            <a:gd name="connsiteY1" fmla="*/ 0 h 522570"/>
                            <a:gd name="connsiteX2" fmla="*/ 446575 w 446575"/>
                            <a:gd name="connsiteY2" fmla="*/ 130828 h 522570"/>
                            <a:gd name="connsiteX3" fmla="*/ 446575 w 446575"/>
                            <a:gd name="connsiteY3" fmla="*/ 391990 h 522570"/>
                            <a:gd name="connsiteX4" fmla="*/ 223287 w 446575"/>
                            <a:gd name="connsiteY4" fmla="*/ 522571 h 522570"/>
                            <a:gd name="connsiteX5" fmla="*/ 0 w 446575"/>
                            <a:gd name="connsiteY5" fmla="*/ 391990 h 522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46575" h="522570">
                              <a:moveTo>
                                <a:pt x="0" y="130828"/>
                              </a:moveTo>
                              <a:lnTo>
                                <a:pt x="223287" y="0"/>
                              </a:lnTo>
                              <a:lnTo>
                                <a:pt x="446575" y="130828"/>
                              </a:lnTo>
                              <a:lnTo>
                                <a:pt x="446575" y="391990"/>
                              </a:lnTo>
                              <a:lnTo>
                                <a:pt x="223287" y="522571"/>
                              </a:lnTo>
                              <a:lnTo>
                                <a:pt x="0" y="39199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50" name="Forma Livre: Forma 749">
                          <a:extLst>
                            <a:ext uri="{FF2B5EF4-FFF2-40B4-BE49-F238E27FC236}">
                              <a16:creationId xmlns:a16="http://schemas.microsoft.com/office/drawing/2014/main" id="{D3C918BA-3120-14D1-4B9B-93C30D7C34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96436" y="4254280"/>
                          <a:ext cx="408506" cy="477807"/>
                        </a:xfrm>
                        <a:custGeom>
                          <a:avLst/>
                          <a:gdLst>
                            <a:gd name="connsiteX0" fmla="*/ 0 w 408506"/>
                            <a:gd name="connsiteY0" fmla="*/ 119452 h 477807"/>
                            <a:gd name="connsiteX1" fmla="*/ 204253 w 408506"/>
                            <a:gd name="connsiteY1" fmla="*/ 0 h 477807"/>
                            <a:gd name="connsiteX2" fmla="*/ 408507 w 408506"/>
                            <a:gd name="connsiteY2" fmla="*/ 119452 h 477807"/>
                            <a:gd name="connsiteX3" fmla="*/ 408507 w 408506"/>
                            <a:gd name="connsiteY3" fmla="*/ 358356 h 477807"/>
                            <a:gd name="connsiteX4" fmla="*/ 204253 w 408506"/>
                            <a:gd name="connsiteY4" fmla="*/ 477807 h 477807"/>
                            <a:gd name="connsiteX5" fmla="*/ 0 w 408506"/>
                            <a:gd name="connsiteY5" fmla="*/ 358356 h 47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08506" h="477807">
                              <a:moveTo>
                                <a:pt x="0" y="119452"/>
                              </a:moveTo>
                              <a:lnTo>
                                <a:pt x="204253" y="0"/>
                              </a:lnTo>
                              <a:lnTo>
                                <a:pt x="408507" y="119452"/>
                              </a:lnTo>
                              <a:lnTo>
                                <a:pt x="408507" y="358356"/>
                              </a:lnTo>
                              <a:lnTo>
                                <a:pt x="204253" y="477807"/>
                              </a:lnTo>
                              <a:lnTo>
                                <a:pt x="0" y="35835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9291613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51" name="Forma Livre: Forma 750">
                          <a:extLst>
                            <a:ext uri="{FF2B5EF4-FFF2-40B4-BE49-F238E27FC236}">
                              <a16:creationId xmlns:a16="http://schemas.microsoft.com/office/drawing/2014/main" id="{46E3A1D3-53B9-6E3D-BEB7-AD08EC5410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11810" y="4272086"/>
                          <a:ext cx="377758" cy="442194"/>
                        </a:xfrm>
                        <a:custGeom>
                          <a:avLst/>
                          <a:gdLst>
                            <a:gd name="connsiteX0" fmla="*/ 0 w 377758"/>
                            <a:gd name="connsiteY0" fmla="*/ 110549 h 442194"/>
                            <a:gd name="connsiteX1" fmla="*/ 188879 w 377758"/>
                            <a:gd name="connsiteY1" fmla="*/ 0 h 442194"/>
                            <a:gd name="connsiteX2" fmla="*/ 377759 w 377758"/>
                            <a:gd name="connsiteY2" fmla="*/ 110549 h 442194"/>
                            <a:gd name="connsiteX3" fmla="*/ 377759 w 377758"/>
                            <a:gd name="connsiteY3" fmla="*/ 331646 h 442194"/>
                            <a:gd name="connsiteX4" fmla="*/ 188879 w 377758"/>
                            <a:gd name="connsiteY4" fmla="*/ 442194 h 442194"/>
                            <a:gd name="connsiteX5" fmla="*/ 0 w 377758"/>
                            <a:gd name="connsiteY5" fmla="*/ 331646 h 4421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7758" h="442194">
                              <a:moveTo>
                                <a:pt x="0" y="110549"/>
                              </a:moveTo>
                              <a:lnTo>
                                <a:pt x="188879" y="0"/>
                              </a:lnTo>
                              <a:lnTo>
                                <a:pt x="377759" y="110549"/>
                              </a:lnTo>
                              <a:lnTo>
                                <a:pt x="377759" y="331646"/>
                              </a:lnTo>
                              <a:lnTo>
                                <a:pt x="188879" y="442194"/>
                              </a:lnTo>
                              <a:lnTo>
                                <a:pt x="0" y="33164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733882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52" name="Gráfico 4">
                        <a:extLst>
                          <a:ext uri="{FF2B5EF4-FFF2-40B4-BE49-F238E27FC236}">
                            <a16:creationId xmlns:a16="http://schemas.microsoft.com/office/drawing/2014/main" id="{F0B2BBDD-AAAC-C4FE-9CEF-61A34224AF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45956" y="4231775"/>
                        <a:ext cx="446575" cy="522570"/>
                        <a:chOff x="2545956" y="4231775"/>
                        <a:chExt cx="446575" cy="522570"/>
                      </a:xfrm>
                    </p:grpSpPr>
                    <p:sp>
                      <p:nvSpPr>
                        <p:cNvPr id="753" name="Forma Livre: Forma 752">
                          <a:extLst>
                            <a:ext uri="{FF2B5EF4-FFF2-40B4-BE49-F238E27FC236}">
                              <a16:creationId xmlns:a16="http://schemas.microsoft.com/office/drawing/2014/main" id="{5BEDB6A2-46B8-8DC7-E511-93CF9DB32F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545956" y="4231775"/>
                          <a:ext cx="446575" cy="522570"/>
                        </a:xfrm>
                        <a:custGeom>
                          <a:avLst/>
                          <a:gdLst>
                            <a:gd name="connsiteX0" fmla="*/ 0 w 446575"/>
                            <a:gd name="connsiteY0" fmla="*/ 130828 h 522570"/>
                            <a:gd name="connsiteX1" fmla="*/ 223288 w 446575"/>
                            <a:gd name="connsiteY1" fmla="*/ 0 h 522570"/>
                            <a:gd name="connsiteX2" fmla="*/ 446575 w 446575"/>
                            <a:gd name="connsiteY2" fmla="*/ 130828 h 522570"/>
                            <a:gd name="connsiteX3" fmla="*/ 446575 w 446575"/>
                            <a:gd name="connsiteY3" fmla="*/ 391990 h 522570"/>
                            <a:gd name="connsiteX4" fmla="*/ 223288 w 446575"/>
                            <a:gd name="connsiteY4" fmla="*/ 522571 h 522570"/>
                            <a:gd name="connsiteX5" fmla="*/ 0 w 446575"/>
                            <a:gd name="connsiteY5" fmla="*/ 391990 h 522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46575" h="522570">
                              <a:moveTo>
                                <a:pt x="0" y="130828"/>
                              </a:moveTo>
                              <a:lnTo>
                                <a:pt x="223288" y="0"/>
                              </a:lnTo>
                              <a:lnTo>
                                <a:pt x="446575" y="130828"/>
                              </a:lnTo>
                              <a:lnTo>
                                <a:pt x="446575" y="391990"/>
                              </a:lnTo>
                              <a:lnTo>
                                <a:pt x="223288" y="522571"/>
                              </a:lnTo>
                              <a:lnTo>
                                <a:pt x="0" y="39199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54" name="Forma Livre: Forma 753">
                          <a:extLst>
                            <a:ext uri="{FF2B5EF4-FFF2-40B4-BE49-F238E27FC236}">
                              <a16:creationId xmlns:a16="http://schemas.microsoft.com/office/drawing/2014/main" id="{A40AAEB3-742F-1E3E-615A-E3B3D3C815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564990" y="4254280"/>
                          <a:ext cx="408506" cy="477807"/>
                        </a:xfrm>
                        <a:custGeom>
                          <a:avLst/>
                          <a:gdLst>
                            <a:gd name="connsiteX0" fmla="*/ 0 w 408506"/>
                            <a:gd name="connsiteY0" fmla="*/ 119452 h 477807"/>
                            <a:gd name="connsiteX1" fmla="*/ 204253 w 408506"/>
                            <a:gd name="connsiteY1" fmla="*/ 0 h 477807"/>
                            <a:gd name="connsiteX2" fmla="*/ 408506 w 408506"/>
                            <a:gd name="connsiteY2" fmla="*/ 119452 h 477807"/>
                            <a:gd name="connsiteX3" fmla="*/ 408506 w 408506"/>
                            <a:gd name="connsiteY3" fmla="*/ 358356 h 477807"/>
                            <a:gd name="connsiteX4" fmla="*/ 204253 w 408506"/>
                            <a:gd name="connsiteY4" fmla="*/ 477807 h 477807"/>
                            <a:gd name="connsiteX5" fmla="*/ 0 w 408506"/>
                            <a:gd name="connsiteY5" fmla="*/ 358356 h 47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08506" h="477807">
                              <a:moveTo>
                                <a:pt x="0" y="119452"/>
                              </a:moveTo>
                              <a:lnTo>
                                <a:pt x="204253" y="0"/>
                              </a:lnTo>
                              <a:lnTo>
                                <a:pt x="408506" y="119452"/>
                              </a:lnTo>
                              <a:lnTo>
                                <a:pt x="408506" y="358356"/>
                              </a:lnTo>
                              <a:lnTo>
                                <a:pt x="204253" y="477807"/>
                              </a:lnTo>
                              <a:lnTo>
                                <a:pt x="0" y="35835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929049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55" name="Forma Livre: Forma 754">
                          <a:extLst>
                            <a:ext uri="{FF2B5EF4-FFF2-40B4-BE49-F238E27FC236}">
                              <a16:creationId xmlns:a16="http://schemas.microsoft.com/office/drawing/2014/main" id="{DEE2EBD3-F54B-2685-00C4-71B53EFB81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580364" y="4272086"/>
                          <a:ext cx="378002" cy="442194"/>
                        </a:xfrm>
                        <a:custGeom>
                          <a:avLst/>
                          <a:gdLst>
                            <a:gd name="connsiteX0" fmla="*/ 0 w 378002"/>
                            <a:gd name="connsiteY0" fmla="*/ 110549 h 442194"/>
                            <a:gd name="connsiteX1" fmla="*/ 188879 w 378002"/>
                            <a:gd name="connsiteY1" fmla="*/ 0 h 442194"/>
                            <a:gd name="connsiteX2" fmla="*/ 378003 w 378002"/>
                            <a:gd name="connsiteY2" fmla="*/ 110549 h 442194"/>
                            <a:gd name="connsiteX3" fmla="*/ 378003 w 378002"/>
                            <a:gd name="connsiteY3" fmla="*/ 331646 h 442194"/>
                            <a:gd name="connsiteX4" fmla="*/ 188879 w 378002"/>
                            <a:gd name="connsiteY4" fmla="*/ 442194 h 442194"/>
                            <a:gd name="connsiteX5" fmla="*/ 0 w 378002"/>
                            <a:gd name="connsiteY5" fmla="*/ 331646 h 4421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8002" h="442194">
                              <a:moveTo>
                                <a:pt x="0" y="110549"/>
                              </a:moveTo>
                              <a:lnTo>
                                <a:pt x="188879" y="0"/>
                              </a:lnTo>
                              <a:lnTo>
                                <a:pt x="378003" y="110549"/>
                              </a:lnTo>
                              <a:lnTo>
                                <a:pt x="378003" y="331646"/>
                              </a:lnTo>
                              <a:lnTo>
                                <a:pt x="188879" y="442194"/>
                              </a:lnTo>
                              <a:lnTo>
                                <a:pt x="0" y="331646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73493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756" name="Gráfico 4">
                      <a:extLst>
                        <a:ext uri="{FF2B5EF4-FFF2-40B4-BE49-F238E27FC236}">
                          <a16:creationId xmlns:a16="http://schemas.microsoft.com/office/drawing/2014/main" id="{E405BBC9-3907-836D-870E-1A5C5460A9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82073" y="160026"/>
                      <a:ext cx="406066" cy="540129"/>
                      <a:chOff x="2582073" y="160026"/>
                      <a:chExt cx="406066" cy="540129"/>
                    </a:xfrm>
                  </p:grpSpPr>
                  <p:grpSp>
                    <p:nvGrpSpPr>
                      <p:cNvPr id="757" name="Gráfico 4">
                        <a:extLst>
                          <a:ext uri="{FF2B5EF4-FFF2-40B4-BE49-F238E27FC236}">
                            <a16:creationId xmlns:a16="http://schemas.microsoft.com/office/drawing/2014/main" id="{A82F2EA9-3319-C510-3C28-D57963C6EB6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82073" y="383349"/>
                        <a:ext cx="270629" cy="316806"/>
                        <a:chOff x="2582073" y="383349"/>
                        <a:chExt cx="270629" cy="316806"/>
                      </a:xfrm>
                    </p:grpSpPr>
                    <p:sp>
                      <p:nvSpPr>
                        <p:cNvPr id="758" name="Forma Livre: Forma 757">
                          <a:extLst>
                            <a:ext uri="{FF2B5EF4-FFF2-40B4-BE49-F238E27FC236}">
                              <a16:creationId xmlns:a16="http://schemas.microsoft.com/office/drawing/2014/main" id="{3B767967-E989-B0AD-C992-061CF46487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582073" y="383349"/>
                          <a:ext cx="270629" cy="316806"/>
                        </a:xfrm>
                        <a:custGeom>
                          <a:avLst/>
                          <a:gdLst>
                            <a:gd name="connsiteX0" fmla="*/ 0 w 270629"/>
                            <a:gd name="connsiteY0" fmla="*/ 79387 h 316806"/>
                            <a:gd name="connsiteX1" fmla="*/ 135437 w 270629"/>
                            <a:gd name="connsiteY1" fmla="*/ 0 h 316806"/>
                            <a:gd name="connsiteX2" fmla="*/ 270629 w 270629"/>
                            <a:gd name="connsiteY2" fmla="*/ 79387 h 316806"/>
                            <a:gd name="connsiteX3" fmla="*/ 270629 w 270629"/>
                            <a:gd name="connsiteY3" fmla="*/ 237667 h 316806"/>
                            <a:gd name="connsiteX4" fmla="*/ 135437 w 270629"/>
                            <a:gd name="connsiteY4" fmla="*/ 316807 h 316806"/>
                            <a:gd name="connsiteX5" fmla="*/ 0 w 270629"/>
                            <a:gd name="connsiteY5" fmla="*/ 237667 h 3168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0629" h="316806">
                              <a:moveTo>
                                <a:pt x="0" y="79387"/>
                              </a:moveTo>
                              <a:lnTo>
                                <a:pt x="135437" y="0"/>
                              </a:lnTo>
                              <a:lnTo>
                                <a:pt x="270629" y="79387"/>
                              </a:lnTo>
                              <a:lnTo>
                                <a:pt x="270629" y="237667"/>
                              </a:lnTo>
                              <a:lnTo>
                                <a:pt x="135437" y="316807"/>
                              </a:lnTo>
                              <a:lnTo>
                                <a:pt x="0" y="23766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59" name="Forma Livre: Forma 758">
                          <a:extLst>
                            <a:ext uri="{FF2B5EF4-FFF2-40B4-BE49-F238E27FC236}">
                              <a16:creationId xmlns:a16="http://schemas.microsoft.com/office/drawing/2014/main" id="{CE230447-3C70-9952-5DED-B47A156028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05255" y="410553"/>
                          <a:ext cx="224263" cy="262645"/>
                        </a:xfrm>
                        <a:custGeom>
                          <a:avLst/>
                          <a:gdLst>
                            <a:gd name="connsiteX0" fmla="*/ 0 w 224263"/>
                            <a:gd name="connsiteY0" fmla="*/ 65538 h 262645"/>
                            <a:gd name="connsiteX1" fmla="*/ 112254 w 224263"/>
                            <a:gd name="connsiteY1" fmla="*/ 0 h 262645"/>
                            <a:gd name="connsiteX2" fmla="*/ 224264 w 224263"/>
                            <a:gd name="connsiteY2" fmla="*/ 65538 h 262645"/>
                            <a:gd name="connsiteX3" fmla="*/ 224264 w 224263"/>
                            <a:gd name="connsiteY3" fmla="*/ 196861 h 262645"/>
                            <a:gd name="connsiteX4" fmla="*/ 112254 w 224263"/>
                            <a:gd name="connsiteY4" fmla="*/ 262646 h 262645"/>
                            <a:gd name="connsiteX5" fmla="*/ 0 w 224263"/>
                            <a:gd name="connsiteY5" fmla="*/ 196861 h 2626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4263" h="262645">
                              <a:moveTo>
                                <a:pt x="0" y="65538"/>
                              </a:moveTo>
                              <a:lnTo>
                                <a:pt x="112254" y="0"/>
                              </a:lnTo>
                              <a:lnTo>
                                <a:pt x="224264" y="65538"/>
                              </a:lnTo>
                              <a:lnTo>
                                <a:pt x="224264" y="196861"/>
                              </a:lnTo>
                              <a:lnTo>
                                <a:pt x="112254" y="262646"/>
                              </a:lnTo>
                              <a:lnTo>
                                <a:pt x="0" y="196861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929062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60" name="Forma Livre: Forma 759">
                          <a:extLst>
                            <a:ext uri="{FF2B5EF4-FFF2-40B4-BE49-F238E27FC236}">
                              <a16:creationId xmlns:a16="http://schemas.microsoft.com/office/drawing/2014/main" id="{4B4CB993-F0F3-694F-862A-979C48153A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13552" y="420445"/>
                          <a:ext cx="207669" cy="242860"/>
                        </a:xfrm>
                        <a:custGeom>
                          <a:avLst/>
                          <a:gdLst>
                            <a:gd name="connsiteX0" fmla="*/ 0 w 207669"/>
                            <a:gd name="connsiteY0" fmla="*/ 60591 h 242860"/>
                            <a:gd name="connsiteX1" fmla="*/ 103957 w 207669"/>
                            <a:gd name="connsiteY1" fmla="*/ 0 h 242860"/>
                            <a:gd name="connsiteX2" fmla="*/ 207670 w 207669"/>
                            <a:gd name="connsiteY2" fmla="*/ 60591 h 242860"/>
                            <a:gd name="connsiteX3" fmla="*/ 207670 w 207669"/>
                            <a:gd name="connsiteY3" fmla="*/ 182022 h 242860"/>
                            <a:gd name="connsiteX4" fmla="*/ 103957 w 207669"/>
                            <a:gd name="connsiteY4" fmla="*/ 242861 h 242860"/>
                            <a:gd name="connsiteX5" fmla="*/ 0 w 207669"/>
                            <a:gd name="connsiteY5" fmla="*/ 182022 h 2428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7669" h="242860">
                              <a:moveTo>
                                <a:pt x="0" y="60591"/>
                              </a:moveTo>
                              <a:lnTo>
                                <a:pt x="103957" y="0"/>
                              </a:lnTo>
                              <a:lnTo>
                                <a:pt x="207670" y="60591"/>
                              </a:lnTo>
                              <a:lnTo>
                                <a:pt x="207670" y="182022"/>
                              </a:lnTo>
                              <a:lnTo>
                                <a:pt x="103957" y="242861"/>
                              </a:lnTo>
                              <a:lnTo>
                                <a:pt x="0" y="182022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735075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61" name="Gráfico 4">
                        <a:extLst>
                          <a:ext uri="{FF2B5EF4-FFF2-40B4-BE49-F238E27FC236}">
                            <a16:creationId xmlns:a16="http://schemas.microsoft.com/office/drawing/2014/main" id="{CD008E0E-C42C-4F24-7B6F-BA8108BB26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17509" y="160026"/>
                        <a:ext cx="270629" cy="316806"/>
                        <a:chOff x="2717509" y="160026"/>
                        <a:chExt cx="270629" cy="316806"/>
                      </a:xfrm>
                    </p:grpSpPr>
                    <p:sp>
                      <p:nvSpPr>
                        <p:cNvPr id="762" name="Forma Livre: Forma 761">
                          <a:extLst>
                            <a:ext uri="{FF2B5EF4-FFF2-40B4-BE49-F238E27FC236}">
                              <a16:creationId xmlns:a16="http://schemas.microsoft.com/office/drawing/2014/main" id="{DC26D53D-EDDE-DE40-5844-A1ED9F354B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17509" y="160026"/>
                          <a:ext cx="270629" cy="316806"/>
                        </a:xfrm>
                        <a:custGeom>
                          <a:avLst/>
                          <a:gdLst>
                            <a:gd name="connsiteX0" fmla="*/ 0 w 270629"/>
                            <a:gd name="connsiteY0" fmla="*/ 79387 h 316806"/>
                            <a:gd name="connsiteX1" fmla="*/ 135193 w 270629"/>
                            <a:gd name="connsiteY1" fmla="*/ 0 h 316806"/>
                            <a:gd name="connsiteX2" fmla="*/ 270630 w 270629"/>
                            <a:gd name="connsiteY2" fmla="*/ 79387 h 316806"/>
                            <a:gd name="connsiteX3" fmla="*/ 270630 w 270629"/>
                            <a:gd name="connsiteY3" fmla="*/ 237667 h 316806"/>
                            <a:gd name="connsiteX4" fmla="*/ 135193 w 270629"/>
                            <a:gd name="connsiteY4" fmla="*/ 316807 h 316806"/>
                            <a:gd name="connsiteX5" fmla="*/ 0 w 270629"/>
                            <a:gd name="connsiteY5" fmla="*/ 237667 h 3168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0629" h="316806">
                              <a:moveTo>
                                <a:pt x="0" y="79387"/>
                              </a:moveTo>
                              <a:lnTo>
                                <a:pt x="135193" y="0"/>
                              </a:lnTo>
                              <a:lnTo>
                                <a:pt x="270630" y="79387"/>
                              </a:lnTo>
                              <a:lnTo>
                                <a:pt x="270630" y="237667"/>
                              </a:lnTo>
                              <a:lnTo>
                                <a:pt x="135193" y="316807"/>
                              </a:lnTo>
                              <a:lnTo>
                                <a:pt x="0" y="23766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63" name="Forma Livre: Forma 762">
                          <a:extLst>
                            <a:ext uri="{FF2B5EF4-FFF2-40B4-BE49-F238E27FC236}">
                              <a16:creationId xmlns:a16="http://schemas.microsoft.com/office/drawing/2014/main" id="{CE979B55-217E-7DC2-FC6F-F496F15F2E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40448" y="187230"/>
                          <a:ext cx="224507" cy="262645"/>
                        </a:xfrm>
                        <a:custGeom>
                          <a:avLst/>
                          <a:gdLst>
                            <a:gd name="connsiteX0" fmla="*/ 0 w 224507"/>
                            <a:gd name="connsiteY0" fmla="*/ 65538 h 262645"/>
                            <a:gd name="connsiteX1" fmla="*/ 112254 w 224507"/>
                            <a:gd name="connsiteY1" fmla="*/ 0 h 262645"/>
                            <a:gd name="connsiteX2" fmla="*/ 224508 w 224507"/>
                            <a:gd name="connsiteY2" fmla="*/ 65538 h 262645"/>
                            <a:gd name="connsiteX3" fmla="*/ 224508 w 224507"/>
                            <a:gd name="connsiteY3" fmla="*/ 196861 h 262645"/>
                            <a:gd name="connsiteX4" fmla="*/ 112254 w 224507"/>
                            <a:gd name="connsiteY4" fmla="*/ 262646 h 262645"/>
                            <a:gd name="connsiteX5" fmla="*/ 0 w 224507"/>
                            <a:gd name="connsiteY5" fmla="*/ 196861 h 2626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4507" h="262645">
                              <a:moveTo>
                                <a:pt x="0" y="65538"/>
                              </a:moveTo>
                              <a:lnTo>
                                <a:pt x="112254" y="0"/>
                              </a:lnTo>
                              <a:lnTo>
                                <a:pt x="224508" y="65538"/>
                              </a:lnTo>
                              <a:lnTo>
                                <a:pt x="224508" y="196861"/>
                              </a:lnTo>
                              <a:lnTo>
                                <a:pt x="112254" y="262646"/>
                              </a:lnTo>
                              <a:lnTo>
                                <a:pt x="0" y="196861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929062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64" name="Forma Livre: Forma 763">
                          <a:extLst>
                            <a:ext uri="{FF2B5EF4-FFF2-40B4-BE49-F238E27FC236}">
                              <a16:creationId xmlns:a16="http://schemas.microsoft.com/office/drawing/2014/main" id="{6767B2C5-5888-9AF0-C421-046BA9542F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48989" y="197122"/>
                          <a:ext cx="207669" cy="242860"/>
                        </a:xfrm>
                        <a:custGeom>
                          <a:avLst/>
                          <a:gdLst>
                            <a:gd name="connsiteX0" fmla="*/ 0 w 207669"/>
                            <a:gd name="connsiteY0" fmla="*/ 60592 h 242860"/>
                            <a:gd name="connsiteX1" fmla="*/ 103713 w 207669"/>
                            <a:gd name="connsiteY1" fmla="*/ 0 h 242860"/>
                            <a:gd name="connsiteX2" fmla="*/ 207670 w 207669"/>
                            <a:gd name="connsiteY2" fmla="*/ 60592 h 242860"/>
                            <a:gd name="connsiteX3" fmla="*/ 207670 w 207669"/>
                            <a:gd name="connsiteY3" fmla="*/ 182022 h 242860"/>
                            <a:gd name="connsiteX4" fmla="*/ 103713 w 207669"/>
                            <a:gd name="connsiteY4" fmla="*/ 242861 h 242860"/>
                            <a:gd name="connsiteX5" fmla="*/ 0 w 207669"/>
                            <a:gd name="connsiteY5" fmla="*/ 182022 h 2428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7669" h="242860">
                              <a:moveTo>
                                <a:pt x="0" y="60592"/>
                              </a:moveTo>
                              <a:lnTo>
                                <a:pt x="103713" y="0"/>
                              </a:lnTo>
                              <a:lnTo>
                                <a:pt x="207670" y="60592"/>
                              </a:lnTo>
                              <a:lnTo>
                                <a:pt x="207670" y="182022"/>
                              </a:lnTo>
                              <a:lnTo>
                                <a:pt x="103713" y="242861"/>
                              </a:lnTo>
                              <a:lnTo>
                                <a:pt x="0" y="182022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735075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765" name="Gráfico 4">
                      <a:extLst>
                        <a:ext uri="{FF2B5EF4-FFF2-40B4-BE49-F238E27FC236}">
                          <a16:creationId xmlns:a16="http://schemas.microsoft.com/office/drawing/2014/main" id="{7A44D6B7-0C53-854E-D616-9737A75F3B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67447" y="201079"/>
                      <a:ext cx="1645007" cy="5847451"/>
                      <a:chOff x="1667447" y="201079"/>
                      <a:chExt cx="1645007" cy="5847451"/>
                    </a:xfrm>
                  </p:grpSpPr>
                  <p:grpSp>
                    <p:nvGrpSpPr>
                      <p:cNvPr id="766" name="Gráfico 4">
                        <a:extLst>
                          <a:ext uri="{FF2B5EF4-FFF2-40B4-BE49-F238E27FC236}">
                            <a16:creationId xmlns:a16="http://schemas.microsoft.com/office/drawing/2014/main" id="{9FFBEB73-C130-27D0-BF34-F0407F52EA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93629" y="3857344"/>
                        <a:ext cx="166672" cy="195129"/>
                        <a:chOff x="2293629" y="3857344"/>
                        <a:chExt cx="166672" cy="195129"/>
                      </a:xfrm>
                    </p:grpSpPr>
                    <p:sp>
                      <p:nvSpPr>
                        <p:cNvPr id="767" name="Forma Livre: Forma 766">
                          <a:extLst>
                            <a:ext uri="{FF2B5EF4-FFF2-40B4-BE49-F238E27FC236}">
                              <a16:creationId xmlns:a16="http://schemas.microsoft.com/office/drawing/2014/main" id="{3AA5CDD0-6D32-6D63-3017-D644D80907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293629" y="3857344"/>
                          <a:ext cx="166672" cy="195129"/>
                        </a:xfrm>
                        <a:custGeom>
                          <a:avLst/>
                          <a:gdLst>
                            <a:gd name="connsiteX0" fmla="*/ 0 w 166672"/>
                            <a:gd name="connsiteY0" fmla="*/ 48720 h 195129"/>
                            <a:gd name="connsiteX1" fmla="*/ 83214 w 166672"/>
                            <a:gd name="connsiteY1" fmla="*/ 0 h 195129"/>
                            <a:gd name="connsiteX2" fmla="*/ 166672 w 166672"/>
                            <a:gd name="connsiteY2" fmla="*/ 48720 h 195129"/>
                            <a:gd name="connsiteX3" fmla="*/ 166672 w 166672"/>
                            <a:gd name="connsiteY3" fmla="*/ 146409 h 195129"/>
                            <a:gd name="connsiteX4" fmla="*/ 83214 w 166672"/>
                            <a:gd name="connsiteY4" fmla="*/ 195129 h 195129"/>
                            <a:gd name="connsiteX5" fmla="*/ 0 w 166672"/>
                            <a:gd name="connsiteY5" fmla="*/ 146409 h 19512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66672" h="195129">
                              <a:moveTo>
                                <a:pt x="0" y="48720"/>
                              </a:moveTo>
                              <a:lnTo>
                                <a:pt x="83214" y="0"/>
                              </a:lnTo>
                              <a:lnTo>
                                <a:pt x="166672" y="48720"/>
                              </a:lnTo>
                              <a:lnTo>
                                <a:pt x="166672" y="146409"/>
                              </a:lnTo>
                              <a:lnTo>
                                <a:pt x="83214" y="195129"/>
                              </a:lnTo>
                              <a:lnTo>
                                <a:pt x="0" y="14640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68" name="Forma Livre: Forma 767">
                          <a:extLst>
                            <a:ext uri="{FF2B5EF4-FFF2-40B4-BE49-F238E27FC236}">
                              <a16:creationId xmlns:a16="http://schemas.microsoft.com/office/drawing/2014/main" id="{38E7C033-5DB3-2EAB-468B-2934A54F06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07782" y="3874161"/>
                          <a:ext cx="138365" cy="161742"/>
                        </a:xfrm>
                        <a:custGeom>
                          <a:avLst/>
                          <a:gdLst>
                            <a:gd name="connsiteX0" fmla="*/ 0 w 138365"/>
                            <a:gd name="connsiteY0" fmla="*/ 40312 h 161742"/>
                            <a:gd name="connsiteX1" fmla="*/ 69061 w 138365"/>
                            <a:gd name="connsiteY1" fmla="*/ 0 h 161742"/>
                            <a:gd name="connsiteX2" fmla="*/ 138365 w 138365"/>
                            <a:gd name="connsiteY2" fmla="*/ 40312 h 161742"/>
                            <a:gd name="connsiteX3" fmla="*/ 138365 w 138365"/>
                            <a:gd name="connsiteY3" fmla="*/ 121183 h 161742"/>
                            <a:gd name="connsiteX4" fmla="*/ 69061 w 138365"/>
                            <a:gd name="connsiteY4" fmla="*/ 161742 h 161742"/>
                            <a:gd name="connsiteX5" fmla="*/ 0 w 138365"/>
                            <a:gd name="connsiteY5" fmla="*/ 121183 h 1617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8365" h="161742">
                              <a:moveTo>
                                <a:pt x="0" y="40312"/>
                              </a:moveTo>
                              <a:lnTo>
                                <a:pt x="69061" y="0"/>
                              </a:lnTo>
                              <a:lnTo>
                                <a:pt x="138365" y="40312"/>
                              </a:lnTo>
                              <a:lnTo>
                                <a:pt x="138365" y="121183"/>
                              </a:lnTo>
                              <a:lnTo>
                                <a:pt x="69061" y="161742"/>
                              </a:lnTo>
                              <a:lnTo>
                                <a:pt x="0" y="121183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9292867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69" name="Forma Livre: Forma 768">
                          <a:extLst>
                            <a:ext uri="{FF2B5EF4-FFF2-40B4-BE49-F238E27FC236}">
                              <a16:creationId xmlns:a16="http://schemas.microsoft.com/office/drawing/2014/main" id="{F4F3DE9C-12D1-B46F-6BD5-4DCDA50D5C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12907" y="3880097"/>
                          <a:ext cx="128115" cy="149871"/>
                        </a:xfrm>
                        <a:custGeom>
                          <a:avLst/>
                          <a:gdLst>
                            <a:gd name="connsiteX0" fmla="*/ 0 w 128115"/>
                            <a:gd name="connsiteY0" fmla="*/ 37344 h 149871"/>
                            <a:gd name="connsiteX1" fmla="*/ 63936 w 128115"/>
                            <a:gd name="connsiteY1" fmla="*/ 0 h 149871"/>
                            <a:gd name="connsiteX2" fmla="*/ 128116 w 128115"/>
                            <a:gd name="connsiteY2" fmla="*/ 37344 h 149871"/>
                            <a:gd name="connsiteX3" fmla="*/ 128116 w 128115"/>
                            <a:gd name="connsiteY3" fmla="*/ 112280 h 149871"/>
                            <a:gd name="connsiteX4" fmla="*/ 63936 w 128115"/>
                            <a:gd name="connsiteY4" fmla="*/ 149871 h 149871"/>
                            <a:gd name="connsiteX5" fmla="*/ 0 w 128115"/>
                            <a:gd name="connsiteY5" fmla="*/ 112280 h 1498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28115" h="149871">
                              <a:moveTo>
                                <a:pt x="0" y="37344"/>
                              </a:moveTo>
                              <a:lnTo>
                                <a:pt x="63936" y="0"/>
                              </a:lnTo>
                              <a:lnTo>
                                <a:pt x="128116" y="37344"/>
                              </a:lnTo>
                              <a:lnTo>
                                <a:pt x="128116" y="112280"/>
                              </a:lnTo>
                              <a:lnTo>
                                <a:pt x="63936" y="149871"/>
                              </a:lnTo>
                              <a:lnTo>
                                <a:pt x="0" y="11228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731821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70" name="Gráfico 4">
                        <a:extLst>
                          <a:ext uri="{FF2B5EF4-FFF2-40B4-BE49-F238E27FC236}">
                            <a16:creationId xmlns:a16="http://schemas.microsoft.com/office/drawing/2014/main" id="{2528AE1B-1899-C940-256B-75D3DADC32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639176" y="5354325"/>
                        <a:ext cx="166916" cy="195129"/>
                        <a:chOff x="2639176" y="5354325"/>
                        <a:chExt cx="166916" cy="195129"/>
                      </a:xfrm>
                    </p:grpSpPr>
                    <p:sp>
                      <p:nvSpPr>
                        <p:cNvPr id="771" name="Forma Livre: Forma 770">
                          <a:extLst>
                            <a:ext uri="{FF2B5EF4-FFF2-40B4-BE49-F238E27FC236}">
                              <a16:creationId xmlns:a16="http://schemas.microsoft.com/office/drawing/2014/main" id="{46FEC744-6CC6-DEBE-55EA-DD8FBAE788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39176" y="5354325"/>
                          <a:ext cx="166916" cy="195129"/>
                        </a:xfrm>
                        <a:custGeom>
                          <a:avLst/>
                          <a:gdLst>
                            <a:gd name="connsiteX0" fmla="*/ 0 w 166916"/>
                            <a:gd name="connsiteY0" fmla="*/ 48721 h 195129"/>
                            <a:gd name="connsiteX1" fmla="*/ 83458 w 166916"/>
                            <a:gd name="connsiteY1" fmla="*/ 0 h 195129"/>
                            <a:gd name="connsiteX2" fmla="*/ 166917 w 166916"/>
                            <a:gd name="connsiteY2" fmla="*/ 48721 h 195129"/>
                            <a:gd name="connsiteX3" fmla="*/ 166917 w 166916"/>
                            <a:gd name="connsiteY3" fmla="*/ 146409 h 195129"/>
                            <a:gd name="connsiteX4" fmla="*/ 83458 w 166916"/>
                            <a:gd name="connsiteY4" fmla="*/ 195129 h 195129"/>
                            <a:gd name="connsiteX5" fmla="*/ 0 w 166916"/>
                            <a:gd name="connsiteY5" fmla="*/ 146409 h 19512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66916" h="195129">
                              <a:moveTo>
                                <a:pt x="0" y="48721"/>
                              </a:moveTo>
                              <a:lnTo>
                                <a:pt x="83458" y="0"/>
                              </a:lnTo>
                              <a:lnTo>
                                <a:pt x="166917" y="48721"/>
                              </a:lnTo>
                              <a:lnTo>
                                <a:pt x="166917" y="146409"/>
                              </a:lnTo>
                              <a:lnTo>
                                <a:pt x="83458" y="195129"/>
                              </a:lnTo>
                              <a:lnTo>
                                <a:pt x="0" y="14640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72" name="Forma Livre: Forma 771">
                          <a:extLst>
                            <a:ext uri="{FF2B5EF4-FFF2-40B4-BE49-F238E27FC236}">
                              <a16:creationId xmlns:a16="http://schemas.microsoft.com/office/drawing/2014/main" id="{D2F7B7E0-B6AC-6605-2542-851B66DCF4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53329" y="5370895"/>
                          <a:ext cx="138365" cy="161989"/>
                        </a:xfrm>
                        <a:custGeom>
                          <a:avLst/>
                          <a:gdLst>
                            <a:gd name="connsiteX0" fmla="*/ 0 w 138365"/>
                            <a:gd name="connsiteY0" fmla="*/ 40559 h 161989"/>
                            <a:gd name="connsiteX1" fmla="*/ 69304 w 138365"/>
                            <a:gd name="connsiteY1" fmla="*/ 0 h 161989"/>
                            <a:gd name="connsiteX2" fmla="*/ 138365 w 138365"/>
                            <a:gd name="connsiteY2" fmla="*/ 40559 h 161989"/>
                            <a:gd name="connsiteX3" fmla="*/ 138365 w 138365"/>
                            <a:gd name="connsiteY3" fmla="*/ 121430 h 161989"/>
                            <a:gd name="connsiteX4" fmla="*/ 69304 w 138365"/>
                            <a:gd name="connsiteY4" fmla="*/ 161990 h 161989"/>
                            <a:gd name="connsiteX5" fmla="*/ 0 w 138365"/>
                            <a:gd name="connsiteY5" fmla="*/ 121430 h 161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8365" h="161989">
                              <a:moveTo>
                                <a:pt x="0" y="40559"/>
                              </a:moveTo>
                              <a:lnTo>
                                <a:pt x="69304" y="0"/>
                              </a:lnTo>
                              <a:lnTo>
                                <a:pt x="138365" y="40559"/>
                              </a:lnTo>
                              <a:lnTo>
                                <a:pt x="138365" y="121430"/>
                              </a:lnTo>
                              <a:lnTo>
                                <a:pt x="69304" y="161990"/>
                              </a:lnTo>
                              <a:lnTo>
                                <a:pt x="0" y="12143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9289610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73" name="Forma Livre: Forma 772">
                          <a:extLst>
                            <a:ext uri="{FF2B5EF4-FFF2-40B4-BE49-F238E27FC236}">
                              <a16:creationId xmlns:a16="http://schemas.microsoft.com/office/drawing/2014/main" id="{5C2D0CAA-502F-5FB4-1252-E7DCC47DAD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58698" y="5377078"/>
                          <a:ext cx="127871" cy="149623"/>
                        </a:xfrm>
                        <a:custGeom>
                          <a:avLst/>
                          <a:gdLst>
                            <a:gd name="connsiteX0" fmla="*/ 0 w 127871"/>
                            <a:gd name="connsiteY0" fmla="*/ 37344 h 149623"/>
                            <a:gd name="connsiteX1" fmla="*/ 63936 w 127871"/>
                            <a:gd name="connsiteY1" fmla="*/ 0 h 149623"/>
                            <a:gd name="connsiteX2" fmla="*/ 127872 w 127871"/>
                            <a:gd name="connsiteY2" fmla="*/ 37344 h 149623"/>
                            <a:gd name="connsiteX3" fmla="*/ 127872 w 127871"/>
                            <a:gd name="connsiteY3" fmla="*/ 112280 h 149623"/>
                            <a:gd name="connsiteX4" fmla="*/ 63936 w 127871"/>
                            <a:gd name="connsiteY4" fmla="*/ 149624 h 149623"/>
                            <a:gd name="connsiteX5" fmla="*/ 0 w 127871"/>
                            <a:gd name="connsiteY5" fmla="*/ 112280 h 14962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27871" h="149623">
                              <a:moveTo>
                                <a:pt x="0" y="37344"/>
                              </a:moveTo>
                              <a:lnTo>
                                <a:pt x="63936" y="0"/>
                              </a:lnTo>
                              <a:lnTo>
                                <a:pt x="127872" y="37344"/>
                              </a:lnTo>
                              <a:lnTo>
                                <a:pt x="127872" y="112280"/>
                              </a:lnTo>
                              <a:lnTo>
                                <a:pt x="63936" y="149624"/>
                              </a:lnTo>
                              <a:lnTo>
                                <a:pt x="0" y="11228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734898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74" name="Gráfico 4">
                        <a:extLst>
                          <a:ext uri="{FF2B5EF4-FFF2-40B4-BE49-F238E27FC236}">
                            <a16:creationId xmlns:a16="http://schemas.microsoft.com/office/drawing/2014/main" id="{A74AA120-FBB3-D25F-6192-41A98B5C81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10920" y="1668136"/>
                        <a:ext cx="601534" cy="703850"/>
                        <a:chOff x="2710920" y="1668136"/>
                        <a:chExt cx="601534" cy="703850"/>
                      </a:xfrm>
                    </p:grpSpPr>
                    <p:sp>
                      <p:nvSpPr>
                        <p:cNvPr id="775" name="Forma Livre: Forma 774">
                          <a:extLst>
                            <a:ext uri="{FF2B5EF4-FFF2-40B4-BE49-F238E27FC236}">
                              <a16:creationId xmlns:a16="http://schemas.microsoft.com/office/drawing/2014/main" id="{5DF9C06E-DD18-735C-590D-8248A845D5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10920" y="1668136"/>
                          <a:ext cx="601534" cy="703850"/>
                        </a:xfrm>
                        <a:custGeom>
                          <a:avLst/>
                          <a:gdLst>
                            <a:gd name="connsiteX0" fmla="*/ 0 w 601534"/>
                            <a:gd name="connsiteY0" fmla="*/ 176086 h 703850"/>
                            <a:gd name="connsiteX1" fmla="*/ 300889 w 601534"/>
                            <a:gd name="connsiteY1" fmla="*/ 0 h 703850"/>
                            <a:gd name="connsiteX2" fmla="*/ 601534 w 601534"/>
                            <a:gd name="connsiteY2" fmla="*/ 176086 h 703850"/>
                            <a:gd name="connsiteX3" fmla="*/ 601534 w 601534"/>
                            <a:gd name="connsiteY3" fmla="*/ 528012 h 703850"/>
                            <a:gd name="connsiteX4" fmla="*/ 300889 w 601534"/>
                            <a:gd name="connsiteY4" fmla="*/ 703851 h 703850"/>
                            <a:gd name="connsiteX5" fmla="*/ 0 w 601534"/>
                            <a:gd name="connsiteY5" fmla="*/ 528012 h 7038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01534" h="703850">
                              <a:moveTo>
                                <a:pt x="0" y="176086"/>
                              </a:moveTo>
                              <a:lnTo>
                                <a:pt x="300889" y="0"/>
                              </a:lnTo>
                              <a:lnTo>
                                <a:pt x="601534" y="176086"/>
                              </a:lnTo>
                              <a:lnTo>
                                <a:pt x="601534" y="528012"/>
                              </a:lnTo>
                              <a:lnTo>
                                <a:pt x="300889" y="703851"/>
                              </a:lnTo>
                              <a:lnTo>
                                <a:pt x="0" y="5280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76" name="Forma Livre: Forma 775">
                          <a:extLst>
                            <a:ext uri="{FF2B5EF4-FFF2-40B4-BE49-F238E27FC236}">
                              <a16:creationId xmlns:a16="http://schemas.microsoft.com/office/drawing/2014/main" id="{986DFF5B-C735-23FD-C6A9-2205F65267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62411" y="1728233"/>
                          <a:ext cx="498553" cy="583656"/>
                        </a:xfrm>
                        <a:custGeom>
                          <a:avLst/>
                          <a:gdLst>
                            <a:gd name="connsiteX0" fmla="*/ 0 w 498553"/>
                            <a:gd name="connsiteY0" fmla="*/ 145914 h 583656"/>
                            <a:gd name="connsiteX1" fmla="*/ 249399 w 498553"/>
                            <a:gd name="connsiteY1" fmla="*/ 0 h 583656"/>
                            <a:gd name="connsiteX2" fmla="*/ 498553 w 498553"/>
                            <a:gd name="connsiteY2" fmla="*/ 145914 h 583656"/>
                            <a:gd name="connsiteX3" fmla="*/ 498553 w 498553"/>
                            <a:gd name="connsiteY3" fmla="*/ 437743 h 583656"/>
                            <a:gd name="connsiteX4" fmla="*/ 249399 w 498553"/>
                            <a:gd name="connsiteY4" fmla="*/ 583657 h 583656"/>
                            <a:gd name="connsiteX5" fmla="*/ 0 w 498553"/>
                            <a:gd name="connsiteY5" fmla="*/ 437743 h 5836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98553" h="583656">
                              <a:moveTo>
                                <a:pt x="0" y="145914"/>
                              </a:moveTo>
                              <a:lnTo>
                                <a:pt x="249399" y="0"/>
                              </a:lnTo>
                              <a:lnTo>
                                <a:pt x="498553" y="145914"/>
                              </a:lnTo>
                              <a:lnTo>
                                <a:pt x="498553" y="437743"/>
                              </a:lnTo>
                              <a:lnTo>
                                <a:pt x="249399" y="583657"/>
                              </a:lnTo>
                              <a:lnTo>
                                <a:pt x="0" y="437743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929057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77" name="Forma Livre: Forma 776">
                          <a:extLst>
                            <a:ext uri="{FF2B5EF4-FFF2-40B4-BE49-F238E27FC236}">
                              <a16:creationId xmlns:a16="http://schemas.microsoft.com/office/drawing/2014/main" id="{69ED7EE0-943D-F829-515A-0FA19172FB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80957" y="1750243"/>
                          <a:ext cx="461460" cy="539882"/>
                        </a:xfrm>
                        <a:custGeom>
                          <a:avLst/>
                          <a:gdLst>
                            <a:gd name="connsiteX0" fmla="*/ 0 w 461460"/>
                            <a:gd name="connsiteY0" fmla="*/ 134785 h 539882"/>
                            <a:gd name="connsiteX1" fmla="*/ 230853 w 461460"/>
                            <a:gd name="connsiteY1" fmla="*/ 0 h 539882"/>
                            <a:gd name="connsiteX2" fmla="*/ 461461 w 461460"/>
                            <a:gd name="connsiteY2" fmla="*/ 134785 h 539882"/>
                            <a:gd name="connsiteX3" fmla="*/ 461461 w 461460"/>
                            <a:gd name="connsiteY3" fmla="*/ 404850 h 539882"/>
                            <a:gd name="connsiteX4" fmla="*/ 230853 w 461460"/>
                            <a:gd name="connsiteY4" fmla="*/ 539883 h 539882"/>
                            <a:gd name="connsiteX5" fmla="*/ 0 w 461460"/>
                            <a:gd name="connsiteY5" fmla="*/ 404850 h 5398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61460" h="539882">
                              <a:moveTo>
                                <a:pt x="0" y="134785"/>
                              </a:moveTo>
                              <a:lnTo>
                                <a:pt x="230853" y="0"/>
                              </a:lnTo>
                              <a:lnTo>
                                <a:pt x="461461" y="134785"/>
                              </a:lnTo>
                              <a:lnTo>
                                <a:pt x="461461" y="404850"/>
                              </a:lnTo>
                              <a:lnTo>
                                <a:pt x="230853" y="539883"/>
                              </a:lnTo>
                              <a:lnTo>
                                <a:pt x="0" y="40485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73467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78" name="Gráfico 4">
                        <a:extLst>
                          <a:ext uri="{FF2B5EF4-FFF2-40B4-BE49-F238E27FC236}">
                            <a16:creationId xmlns:a16="http://schemas.microsoft.com/office/drawing/2014/main" id="{B6FF4454-B4C3-887C-658B-023BF823251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46670" y="4205065"/>
                        <a:ext cx="203033" cy="237419"/>
                        <a:chOff x="2046670" y="4205065"/>
                        <a:chExt cx="203033" cy="237419"/>
                      </a:xfrm>
                    </p:grpSpPr>
                    <p:sp>
                      <p:nvSpPr>
                        <p:cNvPr id="779" name="Forma Livre: Forma 778">
                          <a:extLst>
                            <a:ext uri="{FF2B5EF4-FFF2-40B4-BE49-F238E27FC236}">
                              <a16:creationId xmlns:a16="http://schemas.microsoft.com/office/drawing/2014/main" id="{E7BA0DAF-34E6-54B5-4A19-E1E8C2AE0B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46670" y="4205065"/>
                          <a:ext cx="203033" cy="237419"/>
                        </a:xfrm>
                        <a:custGeom>
                          <a:avLst/>
                          <a:gdLst>
                            <a:gd name="connsiteX0" fmla="*/ 0 w 203033"/>
                            <a:gd name="connsiteY0" fmla="*/ 59355 h 237419"/>
                            <a:gd name="connsiteX1" fmla="*/ 101517 w 203033"/>
                            <a:gd name="connsiteY1" fmla="*/ 0 h 237419"/>
                            <a:gd name="connsiteX2" fmla="*/ 203033 w 203033"/>
                            <a:gd name="connsiteY2" fmla="*/ 59355 h 237419"/>
                            <a:gd name="connsiteX3" fmla="*/ 203033 w 203033"/>
                            <a:gd name="connsiteY3" fmla="*/ 178065 h 237419"/>
                            <a:gd name="connsiteX4" fmla="*/ 101517 w 203033"/>
                            <a:gd name="connsiteY4" fmla="*/ 237420 h 237419"/>
                            <a:gd name="connsiteX5" fmla="*/ 0 w 203033"/>
                            <a:gd name="connsiteY5" fmla="*/ 178065 h 2374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3033" h="237419">
                              <a:moveTo>
                                <a:pt x="0" y="59355"/>
                              </a:moveTo>
                              <a:lnTo>
                                <a:pt x="101517" y="0"/>
                              </a:lnTo>
                              <a:lnTo>
                                <a:pt x="203033" y="59355"/>
                              </a:lnTo>
                              <a:lnTo>
                                <a:pt x="203033" y="178065"/>
                              </a:lnTo>
                              <a:lnTo>
                                <a:pt x="101517" y="237420"/>
                              </a:lnTo>
                              <a:lnTo>
                                <a:pt x="0" y="17806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80" name="Forma Livre: Forma 779">
                          <a:extLst>
                            <a:ext uri="{FF2B5EF4-FFF2-40B4-BE49-F238E27FC236}">
                              <a16:creationId xmlns:a16="http://schemas.microsoft.com/office/drawing/2014/main" id="{5DFCEBA5-01CF-E90B-E382-558A8F37DE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55455" y="4215205"/>
                          <a:ext cx="185706" cy="217140"/>
                        </a:xfrm>
                        <a:custGeom>
                          <a:avLst/>
                          <a:gdLst>
                            <a:gd name="connsiteX0" fmla="*/ 0 w 185706"/>
                            <a:gd name="connsiteY0" fmla="*/ 54161 h 217140"/>
                            <a:gd name="connsiteX1" fmla="*/ 92732 w 185706"/>
                            <a:gd name="connsiteY1" fmla="*/ 0 h 217140"/>
                            <a:gd name="connsiteX2" fmla="*/ 185707 w 185706"/>
                            <a:gd name="connsiteY2" fmla="*/ 54161 h 217140"/>
                            <a:gd name="connsiteX3" fmla="*/ 185707 w 185706"/>
                            <a:gd name="connsiteY3" fmla="*/ 162979 h 217140"/>
                            <a:gd name="connsiteX4" fmla="*/ 92732 w 185706"/>
                            <a:gd name="connsiteY4" fmla="*/ 217141 h 217140"/>
                            <a:gd name="connsiteX5" fmla="*/ 0 w 185706"/>
                            <a:gd name="connsiteY5" fmla="*/ 162979 h 2171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5706" h="217140">
                              <a:moveTo>
                                <a:pt x="0" y="54161"/>
                              </a:moveTo>
                              <a:lnTo>
                                <a:pt x="92732" y="0"/>
                              </a:lnTo>
                              <a:lnTo>
                                <a:pt x="185707" y="54161"/>
                              </a:lnTo>
                              <a:lnTo>
                                <a:pt x="185707" y="162979"/>
                              </a:lnTo>
                              <a:lnTo>
                                <a:pt x="92732" y="217141"/>
                              </a:lnTo>
                              <a:lnTo>
                                <a:pt x="0" y="16297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9290377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81" name="Forma Livre: Forma 780">
                          <a:extLst>
                            <a:ext uri="{FF2B5EF4-FFF2-40B4-BE49-F238E27FC236}">
                              <a16:creationId xmlns:a16="http://schemas.microsoft.com/office/drawing/2014/main" id="{581C54F0-288C-0B12-BDB8-CF327C20C2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62288" y="4223119"/>
                          <a:ext cx="171797" cy="201064"/>
                        </a:xfrm>
                        <a:custGeom>
                          <a:avLst/>
                          <a:gdLst>
                            <a:gd name="connsiteX0" fmla="*/ 0 w 171797"/>
                            <a:gd name="connsiteY0" fmla="*/ 50452 h 201064"/>
                            <a:gd name="connsiteX1" fmla="*/ 85899 w 171797"/>
                            <a:gd name="connsiteY1" fmla="*/ 0 h 201064"/>
                            <a:gd name="connsiteX2" fmla="*/ 171797 w 171797"/>
                            <a:gd name="connsiteY2" fmla="*/ 50452 h 201064"/>
                            <a:gd name="connsiteX3" fmla="*/ 171797 w 171797"/>
                            <a:gd name="connsiteY3" fmla="*/ 150861 h 201064"/>
                            <a:gd name="connsiteX4" fmla="*/ 85899 w 171797"/>
                            <a:gd name="connsiteY4" fmla="*/ 201065 h 201064"/>
                            <a:gd name="connsiteX5" fmla="*/ 0 w 171797"/>
                            <a:gd name="connsiteY5" fmla="*/ 150861 h 201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1797" h="201064">
                              <a:moveTo>
                                <a:pt x="0" y="50452"/>
                              </a:moveTo>
                              <a:lnTo>
                                <a:pt x="85899" y="0"/>
                              </a:lnTo>
                              <a:lnTo>
                                <a:pt x="171797" y="50452"/>
                              </a:lnTo>
                              <a:lnTo>
                                <a:pt x="171797" y="150861"/>
                              </a:lnTo>
                              <a:lnTo>
                                <a:pt x="85899" y="201065"/>
                              </a:lnTo>
                              <a:lnTo>
                                <a:pt x="0" y="150861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73360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82" name="Gráfico 4">
                        <a:extLst>
                          <a:ext uri="{FF2B5EF4-FFF2-40B4-BE49-F238E27FC236}">
                            <a16:creationId xmlns:a16="http://schemas.microsoft.com/office/drawing/2014/main" id="{CC83D921-9714-5174-F5C6-23CDC5A586E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86866" y="5845487"/>
                        <a:ext cx="173505" cy="203043"/>
                        <a:chOff x="2886866" y="5845487"/>
                        <a:chExt cx="173505" cy="203043"/>
                      </a:xfrm>
                    </p:grpSpPr>
                    <p:sp>
                      <p:nvSpPr>
                        <p:cNvPr id="783" name="Forma Livre: Forma 782">
                          <a:extLst>
                            <a:ext uri="{FF2B5EF4-FFF2-40B4-BE49-F238E27FC236}">
                              <a16:creationId xmlns:a16="http://schemas.microsoft.com/office/drawing/2014/main" id="{11A903F2-B81A-E562-99D1-9EE78C6DA9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86866" y="5845487"/>
                          <a:ext cx="173505" cy="203043"/>
                        </a:xfrm>
                        <a:custGeom>
                          <a:avLst/>
                          <a:gdLst>
                            <a:gd name="connsiteX0" fmla="*/ 0 w 173505"/>
                            <a:gd name="connsiteY0" fmla="*/ 50699 h 203043"/>
                            <a:gd name="connsiteX1" fmla="*/ 86631 w 173505"/>
                            <a:gd name="connsiteY1" fmla="*/ 0 h 203043"/>
                            <a:gd name="connsiteX2" fmla="*/ 173505 w 173505"/>
                            <a:gd name="connsiteY2" fmla="*/ 50699 h 203043"/>
                            <a:gd name="connsiteX3" fmla="*/ 173505 w 173505"/>
                            <a:gd name="connsiteY3" fmla="*/ 152344 h 203043"/>
                            <a:gd name="connsiteX4" fmla="*/ 86631 w 173505"/>
                            <a:gd name="connsiteY4" fmla="*/ 203043 h 203043"/>
                            <a:gd name="connsiteX5" fmla="*/ 0 w 173505"/>
                            <a:gd name="connsiteY5" fmla="*/ 152344 h 2030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3505" h="203043">
                              <a:moveTo>
                                <a:pt x="0" y="50699"/>
                              </a:moveTo>
                              <a:lnTo>
                                <a:pt x="86631" y="0"/>
                              </a:lnTo>
                              <a:lnTo>
                                <a:pt x="173505" y="50699"/>
                              </a:lnTo>
                              <a:lnTo>
                                <a:pt x="173505" y="152344"/>
                              </a:lnTo>
                              <a:lnTo>
                                <a:pt x="86631" y="203043"/>
                              </a:lnTo>
                              <a:lnTo>
                                <a:pt x="0" y="15234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84" name="Forma Livre: Forma 783">
                          <a:extLst>
                            <a:ext uri="{FF2B5EF4-FFF2-40B4-BE49-F238E27FC236}">
                              <a16:creationId xmlns:a16="http://schemas.microsoft.com/office/drawing/2014/main" id="{80376F9E-C0F3-BACF-CB7D-C85C69BCE4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94187" y="5854143"/>
                          <a:ext cx="158863" cy="185731"/>
                        </a:xfrm>
                        <a:custGeom>
                          <a:avLst/>
                          <a:gdLst>
                            <a:gd name="connsiteX0" fmla="*/ 0 w 158863"/>
                            <a:gd name="connsiteY0" fmla="*/ 46495 h 185731"/>
                            <a:gd name="connsiteX1" fmla="*/ 79310 w 158863"/>
                            <a:gd name="connsiteY1" fmla="*/ 0 h 185731"/>
                            <a:gd name="connsiteX2" fmla="*/ 158864 w 158863"/>
                            <a:gd name="connsiteY2" fmla="*/ 46495 h 185731"/>
                            <a:gd name="connsiteX3" fmla="*/ 158864 w 158863"/>
                            <a:gd name="connsiteY3" fmla="*/ 139237 h 185731"/>
                            <a:gd name="connsiteX4" fmla="*/ 79310 w 158863"/>
                            <a:gd name="connsiteY4" fmla="*/ 185732 h 185731"/>
                            <a:gd name="connsiteX5" fmla="*/ 0 w 158863"/>
                            <a:gd name="connsiteY5" fmla="*/ 139237 h 1857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8863" h="185731">
                              <a:moveTo>
                                <a:pt x="0" y="46495"/>
                              </a:moveTo>
                              <a:lnTo>
                                <a:pt x="79310" y="0"/>
                              </a:lnTo>
                              <a:lnTo>
                                <a:pt x="158864" y="46495"/>
                              </a:lnTo>
                              <a:lnTo>
                                <a:pt x="158864" y="139237"/>
                              </a:lnTo>
                              <a:lnTo>
                                <a:pt x="79310" y="185732"/>
                              </a:lnTo>
                              <a:lnTo>
                                <a:pt x="0" y="13923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929227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85" name="Forma Livre: Forma 784">
                          <a:extLst>
                            <a:ext uri="{FF2B5EF4-FFF2-40B4-BE49-F238E27FC236}">
                              <a16:creationId xmlns:a16="http://schemas.microsoft.com/office/drawing/2014/main" id="{58C669BD-73CB-0176-E852-9B809AEA86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00044" y="5861068"/>
                          <a:ext cx="146906" cy="171881"/>
                        </a:xfrm>
                        <a:custGeom>
                          <a:avLst/>
                          <a:gdLst>
                            <a:gd name="connsiteX0" fmla="*/ 0 w 146906"/>
                            <a:gd name="connsiteY0" fmla="*/ 43032 h 171881"/>
                            <a:gd name="connsiteX1" fmla="*/ 73453 w 146906"/>
                            <a:gd name="connsiteY1" fmla="*/ 0 h 171881"/>
                            <a:gd name="connsiteX2" fmla="*/ 146906 w 146906"/>
                            <a:gd name="connsiteY2" fmla="*/ 43032 h 171881"/>
                            <a:gd name="connsiteX3" fmla="*/ 146906 w 146906"/>
                            <a:gd name="connsiteY3" fmla="*/ 128850 h 171881"/>
                            <a:gd name="connsiteX4" fmla="*/ 73453 w 146906"/>
                            <a:gd name="connsiteY4" fmla="*/ 171882 h 171881"/>
                            <a:gd name="connsiteX5" fmla="*/ 0 w 146906"/>
                            <a:gd name="connsiteY5" fmla="*/ 128850 h 1718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46906" h="171881">
                              <a:moveTo>
                                <a:pt x="0" y="43032"/>
                              </a:moveTo>
                              <a:lnTo>
                                <a:pt x="73453" y="0"/>
                              </a:lnTo>
                              <a:lnTo>
                                <a:pt x="146906" y="43032"/>
                              </a:lnTo>
                              <a:lnTo>
                                <a:pt x="146906" y="128850"/>
                              </a:lnTo>
                              <a:lnTo>
                                <a:pt x="73453" y="171882"/>
                              </a:lnTo>
                              <a:lnTo>
                                <a:pt x="0" y="12885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734575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86" name="Gráfico 4">
                        <a:extLst>
                          <a:ext uri="{FF2B5EF4-FFF2-40B4-BE49-F238E27FC236}">
                            <a16:creationId xmlns:a16="http://schemas.microsoft.com/office/drawing/2014/main" id="{844D8DF5-33AF-DFEE-08F6-73A07B5E40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32534" y="3470547"/>
                        <a:ext cx="206693" cy="241871"/>
                        <a:chOff x="2532534" y="3470547"/>
                        <a:chExt cx="206693" cy="241871"/>
                      </a:xfrm>
                    </p:grpSpPr>
                    <p:sp>
                      <p:nvSpPr>
                        <p:cNvPr id="787" name="Forma Livre: Forma 786">
                          <a:extLst>
                            <a:ext uri="{FF2B5EF4-FFF2-40B4-BE49-F238E27FC236}">
                              <a16:creationId xmlns:a16="http://schemas.microsoft.com/office/drawing/2014/main" id="{B21C5105-FDB7-375F-ECE1-EBF90424BD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532534" y="3470547"/>
                          <a:ext cx="206693" cy="241871"/>
                        </a:xfrm>
                        <a:custGeom>
                          <a:avLst/>
                          <a:gdLst>
                            <a:gd name="connsiteX0" fmla="*/ 0 w 206693"/>
                            <a:gd name="connsiteY0" fmla="*/ 60344 h 241871"/>
                            <a:gd name="connsiteX1" fmla="*/ 103469 w 206693"/>
                            <a:gd name="connsiteY1" fmla="*/ 0 h 241871"/>
                            <a:gd name="connsiteX2" fmla="*/ 206693 w 206693"/>
                            <a:gd name="connsiteY2" fmla="*/ 60344 h 241871"/>
                            <a:gd name="connsiteX3" fmla="*/ 206693 w 206693"/>
                            <a:gd name="connsiteY3" fmla="*/ 181280 h 241871"/>
                            <a:gd name="connsiteX4" fmla="*/ 103469 w 206693"/>
                            <a:gd name="connsiteY4" fmla="*/ 241872 h 241871"/>
                            <a:gd name="connsiteX5" fmla="*/ 0 w 206693"/>
                            <a:gd name="connsiteY5" fmla="*/ 181280 h 2418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6693" h="241871">
                              <a:moveTo>
                                <a:pt x="0" y="60344"/>
                              </a:moveTo>
                              <a:lnTo>
                                <a:pt x="103469" y="0"/>
                              </a:lnTo>
                              <a:lnTo>
                                <a:pt x="206693" y="60344"/>
                              </a:lnTo>
                              <a:lnTo>
                                <a:pt x="206693" y="181280"/>
                              </a:lnTo>
                              <a:lnTo>
                                <a:pt x="103469" y="241872"/>
                              </a:lnTo>
                              <a:lnTo>
                                <a:pt x="0" y="1812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88" name="Forma Livre: Forma 787">
                          <a:extLst>
                            <a:ext uri="{FF2B5EF4-FFF2-40B4-BE49-F238E27FC236}">
                              <a16:creationId xmlns:a16="http://schemas.microsoft.com/office/drawing/2014/main" id="{9BE4CC1E-55A9-26D9-B615-D103AFC0ED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541320" y="3480935"/>
                          <a:ext cx="189123" cy="221096"/>
                        </a:xfrm>
                        <a:custGeom>
                          <a:avLst/>
                          <a:gdLst>
                            <a:gd name="connsiteX0" fmla="*/ 0 w 189123"/>
                            <a:gd name="connsiteY0" fmla="*/ 55151 h 221096"/>
                            <a:gd name="connsiteX1" fmla="*/ 94684 w 189123"/>
                            <a:gd name="connsiteY1" fmla="*/ 0 h 221096"/>
                            <a:gd name="connsiteX2" fmla="*/ 189123 w 189123"/>
                            <a:gd name="connsiteY2" fmla="*/ 55151 h 221096"/>
                            <a:gd name="connsiteX3" fmla="*/ 189123 w 189123"/>
                            <a:gd name="connsiteY3" fmla="*/ 165699 h 221096"/>
                            <a:gd name="connsiteX4" fmla="*/ 94684 w 189123"/>
                            <a:gd name="connsiteY4" fmla="*/ 221097 h 221096"/>
                            <a:gd name="connsiteX5" fmla="*/ 0 w 189123"/>
                            <a:gd name="connsiteY5" fmla="*/ 165699 h 221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9123" h="221096">
                              <a:moveTo>
                                <a:pt x="0" y="55151"/>
                              </a:moveTo>
                              <a:lnTo>
                                <a:pt x="94684" y="0"/>
                              </a:lnTo>
                              <a:lnTo>
                                <a:pt x="189123" y="55151"/>
                              </a:lnTo>
                              <a:lnTo>
                                <a:pt x="189123" y="165699"/>
                              </a:lnTo>
                              <a:lnTo>
                                <a:pt x="94684" y="221097"/>
                              </a:lnTo>
                              <a:lnTo>
                                <a:pt x="0" y="16569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9290082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89" name="Forma Livre: Forma 788">
                          <a:extLst>
                            <a:ext uri="{FF2B5EF4-FFF2-40B4-BE49-F238E27FC236}">
                              <a16:creationId xmlns:a16="http://schemas.microsoft.com/office/drawing/2014/main" id="{CE1A851A-2100-A5BC-6433-F1B35DE686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548396" y="3489096"/>
                          <a:ext cx="174969" cy="204774"/>
                        </a:xfrm>
                        <a:custGeom>
                          <a:avLst/>
                          <a:gdLst>
                            <a:gd name="connsiteX0" fmla="*/ 0 w 174969"/>
                            <a:gd name="connsiteY0" fmla="*/ 51194 h 204774"/>
                            <a:gd name="connsiteX1" fmla="*/ 87607 w 174969"/>
                            <a:gd name="connsiteY1" fmla="*/ 0 h 204774"/>
                            <a:gd name="connsiteX2" fmla="*/ 174970 w 174969"/>
                            <a:gd name="connsiteY2" fmla="*/ 51194 h 204774"/>
                            <a:gd name="connsiteX3" fmla="*/ 174970 w 174969"/>
                            <a:gd name="connsiteY3" fmla="*/ 153581 h 204774"/>
                            <a:gd name="connsiteX4" fmla="*/ 87607 w 174969"/>
                            <a:gd name="connsiteY4" fmla="*/ 204775 h 204774"/>
                            <a:gd name="connsiteX5" fmla="*/ 0 w 174969"/>
                            <a:gd name="connsiteY5" fmla="*/ 153581 h 20477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4969" h="204774">
                              <a:moveTo>
                                <a:pt x="0" y="51194"/>
                              </a:moveTo>
                              <a:lnTo>
                                <a:pt x="87607" y="0"/>
                              </a:lnTo>
                              <a:lnTo>
                                <a:pt x="174970" y="51194"/>
                              </a:lnTo>
                              <a:lnTo>
                                <a:pt x="174970" y="153581"/>
                              </a:lnTo>
                              <a:lnTo>
                                <a:pt x="87607" y="204775"/>
                              </a:lnTo>
                              <a:lnTo>
                                <a:pt x="0" y="153581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734140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90" name="Gráfico 4">
                        <a:extLst>
                          <a:ext uri="{FF2B5EF4-FFF2-40B4-BE49-F238E27FC236}">
                            <a16:creationId xmlns:a16="http://schemas.microsoft.com/office/drawing/2014/main" id="{96642FBA-12A0-3828-36B0-8F38252253D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67447" y="2609654"/>
                        <a:ext cx="206693" cy="241871"/>
                        <a:chOff x="1667447" y="2609654"/>
                        <a:chExt cx="206693" cy="241871"/>
                      </a:xfrm>
                    </p:grpSpPr>
                    <p:sp>
                      <p:nvSpPr>
                        <p:cNvPr id="791" name="Forma Livre: Forma 790">
                          <a:extLst>
                            <a:ext uri="{FF2B5EF4-FFF2-40B4-BE49-F238E27FC236}">
                              <a16:creationId xmlns:a16="http://schemas.microsoft.com/office/drawing/2014/main" id="{57AA6E30-886C-A363-FAE0-EF53650548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67447" y="2609654"/>
                          <a:ext cx="206693" cy="241871"/>
                        </a:xfrm>
                        <a:custGeom>
                          <a:avLst/>
                          <a:gdLst>
                            <a:gd name="connsiteX0" fmla="*/ 0 w 206693"/>
                            <a:gd name="connsiteY0" fmla="*/ 60591 h 241871"/>
                            <a:gd name="connsiteX1" fmla="*/ 103225 w 206693"/>
                            <a:gd name="connsiteY1" fmla="*/ 0 h 241871"/>
                            <a:gd name="connsiteX2" fmla="*/ 206694 w 206693"/>
                            <a:gd name="connsiteY2" fmla="*/ 60591 h 241871"/>
                            <a:gd name="connsiteX3" fmla="*/ 206694 w 206693"/>
                            <a:gd name="connsiteY3" fmla="*/ 181280 h 241871"/>
                            <a:gd name="connsiteX4" fmla="*/ 103225 w 206693"/>
                            <a:gd name="connsiteY4" fmla="*/ 241871 h 241871"/>
                            <a:gd name="connsiteX5" fmla="*/ 0 w 206693"/>
                            <a:gd name="connsiteY5" fmla="*/ 181280 h 2418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6693" h="241871">
                              <a:moveTo>
                                <a:pt x="0" y="60591"/>
                              </a:moveTo>
                              <a:lnTo>
                                <a:pt x="103225" y="0"/>
                              </a:lnTo>
                              <a:lnTo>
                                <a:pt x="206694" y="60591"/>
                              </a:lnTo>
                              <a:lnTo>
                                <a:pt x="206694" y="181280"/>
                              </a:lnTo>
                              <a:lnTo>
                                <a:pt x="103225" y="241871"/>
                              </a:lnTo>
                              <a:lnTo>
                                <a:pt x="0" y="1812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92" name="Forma Livre: Forma 791">
                          <a:extLst>
                            <a:ext uri="{FF2B5EF4-FFF2-40B4-BE49-F238E27FC236}">
                              <a16:creationId xmlns:a16="http://schemas.microsoft.com/office/drawing/2014/main" id="{E928E960-6560-2B82-A694-40F6698D10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76232" y="2620041"/>
                          <a:ext cx="188879" cy="221097"/>
                        </a:xfrm>
                        <a:custGeom>
                          <a:avLst/>
                          <a:gdLst>
                            <a:gd name="connsiteX0" fmla="*/ 0 w 188879"/>
                            <a:gd name="connsiteY0" fmla="*/ 55398 h 221097"/>
                            <a:gd name="connsiteX1" fmla="*/ 94440 w 188879"/>
                            <a:gd name="connsiteY1" fmla="*/ 0 h 221097"/>
                            <a:gd name="connsiteX2" fmla="*/ 188879 w 188879"/>
                            <a:gd name="connsiteY2" fmla="*/ 55398 h 221097"/>
                            <a:gd name="connsiteX3" fmla="*/ 188879 w 188879"/>
                            <a:gd name="connsiteY3" fmla="*/ 165947 h 221097"/>
                            <a:gd name="connsiteX4" fmla="*/ 94440 w 188879"/>
                            <a:gd name="connsiteY4" fmla="*/ 221097 h 221097"/>
                            <a:gd name="connsiteX5" fmla="*/ 0 w 188879"/>
                            <a:gd name="connsiteY5" fmla="*/ 165947 h 2210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879" h="221097">
                              <a:moveTo>
                                <a:pt x="0" y="55398"/>
                              </a:moveTo>
                              <a:lnTo>
                                <a:pt x="94440" y="0"/>
                              </a:lnTo>
                              <a:lnTo>
                                <a:pt x="188879" y="55398"/>
                              </a:lnTo>
                              <a:lnTo>
                                <a:pt x="188879" y="165947"/>
                              </a:lnTo>
                              <a:lnTo>
                                <a:pt x="94440" y="221097"/>
                              </a:lnTo>
                              <a:lnTo>
                                <a:pt x="0" y="16594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9290082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93" name="Forma Livre: Forma 792">
                          <a:extLst>
                            <a:ext uri="{FF2B5EF4-FFF2-40B4-BE49-F238E27FC236}">
                              <a16:creationId xmlns:a16="http://schemas.microsoft.com/office/drawing/2014/main" id="{601910F6-15A8-3F02-949A-7F0583CE74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83309" y="2628202"/>
                          <a:ext cx="174969" cy="204774"/>
                        </a:xfrm>
                        <a:custGeom>
                          <a:avLst/>
                          <a:gdLst>
                            <a:gd name="connsiteX0" fmla="*/ 0 w 174969"/>
                            <a:gd name="connsiteY0" fmla="*/ 51194 h 204774"/>
                            <a:gd name="connsiteX1" fmla="*/ 87363 w 174969"/>
                            <a:gd name="connsiteY1" fmla="*/ 0 h 204774"/>
                            <a:gd name="connsiteX2" fmla="*/ 174970 w 174969"/>
                            <a:gd name="connsiteY2" fmla="*/ 51194 h 204774"/>
                            <a:gd name="connsiteX3" fmla="*/ 174970 w 174969"/>
                            <a:gd name="connsiteY3" fmla="*/ 153581 h 204774"/>
                            <a:gd name="connsiteX4" fmla="*/ 87363 w 174969"/>
                            <a:gd name="connsiteY4" fmla="*/ 204775 h 204774"/>
                            <a:gd name="connsiteX5" fmla="*/ 0 w 174969"/>
                            <a:gd name="connsiteY5" fmla="*/ 153581 h 20477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4969" h="204774">
                              <a:moveTo>
                                <a:pt x="0" y="51194"/>
                              </a:moveTo>
                              <a:lnTo>
                                <a:pt x="87363" y="0"/>
                              </a:lnTo>
                              <a:lnTo>
                                <a:pt x="174970" y="51194"/>
                              </a:lnTo>
                              <a:lnTo>
                                <a:pt x="174970" y="153581"/>
                              </a:lnTo>
                              <a:lnTo>
                                <a:pt x="87363" y="204775"/>
                              </a:lnTo>
                              <a:lnTo>
                                <a:pt x="0" y="153581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734140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794" name="Gráfico 4">
                        <a:extLst>
                          <a:ext uri="{FF2B5EF4-FFF2-40B4-BE49-F238E27FC236}">
                            <a16:creationId xmlns:a16="http://schemas.microsoft.com/office/drawing/2014/main" id="{05803B18-4373-2EFA-568B-8C3C21D543D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76843" y="201079"/>
                        <a:ext cx="209377" cy="245086"/>
                        <a:chOff x="2376843" y="201079"/>
                        <a:chExt cx="209377" cy="245086"/>
                      </a:xfrm>
                    </p:grpSpPr>
                    <p:sp>
                      <p:nvSpPr>
                        <p:cNvPr id="795" name="Forma Livre: Forma 794">
                          <a:extLst>
                            <a:ext uri="{FF2B5EF4-FFF2-40B4-BE49-F238E27FC236}">
                              <a16:creationId xmlns:a16="http://schemas.microsoft.com/office/drawing/2014/main" id="{9A752B8D-8481-56F9-312F-DEEFACD824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76843" y="201079"/>
                          <a:ext cx="209377" cy="245086"/>
                        </a:xfrm>
                        <a:custGeom>
                          <a:avLst/>
                          <a:gdLst>
                            <a:gd name="connsiteX0" fmla="*/ 0 w 209377"/>
                            <a:gd name="connsiteY0" fmla="*/ 61333 h 245086"/>
                            <a:gd name="connsiteX1" fmla="*/ 104689 w 209377"/>
                            <a:gd name="connsiteY1" fmla="*/ 0 h 245086"/>
                            <a:gd name="connsiteX2" fmla="*/ 209378 w 209377"/>
                            <a:gd name="connsiteY2" fmla="*/ 61333 h 245086"/>
                            <a:gd name="connsiteX3" fmla="*/ 209378 w 209377"/>
                            <a:gd name="connsiteY3" fmla="*/ 183753 h 245086"/>
                            <a:gd name="connsiteX4" fmla="*/ 104689 w 209377"/>
                            <a:gd name="connsiteY4" fmla="*/ 245086 h 245086"/>
                            <a:gd name="connsiteX5" fmla="*/ 0 w 209377"/>
                            <a:gd name="connsiteY5" fmla="*/ 183753 h 2450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9377" h="245086">
                              <a:moveTo>
                                <a:pt x="0" y="61333"/>
                              </a:moveTo>
                              <a:lnTo>
                                <a:pt x="104689" y="0"/>
                              </a:lnTo>
                              <a:lnTo>
                                <a:pt x="209378" y="61333"/>
                              </a:lnTo>
                              <a:lnTo>
                                <a:pt x="209378" y="183753"/>
                              </a:lnTo>
                              <a:lnTo>
                                <a:pt x="104689" y="245086"/>
                              </a:lnTo>
                              <a:lnTo>
                                <a:pt x="0" y="18375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96" name="Forma Livre: Forma 795">
                          <a:extLst>
                            <a:ext uri="{FF2B5EF4-FFF2-40B4-BE49-F238E27FC236}">
                              <a16:creationId xmlns:a16="http://schemas.microsoft.com/office/drawing/2014/main" id="{8C0992CA-3B22-39DB-36A9-725AF2DA8C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85628" y="211466"/>
                          <a:ext cx="191563" cy="224064"/>
                        </a:xfrm>
                        <a:custGeom>
                          <a:avLst/>
                          <a:gdLst>
                            <a:gd name="connsiteX0" fmla="*/ 0 w 191563"/>
                            <a:gd name="connsiteY0" fmla="*/ 56140 h 224064"/>
                            <a:gd name="connsiteX1" fmla="*/ 95904 w 191563"/>
                            <a:gd name="connsiteY1" fmla="*/ 0 h 224064"/>
                            <a:gd name="connsiteX2" fmla="*/ 191564 w 191563"/>
                            <a:gd name="connsiteY2" fmla="*/ 56140 h 224064"/>
                            <a:gd name="connsiteX3" fmla="*/ 191564 w 191563"/>
                            <a:gd name="connsiteY3" fmla="*/ 168172 h 224064"/>
                            <a:gd name="connsiteX4" fmla="*/ 95904 w 191563"/>
                            <a:gd name="connsiteY4" fmla="*/ 224065 h 224064"/>
                            <a:gd name="connsiteX5" fmla="*/ 0 w 191563"/>
                            <a:gd name="connsiteY5" fmla="*/ 168172 h 224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91563" h="224064">
                              <a:moveTo>
                                <a:pt x="0" y="56140"/>
                              </a:moveTo>
                              <a:lnTo>
                                <a:pt x="95904" y="0"/>
                              </a:lnTo>
                              <a:lnTo>
                                <a:pt x="191564" y="56140"/>
                              </a:lnTo>
                              <a:lnTo>
                                <a:pt x="191564" y="168172"/>
                              </a:lnTo>
                              <a:lnTo>
                                <a:pt x="95904" y="224065"/>
                              </a:lnTo>
                              <a:lnTo>
                                <a:pt x="0" y="168172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9292371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797" name="Forma Livre: Forma 796">
                          <a:extLst>
                            <a:ext uri="{FF2B5EF4-FFF2-40B4-BE49-F238E27FC236}">
                              <a16:creationId xmlns:a16="http://schemas.microsoft.com/office/drawing/2014/main" id="{121FB1EB-40BC-3A3A-CE66-4611930F97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92949" y="219875"/>
                          <a:ext cx="177165" cy="207247"/>
                        </a:xfrm>
                        <a:custGeom>
                          <a:avLst/>
                          <a:gdLst>
                            <a:gd name="connsiteX0" fmla="*/ 0 w 177165"/>
                            <a:gd name="connsiteY0" fmla="*/ 51936 h 207247"/>
                            <a:gd name="connsiteX1" fmla="*/ 88583 w 177165"/>
                            <a:gd name="connsiteY1" fmla="*/ 0 h 207247"/>
                            <a:gd name="connsiteX2" fmla="*/ 177166 w 177165"/>
                            <a:gd name="connsiteY2" fmla="*/ 51936 h 207247"/>
                            <a:gd name="connsiteX3" fmla="*/ 177166 w 177165"/>
                            <a:gd name="connsiteY3" fmla="*/ 155559 h 207247"/>
                            <a:gd name="connsiteX4" fmla="*/ 88583 w 177165"/>
                            <a:gd name="connsiteY4" fmla="*/ 207248 h 207247"/>
                            <a:gd name="connsiteX5" fmla="*/ 0 w 177165"/>
                            <a:gd name="connsiteY5" fmla="*/ 155559 h 2072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7165" h="207247">
                              <a:moveTo>
                                <a:pt x="0" y="51936"/>
                              </a:moveTo>
                              <a:lnTo>
                                <a:pt x="88583" y="0"/>
                              </a:lnTo>
                              <a:lnTo>
                                <a:pt x="177166" y="51936"/>
                              </a:lnTo>
                              <a:lnTo>
                                <a:pt x="177166" y="155559"/>
                              </a:lnTo>
                              <a:lnTo>
                                <a:pt x="88583" y="207248"/>
                              </a:lnTo>
                              <a:lnTo>
                                <a:pt x="0" y="15555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73625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798" name="Gráfico 4">
                      <a:extLst>
                        <a:ext uri="{FF2B5EF4-FFF2-40B4-BE49-F238E27FC236}">
                          <a16:creationId xmlns:a16="http://schemas.microsoft.com/office/drawing/2014/main" id="{94DEE9D0-AC5A-342C-4A37-242EDC07A3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37624" y="2793407"/>
                      <a:ext cx="535158" cy="715474"/>
                      <a:chOff x="2937624" y="2793407"/>
                      <a:chExt cx="535158" cy="715474"/>
                    </a:xfrm>
                  </p:grpSpPr>
                  <p:grpSp>
                    <p:nvGrpSpPr>
                      <p:cNvPr id="799" name="Gráfico 4">
                        <a:extLst>
                          <a:ext uri="{FF2B5EF4-FFF2-40B4-BE49-F238E27FC236}">
                            <a16:creationId xmlns:a16="http://schemas.microsoft.com/office/drawing/2014/main" id="{5C0CA259-0226-BC62-0DB4-733FAEEF4DC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37624" y="3099579"/>
                        <a:ext cx="349695" cy="409301"/>
                        <a:chOff x="2937624" y="3099579"/>
                        <a:chExt cx="349695" cy="409301"/>
                      </a:xfrm>
                    </p:grpSpPr>
                    <p:sp>
                      <p:nvSpPr>
                        <p:cNvPr id="800" name="Forma Livre: Forma 799">
                          <a:extLst>
                            <a:ext uri="{FF2B5EF4-FFF2-40B4-BE49-F238E27FC236}">
                              <a16:creationId xmlns:a16="http://schemas.microsoft.com/office/drawing/2014/main" id="{546D3FE7-6DFE-E760-419C-A2822D9C5F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37624" y="3099579"/>
                          <a:ext cx="349695" cy="409301"/>
                        </a:xfrm>
                        <a:custGeom>
                          <a:avLst/>
                          <a:gdLst>
                            <a:gd name="connsiteX0" fmla="*/ 0 w 349695"/>
                            <a:gd name="connsiteY0" fmla="*/ 102140 h 409301"/>
                            <a:gd name="connsiteX1" fmla="*/ 174970 w 349695"/>
                            <a:gd name="connsiteY1" fmla="*/ 0 h 409301"/>
                            <a:gd name="connsiteX2" fmla="*/ 349695 w 349695"/>
                            <a:gd name="connsiteY2" fmla="*/ 102140 h 409301"/>
                            <a:gd name="connsiteX3" fmla="*/ 349695 w 349695"/>
                            <a:gd name="connsiteY3" fmla="*/ 306915 h 409301"/>
                            <a:gd name="connsiteX4" fmla="*/ 174970 w 349695"/>
                            <a:gd name="connsiteY4" fmla="*/ 409302 h 409301"/>
                            <a:gd name="connsiteX5" fmla="*/ 0 w 349695"/>
                            <a:gd name="connsiteY5" fmla="*/ 306915 h 4093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9695" h="409301">
                              <a:moveTo>
                                <a:pt x="0" y="102140"/>
                              </a:moveTo>
                              <a:lnTo>
                                <a:pt x="174970" y="0"/>
                              </a:lnTo>
                              <a:lnTo>
                                <a:pt x="349695" y="102140"/>
                              </a:lnTo>
                              <a:lnTo>
                                <a:pt x="349695" y="306915"/>
                              </a:lnTo>
                              <a:lnTo>
                                <a:pt x="174970" y="409302"/>
                              </a:lnTo>
                              <a:lnTo>
                                <a:pt x="0" y="3069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801" name="Forma Livre: Forma 800">
                          <a:extLst>
                            <a:ext uri="{FF2B5EF4-FFF2-40B4-BE49-F238E27FC236}">
                              <a16:creationId xmlns:a16="http://schemas.microsoft.com/office/drawing/2014/main" id="{7338E1CF-E690-C8AC-D86E-F868C07A73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52510" y="3116891"/>
                          <a:ext cx="319923" cy="374430"/>
                        </a:xfrm>
                        <a:custGeom>
                          <a:avLst/>
                          <a:gdLst>
                            <a:gd name="connsiteX0" fmla="*/ 0 w 319923"/>
                            <a:gd name="connsiteY0" fmla="*/ 93731 h 374430"/>
                            <a:gd name="connsiteX1" fmla="*/ 160084 w 319923"/>
                            <a:gd name="connsiteY1" fmla="*/ 0 h 374430"/>
                            <a:gd name="connsiteX2" fmla="*/ 319924 w 319923"/>
                            <a:gd name="connsiteY2" fmla="*/ 93731 h 374430"/>
                            <a:gd name="connsiteX3" fmla="*/ 319924 w 319923"/>
                            <a:gd name="connsiteY3" fmla="*/ 280947 h 374430"/>
                            <a:gd name="connsiteX4" fmla="*/ 160084 w 319923"/>
                            <a:gd name="connsiteY4" fmla="*/ 374431 h 374430"/>
                            <a:gd name="connsiteX5" fmla="*/ 0 w 319923"/>
                            <a:gd name="connsiteY5" fmla="*/ 280947 h 3744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19923" h="374430">
                              <a:moveTo>
                                <a:pt x="0" y="93731"/>
                              </a:moveTo>
                              <a:lnTo>
                                <a:pt x="160084" y="0"/>
                              </a:lnTo>
                              <a:lnTo>
                                <a:pt x="319924" y="93731"/>
                              </a:lnTo>
                              <a:lnTo>
                                <a:pt x="319924" y="280947"/>
                              </a:lnTo>
                              <a:lnTo>
                                <a:pt x="160084" y="374431"/>
                              </a:lnTo>
                              <a:lnTo>
                                <a:pt x="0" y="28094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929002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802" name="Forma Livre: Forma 801">
                          <a:extLst>
                            <a:ext uri="{FF2B5EF4-FFF2-40B4-BE49-F238E27FC236}">
                              <a16:creationId xmlns:a16="http://schemas.microsoft.com/office/drawing/2014/main" id="{737343E0-E58B-DD4A-F5ED-654DA02B5F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64468" y="3130988"/>
                          <a:ext cx="296008" cy="346484"/>
                        </a:xfrm>
                        <a:custGeom>
                          <a:avLst/>
                          <a:gdLst>
                            <a:gd name="connsiteX0" fmla="*/ 0 w 296008"/>
                            <a:gd name="connsiteY0" fmla="*/ 86559 h 346484"/>
                            <a:gd name="connsiteX1" fmla="*/ 148127 w 296008"/>
                            <a:gd name="connsiteY1" fmla="*/ 0 h 346484"/>
                            <a:gd name="connsiteX2" fmla="*/ 296009 w 296008"/>
                            <a:gd name="connsiteY2" fmla="*/ 86559 h 346484"/>
                            <a:gd name="connsiteX3" fmla="*/ 296009 w 296008"/>
                            <a:gd name="connsiteY3" fmla="*/ 259678 h 346484"/>
                            <a:gd name="connsiteX4" fmla="*/ 148127 w 296008"/>
                            <a:gd name="connsiteY4" fmla="*/ 346485 h 346484"/>
                            <a:gd name="connsiteX5" fmla="*/ 0 w 296008"/>
                            <a:gd name="connsiteY5" fmla="*/ 259678 h 3464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6008" h="346484">
                              <a:moveTo>
                                <a:pt x="0" y="86559"/>
                              </a:moveTo>
                              <a:lnTo>
                                <a:pt x="148127" y="0"/>
                              </a:lnTo>
                              <a:lnTo>
                                <a:pt x="296009" y="86559"/>
                              </a:lnTo>
                              <a:lnTo>
                                <a:pt x="296009" y="259678"/>
                              </a:lnTo>
                              <a:lnTo>
                                <a:pt x="148127" y="346485"/>
                              </a:lnTo>
                              <a:lnTo>
                                <a:pt x="0" y="259678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73501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803" name="Gráfico 4">
                        <a:extLst>
                          <a:ext uri="{FF2B5EF4-FFF2-40B4-BE49-F238E27FC236}">
                            <a16:creationId xmlns:a16="http://schemas.microsoft.com/office/drawing/2014/main" id="{D1FFC125-1762-9D18-04FA-82A4299DB89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123087" y="2793407"/>
                        <a:ext cx="349695" cy="409301"/>
                        <a:chOff x="3123087" y="2793407"/>
                        <a:chExt cx="349695" cy="409301"/>
                      </a:xfrm>
                    </p:grpSpPr>
                    <p:sp>
                      <p:nvSpPr>
                        <p:cNvPr id="804" name="Forma Livre: Forma 803">
                          <a:extLst>
                            <a:ext uri="{FF2B5EF4-FFF2-40B4-BE49-F238E27FC236}">
                              <a16:creationId xmlns:a16="http://schemas.microsoft.com/office/drawing/2014/main" id="{718FD334-9718-0218-2976-CF98A98A1E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23087" y="2793407"/>
                          <a:ext cx="349695" cy="409301"/>
                        </a:xfrm>
                        <a:custGeom>
                          <a:avLst/>
                          <a:gdLst>
                            <a:gd name="connsiteX0" fmla="*/ 0 w 349695"/>
                            <a:gd name="connsiteY0" fmla="*/ 102387 h 409301"/>
                            <a:gd name="connsiteX1" fmla="*/ 174970 w 349695"/>
                            <a:gd name="connsiteY1" fmla="*/ 0 h 409301"/>
                            <a:gd name="connsiteX2" fmla="*/ 349695 w 349695"/>
                            <a:gd name="connsiteY2" fmla="*/ 102387 h 409301"/>
                            <a:gd name="connsiteX3" fmla="*/ 349695 w 349695"/>
                            <a:gd name="connsiteY3" fmla="*/ 306915 h 409301"/>
                            <a:gd name="connsiteX4" fmla="*/ 174970 w 349695"/>
                            <a:gd name="connsiteY4" fmla="*/ 409302 h 409301"/>
                            <a:gd name="connsiteX5" fmla="*/ 0 w 349695"/>
                            <a:gd name="connsiteY5" fmla="*/ 306915 h 4093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9695" h="409301">
                              <a:moveTo>
                                <a:pt x="0" y="102387"/>
                              </a:moveTo>
                              <a:lnTo>
                                <a:pt x="174970" y="0"/>
                              </a:lnTo>
                              <a:lnTo>
                                <a:pt x="349695" y="102387"/>
                              </a:lnTo>
                              <a:lnTo>
                                <a:pt x="349695" y="306915"/>
                              </a:lnTo>
                              <a:lnTo>
                                <a:pt x="174970" y="409302"/>
                              </a:lnTo>
                              <a:lnTo>
                                <a:pt x="0" y="3069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805" name="Forma Livre: Forma 804">
                          <a:extLst>
                            <a:ext uri="{FF2B5EF4-FFF2-40B4-BE49-F238E27FC236}">
                              <a16:creationId xmlns:a16="http://schemas.microsoft.com/office/drawing/2014/main" id="{AD296EC4-E604-42FE-BD95-0EBEC3B943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37973" y="2810966"/>
                          <a:ext cx="319923" cy="374183"/>
                        </a:xfrm>
                        <a:custGeom>
                          <a:avLst/>
                          <a:gdLst>
                            <a:gd name="connsiteX0" fmla="*/ 0 w 319923"/>
                            <a:gd name="connsiteY0" fmla="*/ 93484 h 374183"/>
                            <a:gd name="connsiteX1" fmla="*/ 160084 w 319923"/>
                            <a:gd name="connsiteY1" fmla="*/ 0 h 374183"/>
                            <a:gd name="connsiteX2" fmla="*/ 319924 w 319923"/>
                            <a:gd name="connsiteY2" fmla="*/ 93484 h 374183"/>
                            <a:gd name="connsiteX3" fmla="*/ 319924 w 319923"/>
                            <a:gd name="connsiteY3" fmla="*/ 280699 h 374183"/>
                            <a:gd name="connsiteX4" fmla="*/ 160084 w 319923"/>
                            <a:gd name="connsiteY4" fmla="*/ 374183 h 374183"/>
                            <a:gd name="connsiteX5" fmla="*/ 0 w 319923"/>
                            <a:gd name="connsiteY5" fmla="*/ 280699 h 3741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19923" h="374183">
                              <a:moveTo>
                                <a:pt x="0" y="93484"/>
                              </a:moveTo>
                              <a:lnTo>
                                <a:pt x="160084" y="0"/>
                              </a:lnTo>
                              <a:lnTo>
                                <a:pt x="319924" y="93484"/>
                              </a:lnTo>
                              <a:lnTo>
                                <a:pt x="319924" y="280699"/>
                              </a:lnTo>
                              <a:lnTo>
                                <a:pt x="160084" y="374183"/>
                              </a:lnTo>
                              <a:lnTo>
                                <a:pt x="0" y="28069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929002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806" name="Forma Livre: Forma 805">
                          <a:extLst>
                            <a:ext uri="{FF2B5EF4-FFF2-40B4-BE49-F238E27FC236}">
                              <a16:creationId xmlns:a16="http://schemas.microsoft.com/office/drawing/2014/main" id="{476125E6-F7CF-1A24-8B80-0C7C829D7E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49931" y="2824815"/>
                          <a:ext cx="296008" cy="346484"/>
                        </a:xfrm>
                        <a:custGeom>
                          <a:avLst/>
                          <a:gdLst>
                            <a:gd name="connsiteX0" fmla="*/ 0 w 296008"/>
                            <a:gd name="connsiteY0" fmla="*/ 86559 h 346484"/>
                            <a:gd name="connsiteX1" fmla="*/ 148126 w 296008"/>
                            <a:gd name="connsiteY1" fmla="*/ 0 h 346484"/>
                            <a:gd name="connsiteX2" fmla="*/ 296008 w 296008"/>
                            <a:gd name="connsiteY2" fmla="*/ 86559 h 346484"/>
                            <a:gd name="connsiteX3" fmla="*/ 296008 w 296008"/>
                            <a:gd name="connsiteY3" fmla="*/ 259925 h 346484"/>
                            <a:gd name="connsiteX4" fmla="*/ 148126 w 296008"/>
                            <a:gd name="connsiteY4" fmla="*/ 346485 h 346484"/>
                            <a:gd name="connsiteX5" fmla="*/ 0 w 296008"/>
                            <a:gd name="connsiteY5" fmla="*/ 259925 h 3464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6008" h="346484">
                              <a:moveTo>
                                <a:pt x="0" y="86559"/>
                              </a:moveTo>
                              <a:lnTo>
                                <a:pt x="148126" y="0"/>
                              </a:lnTo>
                              <a:lnTo>
                                <a:pt x="296008" y="86559"/>
                              </a:lnTo>
                              <a:lnTo>
                                <a:pt x="296008" y="259925"/>
                              </a:lnTo>
                              <a:lnTo>
                                <a:pt x="148126" y="346485"/>
                              </a:lnTo>
                              <a:lnTo>
                                <a:pt x="0" y="259925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73500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807" name="Gráfico 4">
                  <a:extLst>
                    <a:ext uri="{FF2B5EF4-FFF2-40B4-BE49-F238E27FC236}">
                      <a16:creationId xmlns:a16="http://schemas.microsoft.com/office/drawing/2014/main" id="{DE76FE9F-7E30-2F8A-C650-1047480BF38E}"/>
                    </a:ext>
                  </a:extLst>
                </p:cNvPr>
                <p:cNvGrpSpPr/>
                <p:nvPr/>
              </p:nvGrpSpPr>
              <p:grpSpPr>
                <a:xfrm>
                  <a:off x="2973741" y="88800"/>
                  <a:ext cx="2082309" cy="6634398"/>
                  <a:chOff x="2973741" y="88800"/>
                  <a:chExt cx="2082309" cy="6634398"/>
                </a:xfrm>
              </p:grpSpPr>
              <p:grpSp>
                <p:nvGrpSpPr>
                  <p:cNvPr id="808" name="Gráfico 4">
                    <a:extLst>
                      <a:ext uri="{FF2B5EF4-FFF2-40B4-BE49-F238E27FC236}">
                        <a16:creationId xmlns:a16="http://schemas.microsoft.com/office/drawing/2014/main" id="{78E2E24C-42D2-CA1B-B392-AF5DACDE7703}"/>
                      </a:ext>
                    </a:extLst>
                  </p:cNvPr>
                  <p:cNvGrpSpPr/>
                  <p:nvPr/>
                </p:nvGrpSpPr>
                <p:grpSpPr>
                  <a:xfrm>
                    <a:off x="3364921" y="153348"/>
                    <a:ext cx="1356319" cy="6073988"/>
                    <a:chOff x="3364921" y="153348"/>
                    <a:chExt cx="1356319" cy="6073988"/>
                  </a:xfrm>
                  <a:solidFill>
                    <a:srgbClr val="D5D6D6"/>
                  </a:solidFill>
                </p:grpSpPr>
                <p:sp>
                  <p:nvSpPr>
                    <p:cNvPr id="809" name="Forma Livre: Forma 808">
                      <a:extLst>
                        <a:ext uri="{FF2B5EF4-FFF2-40B4-BE49-F238E27FC236}">
                          <a16:creationId xmlns:a16="http://schemas.microsoft.com/office/drawing/2014/main" id="{A4857C00-55A1-C4DB-A1E1-28E7C60121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2307" y="4957389"/>
                      <a:ext cx="172773" cy="1127496"/>
                    </a:xfrm>
                    <a:custGeom>
                      <a:avLst/>
                      <a:gdLst>
                        <a:gd name="connsiteX0" fmla="*/ 0 w 172773"/>
                        <a:gd name="connsiteY0" fmla="*/ 585635 h 1127496"/>
                        <a:gd name="connsiteX1" fmla="*/ 0 w 172773"/>
                        <a:gd name="connsiteY1" fmla="*/ 1127497 h 1127496"/>
                        <a:gd name="connsiteX2" fmla="*/ 8785 w 172773"/>
                        <a:gd name="connsiteY2" fmla="*/ 1127497 h 1127496"/>
                        <a:gd name="connsiteX3" fmla="*/ 8785 w 172773"/>
                        <a:gd name="connsiteY3" fmla="*/ 589345 h 1127496"/>
                        <a:gd name="connsiteX4" fmla="*/ 172773 w 172773"/>
                        <a:gd name="connsiteY4" fmla="*/ 423151 h 1127496"/>
                        <a:gd name="connsiteX5" fmla="*/ 172773 w 172773"/>
                        <a:gd name="connsiteY5" fmla="*/ 0 h 1127496"/>
                        <a:gd name="connsiteX6" fmla="*/ 163988 w 172773"/>
                        <a:gd name="connsiteY6" fmla="*/ 0 h 1127496"/>
                        <a:gd name="connsiteX7" fmla="*/ 163988 w 172773"/>
                        <a:gd name="connsiteY7" fmla="*/ 419441 h 1127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2773" h="1127496">
                          <a:moveTo>
                            <a:pt x="0" y="585635"/>
                          </a:moveTo>
                          <a:lnTo>
                            <a:pt x="0" y="1127497"/>
                          </a:lnTo>
                          <a:lnTo>
                            <a:pt x="8785" y="1127497"/>
                          </a:lnTo>
                          <a:lnTo>
                            <a:pt x="8785" y="589345"/>
                          </a:lnTo>
                          <a:lnTo>
                            <a:pt x="172773" y="423151"/>
                          </a:lnTo>
                          <a:lnTo>
                            <a:pt x="172773" y="0"/>
                          </a:lnTo>
                          <a:lnTo>
                            <a:pt x="163988" y="0"/>
                          </a:lnTo>
                          <a:lnTo>
                            <a:pt x="163988" y="419441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0" name="Forma Livre: Forma 809">
                      <a:extLst>
                        <a:ext uri="{FF2B5EF4-FFF2-40B4-BE49-F238E27FC236}">
                          <a16:creationId xmlns:a16="http://schemas.microsoft.com/office/drawing/2014/main" id="{C1876446-ECE5-498E-CE4A-19046FA39B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7322" y="2381879"/>
                      <a:ext cx="963919" cy="3845458"/>
                    </a:xfrm>
                    <a:custGeom>
                      <a:avLst/>
                      <a:gdLst>
                        <a:gd name="connsiteX0" fmla="*/ 0 w 963919"/>
                        <a:gd name="connsiteY0" fmla="*/ 3066177 h 3845458"/>
                        <a:gd name="connsiteX1" fmla="*/ 0 w 963919"/>
                        <a:gd name="connsiteY1" fmla="*/ 3845458 h 3845458"/>
                        <a:gd name="connsiteX2" fmla="*/ 8785 w 963919"/>
                        <a:gd name="connsiteY2" fmla="*/ 3845458 h 3845458"/>
                        <a:gd name="connsiteX3" fmla="*/ 8785 w 963919"/>
                        <a:gd name="connsiteY3" fmla="*/ 3069887 h 3845458"/>
                        <a:gd name="connsiteX4" fmla="*/ 193272 w 963919"/>
                        <a:gd name="connsiteY4" fmla="*/ 2882919 h 3845458"/>
                        <a:gd name="connsiteX5" fmla="*/ 193272 w 963919"/>
                        <a:gd name="connsiteY5" fmla="*/ 2345757 h 3845458"/>
                        <a:gd name="connsiteX6" fmla="*/ 771379 w 963919"/>
                        <a:gd name="connsiteY6" fmla="*/ 1759874 h 3845458"/>
                        <a:gd name="connsiteX7" fmla="*/ 771379 w 963919"/>
                        <a:gd name="connsiteY7" fmla="*/ 826765 h 3845458"/>
                        <a:gd name="connsiteX8" fmla="*/ 963919 w 963919"/>
                        <a:gd name="connsiteY8" fmla="*/ 631635 h 3845458"/>
                        <a:gd name="connsiteX9" fmla="*/ 963919 w 963919"/>
                        <a:gd name="connsiteY9" fmla="*/ 0 h 3845458"/>
                        <a:gd name="connsiteX10" fmla="*/ 955134 w 963919"/>
                        <a:gd name="connsiteY10" fmla="*/ 0 h 3845458"/>
                        <a:gd name="connsiteX11" fmla="*/ 955134 w 963919"/>
                        <a:gd name="connsiteY11" fmla="*/ 627926 h 3845458"/>
                        <a:gd name="connsiteX12" fmla="*/ 762594 w 963919"/>
                        <a:gd name="connsiteY12" fmla="*/ 823055 h 3845458"/>
                        <a:gd name="connsiteX13" fmla="*/ 762594 w 963919"/>
                        <a:gd name="connsiteY13" fmla="*/ 1756164 h 3845458"/>
                        <a:gd name="connsiteX14" fmla="*/ 184487 w 963919"/>
                        <a:gd name="connsiteY14" fmla="*/ 2342294 h 3845458"/>
                        <a:gd name="connsiteX15" fmla="*/ 184487 w 963919"/>
                        <a:gd name="connsiteY15" fmla="*/ 2879209 h 3845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963919" h="3845458">
                          <a:moveTo>
                            <a:pt x="0" y="3066177"/>
                          </a:moveTo>
                          <a:lnTo>
                            <a:pt x="0" y="3845458"/>
                          </a:lnTo>
                          <a:lnTo>
                            <a:pt x="8785" y="3845458"/>
                          </a:lnTo>
                          <a:lnTo>
                            <a:pt x="8785" y="3069887"/>
                          </a:lnTo>
                          <a:lnTo>
                            <a:pt x="193272" y="2882919"/>
                          </a:lnTo>
                          <a:lnTo>
                            <a:pt x="193272" y="2345757"/>
                          </a:lnTo>
                          <a:lnTo>
                            <a:pt x="771379" y="1759874"/>
                          </a:lnTo>
                          <a:lnTo>
                            <a:pt x="771379" y="826765"/>
                          </a:lnTo>
                          <a:lnTo>
                            <a:pt x="963919" y="631635"/>
                          </a:lnTo>
                          <a:lnTo>
                            <a:pt x="963919" y="0"/>
                          </a:lnTo>
                          <a:lnTo>
                            <a:pt x="955134" y="0"/>
                          </a:lnTo>
                          <a:lnTo>
                            <a:pt x="955134" y="627926"/>
                          </a:lnTo>
                          <a:lnTo>
                            <a:pt x="762594" y="823055"/>
                          </a:lnTo>
                          <a:lnTo>
                            <a:pt x="762594" y="1756164"/>
                          </a:lnTo>
                          <a:lnTo>
                            <a:pt x="184487" y="2342294"/>
                          </a:lnTo>
                          <a:lnTo>
                            <a:pt x="184487" y="287920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1" name="Forma Livre: Forma 810">
                      <a:extLst>
                        <a:ext uri="{FF2B5EF4-FFF2-40B4-BE49-F238E27FC236}">
                          <a16:creationId xmlns:a16="http://schemas.microsoft.com/office/drawing/2014/main" id="{537D6C4E-C418-4C46-92CA-643638335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1901" y="1693362"/>
                      <a:ext cx="805299" cy="4349975"/>
                    </a:xfrm>
                    <a:custGeom>
                      <a:avLst/>
                      <a:gdLst>
                        <a:gd name="connsiteX0" fmla="*/ 0 w 805299"/>
                        <a:gd name="connsiteY0" fmla="*/ 3089919 h 4349975"/>
                        <a:gd name="connsiteX1" fmla="*/ 0 w 805299"/>
                        <a:gd name="connsiteY1" fmla="*/ 4349976 h 4349975"/>
                        <a:gd name="connsiteX2" fmla="*/ 8785 w 805299"/>
                        <a:gd name="connsiteY2" fmla="*/ 4349976 h 4349975"/>
                        <a:gd name="connsiteX3" fmla="*/ 8785 w 805299"/>
                        <a:gd name="connsiteY3" fmla="*/ 3093629 h 4349975"/>
                        <a:gd name="connsiteX4" fmla="*/ 462681 w 805299"/>
                        <a:gd name="connsiteY4" fmla="*/ 2633876 h 4349975"/>
                        <a:gd name="connsiteX5" fmla="*/ 462681 w 805299"/>
                        <a:gd name="connsiteY5" fmla="*/ 2262908 h 4349975"/>
                        <a:gd name="connsiteX6" fmla="*/ 617885 w 805299"/>
                        <a:gd name="connsiteY6" fmla="*/ 2105369 h 4349975"/>
                        <a:gd name="connsiteX7" fmla="*/ 617885 w 805299"/>
                        <a:gd name="connsiteY7" fmla="*/ 1271927 h 4349975"/>
                        <a:gd name="connsiteX8" fmla="*/ 805300 w 805299"/>
                        <a:gd name="connsiteY8" fmla="*/ 1081991 h 4349975"/>
                        <a:gd name="connsiteX9" fmla="*/ 805300 w 805299"/>
                        <a:gd name="connsiteY9" fmla="*/ 0 h 4349975"/>
                        <a:gd name="connsiteX10" fmla="*/ 796515 w 805299"/>
                        <a:gd name="connsiteY10" fmla="*/ 0 h 4349975"/>
                        <a:gd name="connsiteX11" fmla="*/ 796515 w 805299"/>
                        <a:gd name="connsiteY11" fmla="*/ 1078281 h 4349975"/>
                        <a:gd name="connsiteX12" fmla="*/ 609100 w 805299"/>
                        <a:gd name="connsiteY12" fmla="*/ 1268217 h 4349975"/>
                        <a:gd name="connsiteX13" fmla="*/ 609100 w 805299"/>
                        <a:gd name="connsiteY13" fmla="*/ 2101660 h 4349975"/>
                        <a:gd name="connsiteX14" fmla="*/ 453896 w 805299"/>
                        <a:gd name="connsiteY14" fmla="*/ 2259198 h 4349975"/>
                        <a:gd name="connsiteX15" fmla="*/ 453896 w 805299"/>
                        <a:gd name="connsiteY15" fmla="*/ 2630166 h 4349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805299" h="4349975">
                          <a:moveTo>
                            <a:pt x="0" y="3089919"/>
                          </a:moveTo>
                          <a:lnTo>
                            <a:pt x="0" y="4349976"/>
                          </a:lnTo>
                          <a:lnTo>
                            <a:pt x="8785" y="4349976"/>
                          </a:lnTo>
                          <a:lnTo>
                            <a:pt x="8785" y="3093629"/>
                          </a:lnTo>
                          <a:lnTo>
                            <a:pt x="462681" y="2633876"/>
                          </a:lnTo>
                          <a:lnTo>
                            <a:pt x="462681" y="2262908"/>
                          </a:lnTo>
                          <a:lnTo>
                            <a:pt x="617885" y="2105369"/>
                          </a:lnTo>
                          <a:lnTo>
                            <a:pt x="617885" y="1271927"/>
                          </a:lnTo>
                          <a:lnTo>
                            <a:pt x="805300" y="1081991"/>
                          </a:lnTo>
                          <a:lnTo>
                            <a:pt x="805300" y="0"/>
                          </a:lnTo>
                          <a:lnTo>
                            <a:pt x="796515" y="0"/>
                          </a:lnTo>
                          <a:lnTo>
                            <a:pt x="796515" y="1078281"/>
                          </a:lnTo>
                          <a:lnTo>
                            <a:pt x="609100" y="1268217"/>
                          </a:lnTo>
                          <a:lnTo>
                            <a:pt x="609100" y="2101660"/>
                          </a:lnTo>
                          <a:lnTo>
                            <a:pt x="453896" y="2259198"/>
                          </a:lnTo>
                          <a:lnTo>
                            <a:pt x="453896" y="2630166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2" name="Forma Livre: Forma 811">
                      <a:extLst>
                        <a:ext uri="{FF2B5EF4-FFF2-40B4-BE49-F238E27FC236}">
                          <a16:creationId xmlns:a16="http://schemas.microsoft.com/office/drawing/2014/main" id="{162F8D16-FDDF-42D5-8235-17106119BF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23053" y="874511"/>
                      <a:ext cx="844344" cy="4616825"/>
                    </a:xfrm>
                    <a:custGeom>
                      <a:avLst/>
                      <a:gdLst>
                        <a:gd name="connsiteX0" fmla="*/ 0 w 844344"/>
                        <a:gd name="connsiteY0" fmla="*/ 3612243 h 4616825"/>
                        <a:gd name="connsiteX1" fmla="*/ 0 w 844344"/>
                        <a:gd name="connsiteY1" fmla="*/ 4616826 h 4616825"/>
                        <a:gd name="connsiteX2" fmla="*/ 8785 w 844344"/>
                        <a:gd name="connsiteY2" fmla="*/ 4616826 h 4616825"/>
                        <a:gd name="connsiteX3" fmla="*/ 8785 w 844344"/>
                        <a:gd name="connsiteY3" fmla="*/ 3615953 h 4616825"/>
                        <a:gd name="connsiteX4" fmla="*/ 339690 w 844344"/>
                        <a:gd name="connsiteY4" fmla="*/ 3280597 h 4616825"/>
                        <a:gd name="connsiteX5" fmla="*/ 339690 w 844344"/>
                        <a:gd name="connsiteY5" fmla="*/ 2428854 h 4616825"/>
                        <a:gd name="connsiteX6" fmla="*/ 528569 w 844344"/>
                        <a:gd name="connsiteY6" fmla="*/ 2237682 h 4616825"/>
                        <a:gd name="connsiteX7" fmla="*/ 528569 w 844344"/>
                        <a:gd name="connsiteY7" fmla="*/ 1366648 h 4616825"/>
                        <a:gd name="connsiteX8" fmla="*/ 684505 w 844344"/>
                        <a:gd name="connsiteY8" fmla="*/ 1208615 h 4616825"/>
                        <a:gd name="connsiteX9" fmla="*/ 684505 w 844344"/>
                        <a:gd name="connsiteY9" fmla="*/ 713991 h 4616825"/>
                        <a:gd name="connsiteX10" fmla="*/ 844345 w 844344"/>
                        <a:gd name="connsiteY10" fmla="*/ 551754 h 4616825"/>
                        <a:gd name="connsiteX11" fmla="*/ 844345 w 844344"/>
                        <a:gd name="connsiteY11" fmla="*/ 0 h 4616825"/>
                        <a:gd name="connsiteX12" fmla="*/ 835559 w 844344"/>
                        <a:gd name="connsiteY12" fmla="*/ 0 h 4616825"/>
                        <a:gd name="connsiteX13" fmla="*/ 835559 w 844344"/>
                        <a:gd name="connsiteY13" fmla="*/ 548044 h 4616825"/>
                        <a:gd name="connsiteX14" fmla="*/ 675720 w 844344"/>
                        <a:gd name="connsiteY14" fmla="*/ 710281 h 4616825"/>
                        <a:gd name="connsiteX15" fmla="*/ 675720 w 844344"/>
                        <a:gd name="connsiteY15" fmla="*/ 1204905 h 4616825"/>
                        <a:gd name="connsiteX16" fmla="*/ 519784 w 844344"/>
                        <a:gd name="connsiteY16" fmla="*/ 1362938 h 4616825"/>
                        <a:gd name="connsiteX17" fmla="*/ 519784 w 844344"/>
                        <a:gd name="connsiteY17" fmla="*/ 2233972 h 4616825"/>
                        <a:gd name="connsiteX18" fmla="*/ 330905 w 844344"/>
                        <a:gd name="connsiteY18" fmla="*/ 2425391 h 4616825"/>
                        <a:gd name="connsiteX19" fmla="*/ 330905 w 844344"/>
                        <a:gd name="connsiteY19" fmla="*/ 3276888 h 4616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844344" h="4616825">
                          <a:moveTo>
                            <a:pt x="0" y="3612243"/>
                          </a:moveTo>
                          <a:lnTo>
                            <a:pt x="0" y="4616826"/>
                          </a:lnTo>
                          <a:lnTo>
                            <a:pt x="8785" y="4616826"/>
                          </a:lnTo>
                          <a:lnTo>
                            <a:pt x="8785" y="3615953"/>
                          </a:lnTo>
                          <a:lnTo>
                            <a:pt x="339690" y="3280597"/>
                          </a:lnTo>
                          <a:lnTo>
                            <a:pt x="339690" y="2428854"/>
                          </a:lnTo>
                          <a:lnTo>
                            <a:pt x="528569" y="2237682"/>
                          </a:lnTo>
                          <a:lnTo>
                            <a:pt x="528569" y="1366648"/>
                          </a:lnTo>
                          <a:lnTo>
                            <a:pt x="684505" y="1208615"/>
                          </a:lnTo>
                          <a:lnTo>
                            <a:pt x="684505" y="713991"/>
                          </a:lnTo>
                          <a:lnTo>
                            <a:pt x="844345" y="551754"/>
                          </a:lnTo>
                          <a:lnTo>
                            <a:pt x="844345" y="0"/>
                          </a:lnTo>
                          <a:lnTo>
                            <a:pt x="835559" y="0"/>
                          </a:lnTo>
                          <a:lnTo>
                            <a:pt x="835559" y="548044"/>
                          </a:lnTo>
                          <a:lnTo>
                            <a:pt x="675720" y="710281"/>
                          </a:lnTo>
                          <a:lnTo>
                            <a:pt x="675720" y="1204905"/>
                          </a:lnTo>
                          <a:lnTo>
                            <a:pt x="519784" y="1362938"/>
                          </a:lnTo>
                          <a:lnTo>
                            <a:pt x="519784" y="2233972"/>
                          </a:lnTo>
                          <a:lnTo>
                            <a:pt x="330905" y="2425391"/>
                          </a:lnTo>
                          <a:lnTo>
                            <a:pt x="330905" y="3276888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3" name="Forma Livre: Forma 812">
                      <a:extLst>
                        <a:ext uri="{FF2B5EF4-FFF2-40B4-BE49-F238E27FC236}">
                          <a16:creationId xmlns:a16="http://schemas.microsoft.com/office/drawing/2014/main" id="{9A77CFB1-F2F1-82B1-FCC8-BD46DE373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64921" y="4016613"/>
                      <a:ext cx="235977" cy="792388"/>
                    </a:xfrm>
                    <a:custGeom>
                      <a:avLst/>
                      <a:gdLst>
                        <a:gd name="connsiteX0" fmla="*/ 0 w 235977"/>
                        <a:gd name="connsiteY0" fmla="*/ 232721 h 792388"/>
                        <a:gd name="connsiteX1" fmla="*/ 0 w 235977"/>
                        <a:gd name="connsiteY1" fmla="*/ 792389 h 792388"/>
                        <a:gd name="connsiteX2" fmla="*/ 8785 w 235977"/>
                        <a:gd name="connsiteY2" fmla="*/ 792389 h 792388"/>
                        <a:gd name="connsiteX3" fmla="*/ 8785 w 235977"/>
                        <a:gd name="connsiteY3" fmla="*/ 236431 h 792388"/>
                        <a:gd name="connsiteX4" fmla="*/ 235977 w 235977"/>
                        <a:gd name="connsiteY4" fmla="*/ 6183 h 792388"/>
                        <a:gd name="connsiteX5" fmla="*/ 229632 w 235977"/>
                        <a:gd name="connsiteY5" fmla="*/ 0 h 792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977" h="792388">
                          <a:moveTo>
                            <a:pt x="0" y="232721"/>
                          </a:moveTo>
                          <a:lnTo>
                            <a:pt x="0" y="792389"/>
                          </a:lnTo>
                          <a:lnTo>
                            <a:pt x="8785" y="792389"/>
                          </a:lnTo>
                          <a:lnTo>
                            <a:pt x="8785" y="236431"/>
                          </a:lnTo>
                          <a:lnTo>
                            <a:pt x="235977" y="6183"/>
                          </a:lnTo>
                          <a:lnTo>
                            <a:pt x="229632" y="0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4" name="Forma Livre: Forma 813">
                      <a:extLst>
                        <a:ext uri="{FF2B5EF4-FFF2-40B4-BE49-F238E27FC236}">
                          <a16:creationId xmlns:a16="http://schemas.microsoft.com/office/drawing/2014/main" id="{9940966A-8928-303B-49D2-DE067CBA12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5918" y="553994"/>
                      <a:ext cx="161060" cy="3465586"/>
                    </a:xfrm>
                    <a:custGeom>
                      <a:avLst/>
                      <a:gdLst>
                        <a:gd name="connsiteX0" fmla="*/ 0 w 161060"/>
                        <a:gd name="connsiteY0" fmla="*/ 2217649 h 3465586"/>
                        <a:gd name="connsiteX1" fmla="*/ 0 w 161060"/>
                        <a:gd name="connsiteY1" fmla="*/ 3465587 h 3465586"/>
                        <a:gd name="connsiteX2" fmla="*/ 8785 w 161060"/>
                        <a:gd name="connsiteY2" fmla="*/ 3465587 h 3465586"/>
                        <a:gd name="connsiteX3" fmla="*/ 8785 w 161060"/>
                        <a:gd name="connsiteY3" fmla="*/ 2221359 h 3465586"/>
                        <a:gd name="connsiteX4" fmla="*/ 161060 w 161060"/>
                        <a:gd name="connsiteY4" fmla="*/ 2067036 h 3465586"/>
                        <a:gd name="connsiteX5" fmla="*/ 161060 w 161060"/>
                        <a:gd name="connsiteY5" fmla="*/ 0 h 3465586"/>
                        <a:gd name="connsiteX6" fmla="*/ 152275 w 161060"/>
                        <a:gd name="connsiteY6" fmla="*/ 0 h 3465586"/>
                        <a:gd name="connsiteX7" fmla="*/ 152275 w 161060"/>
                        <a:gd name="connsiteY7" fmla="*/ 2063326 h 34655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1060" h="3465586">
                          <a:moveTo>
                            <a:pt x="0" y="2217649"/>
                          </a:moveTo>
                          <a:lnTo>
                            <a:pt x="0" y="3465587"/>
                          </a:lnTo>
                          <a:lnTo>
                            <a:pt x="8785" y="3465587"/>
                          </a:lnTo>
                          <a:lnTo>
                            <a:pt x="8785" y="2221359"/>
                          </a:lnTo>
                          <a:lnTo>
                            <a:pt x="161060" y="2067036"/>
                          </a:lnTo>
                          <a:lnTo>
                            <a:pt x="161060" y="0"/>
                          </a:lnTo>
                          <a:lnTo>
                            <a:pt x="152275" y="0"/>
                          </a:lnTo>
                          <a:lnTo>
                            <a:pt x="152275" y="2063326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5" name="Forma Livre: Forma 814">
                      <a:extLst>
                        <a:ext uri="{FF2B5EF4-FFF2-40B4-BE49-F238E27FC236}">
                          <a16:creationId xmlns:a16="http://schemas.microsoft.com/office/drawing/2014/main" id="{0F630A06-644E-B291-E476-6DDD9F4DBB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0437" y="2012394"/>
                      <a:ext cx="222555" cy="1756658"/>
                    </a:xfrm>
                    <a:custGeom>
                      <a:avLst/>
                      <a:gdLst>
                        <a:gd name="connsiteX0" fmla="*/ 0 w 222555"/>
                        <a:gd name="connsiteY0" fmla="*/ 1030798 h 1756658"/>
                        <a:gd name="connsiteX1" fmla="*/ 0 w 222555"/>
                        <a:gd name="connsiteY1" fmla="*/ 1756659 h 1756658"/>
                        <a:gd name="connsiteX2" fmla="*/ 8785 w 222555"/>
                        <a:gd name="connsiteY2" fmla="*/ 1756659 h 1756658"/>
                        <a:gd name="connsiteX3" fmla="*/ 8785 w 222555"/>
                        <a:gd name="connsiteY3" fmla="*/ 1034507 h 1756658"/>
                        <a:gd name="connsiteX4" fmla="*/ 222555 w 222555"/>
                        <a:gd name="connsiteY4" fmla="*/ 817862 h 1756658"/>
                        <a:gd name="connsiteX5" fmla="*/ 222555 w 222555"/>
                        <a:gd name="connsiteY5" fmla="*/ 0 h 1756658"/>
                        <a:gd name="connsiteX6" fmla="*/ 213770 w 222555"/>
                        <a:gd name="connsiteY6" fmla="*/ 0 h 1756658"/>
                        <a:gd name="connsiteX7" fmla="*/ 213770 w 222555"/>
                        <a:gd name="connsiteY7" fmla="*/ 814152 h 1756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2555" h="1756658">
                          <a:moveTo>
                            <a:pt x="0" y="1030798"/>
                          </a:moveTo>
                          <a:lnTo>
                            <a:pt x="0" y="1756659"/>
                          </a:lnTo>
                          <a:lnTo>
                            <a:pt x="8785" y="1756659"/>
                          </a:lnTo>
                          <a:lnTo>
                            <a:pt x="8785" y="1034507"/>
                          </a:lnTo>
                          <a:lnTo>
                            <a:pt x="222555" y="817862"/>
                          </a:lnTo>
                          <a:lnTo>
                            <a:pt x="222555" y="0"/>
                          </a:lnTo>
                          <a:lnTo>
                            <a:pt x="213770" y="0"/>
                          </a:lnTo>
                          <a:lnTo>
                            <a:pt x="213770" y="814152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6" name="Forma Livre: Forma 815">
                      <a:extLst>
                        <a:ext uri="{FF2B5EF4-FFF2-40B4-BE49-F238E27FC236}">
                          <a16:creationId xmlns:a16="http://schemas.microsoft.com/office/drawing/2014/main" id="{CFBCE3A8-D538-3BDB-523B-BAEC1E5F0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7448" y="153348"/>
                      <a:ext cx="8785" cy="1051819"/>
                    </a:xfrm>
                    <a:custGeom>
                      <a:avLst/>
                      <a:gdLst>
                        <a:gd name="connsiteX0" fmla="*/ 0 w 8785"/>
                        <a:gd name="connsiteY0" fmla="*/ 0 h 1051819"/>
                        <a:gd name="connsiteX1" fmla="*/ 8785 w 8785"/>
                        <a:gd name="connsiteY1" fmla="*/ 0 h 1051819"/>
                        <a:gd name="connsiteX2" fmla="*/ 8785 w 8785"/>
                        <a:gd name="connsiteY2" fmla="*/ 1051819 h 1051819"/>
                        <a:gd name="connsiteX3" fmla="*/ 0 w 8785"/>
                        <a:gd name="connsiteY3" fmla="*/ 1051819 h 1051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785" h="1051819">
                          <a:moveTo>
                            <a:pt x="0" y="0"/>
                          </a:moveTo>
                          <a:lnTo>
                            <a:pt x="8785" y="0"/>
                          </a:lnTo>
                          <a:lnTo>
                            <a:pt x="8785" y="1051819"/>
                          </a:lnTo>
                          <a:lnTo>
                            <a:pt x="0" y="1051819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7" name="Forma Livre: Forma 816">
                      <a:extLst>
                        <a:ext uri="{FF2B5EF4-FFF2-40B4-BE49-F238E27FC236}">
                          <a16:creationId xmlns:a16="http://schemas.microsoft.com/office/drawing/2014/main" id="{CDBABADC-7619-1A51-64AA-81865039C5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9263" y="3306579"/>
                      <a:ext cx="8785" cy="652904"/>
                    </a:xfrm>
                    <a:custGeom>
                      <a:avLst/>
                      <a:gdLst>
                        <a:gd name="connsiteX0" fmla="*/ 0 w 8785"/>
                        <a:gd name="connsiteY0" fmla="*/ 0 h 652904"/>
                        <a:gd name="connsiteX1" fmla="*/ 8785 w 8785"/>
                        <a:gd name="connsiteY1" fmla="*/ 0 h 652904"/>
                        <a:gd name="connsiteX2" fmla="*/ 8785 w 8785"/>
                        <a:gd name="connsiteY2" fmla="*/ 652904 h 652904"/>
                        <a:gd name="connsiteX3" fmla="*/ 0 w 8785"/>
                        <a:gd name="connsiteY3" fmla="*/ 652904 h 652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785" h="652904">
                          <a:moveTo>
                            <a:pt x="0" y="0"/>
                          </a:moveTo>
                          <a:lnTo>
                            <a:pt x="8785" y="0"/>
                          </a:lnTo>
                          <a:lnTo>
                            <a:pt x="8785" y="652904"/>
                          </a:lnTo>
                          <a:lnTo>
                            <a:pt x="0" y="652904"/>
                          </a:lnTo>
                          <a:close/>
                        </a:path>
                      </a:pathLst>
                    </a:custGeom>
                    <a:solidFill>
                      <a:srgbClr val="D5D6D6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818" name="Gráfico 4">
                    <a:extLst>
                      <a:ext uri="{FF2B5EF4-FFF2-40B4-BE49-F238E27FC236}">
                        <a16:creationId xmlns:a16="http://schemas.microsoft.com/office/drawing/2014/main" id="{2EC58201-B75B-3B13-1978-4D8564DF2157}"/>
                      </a:ext>
                    </a:extLst>
                  </p:cNvPr>
                  <p:cNvGrpSpPr/>
                  <p:nvPr/>
                </p:nvGrpSpPr>
                <p:grpSpPr>
                  <a:xfrm>
                    <a:off x="3455212" y="596532"/>
                    <a:ext cx="1142549" cy="4631911"/>
                    <a:chOff x="3455212" y="596532"/>
                    <a:chExt cx="1142549" cy="4631911"/>
                  </a:xfrm>
                  <a:solidFill>
                    <a:srgbClr val="999DA3"/>
                  </a:solidFill>
                </p:grpSpPr>
                <p:grpSp>
                  <p:nvGrpSpPr>
                    <p:cNvPr id="819" name="Gráfico 4">
                      <a:extLst>
                        <a:ext uri="{FF2B5EF4-FFF2-40B4-BE49-F238E27FC236}">
                          <a16:creationId xmlns:a16="http://schemas.microsoft.com/office/drawing/2014/main" id="{26F3D46D-F536-6FC6-11A5-D70B3DB2B1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37817" y="1739856"/>
                      <a:ext cx="56615" cy="165699"/>
                      <a:chOff x="4237817" y="1739856"/>
                      <a:chExt cx="56615" cy="165699"/>
                    </a:xfrm>
                    <a:solidFill>
                      <a:srgbClr val="999DA3"/>
                    </a:solidFill>
                  </p:grpSpPr>
                  <p:sp>
                    <p:nvSpPr>
                      <p:cNvPr id="820" name="Forma Livre: Forma 819">
                        <a:extLst>
                          <a:ext uri="{FF2B5EF4-FFF2-40B4-BE49-F238E27FC236}">
                            <a16:creationId xmlns:a16="http://schemas.microsoft.com/office/drawing/2014/main" id="{35EBB376-1204-39E2-8663-5BB4DBC383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7817" y="1855846"/>
                        <a:ext cx="56615" cy="49709"/>
                      </a:xfrm>
                      <a:custGeom>
                        <a:avLst/>
                        <a:gdLst>
                          <a:gd name="connsiteX0" fmla="*/ 28308 w 56615"/>
                          <a:gd name="connsiteY0" fmla="*/ 0 h 49709"/>
                          <a:gd name="connsiteX1" fmla="*/ 14154 w 56615"/>
                          <a:gd name="connsiteY1" fmla="*/ 24979 h 49709"/>
                          <a:gd name="connsiteX2" fmla="*/ 0 w 56615"/>
                          <a:gd name="connsiteY2" fmla="*/ 49710 h 49709"/>
                          <a:gd name="connsiteX3" fmla="*/ 28308 w 56615"/>
                          <a:gd name="connsiteY3" fmla="*/ 49710 h 49709"/>
                          <a:gd name="connsiteX4" fmla="*/ 56615 w 56615"/>
                          <a:gd name="connsiteY4" fmla="*/ 49710 h 49709"/>
                          <a:gd name="connsiteX5" fmla="*/ 42461 w 56615"/>
                          <a:gd name="connsiteY5" fmla="*/ 24979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5" h="49709">
                            <a:moveTo>
                              <a:pt x="28308" y="0"/>
                            </a:moveTo>
                            <a:lnTo>
                              <a:pt x="14154" y="24979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979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21" name="Forma Livre: Forma 820">
                        <a:extLst>
                          <a:ext uri="{FF2B5EF4-FFF2-40B4-BE49-F238E27FC236}">
                            <a16:creationId xmlns:a16="http://schemas.microsoft.com/office/drawing/2014/main" id="{3213A42C-64D2-53D8-97D3-125C89F05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7817" y="1797233"/>
                        <a:ext cx="56615" cy="49462"/>
                      </a:xfrm>
                      <a:custGeom>
                        <a:avLst/>
                        <a:gdLst>
                          <a:gd name="connsiteX0" fmla="*/ 28308 w 56615"/>
                          <a:gd name="connsiteY0" fmla="*/ 0 h 49462"/>
                          <a:gd name="connsiteX1" fmla="*/ 14154 w 56615"/>
                          <a:gd name="connsiteY1" fmla="*/ 24731 h 49462"/>
                          <a:gd name="connsiteX2" fmla="*/ 0 w 56615"/>
                          <a:gd name="connsiteY2" fmla="*/ 49462 h 49462"/>
                          <a:gd name="connsiteX3" fmla="*/ 28308 w 56615"/>
                          <a:gd name="connsiteY3" fmla="*/ 49462 h 49462"/>
                          <a:gd name="connsiteX4" fmla="*/ 56615 w 56615"/>
                          <a:gd name="connsiteY4" fmla="*/ 49462 h 49462"/>
                          <a:gd name="connsiteX5" fmla="*/ 42461 w 56615"/>
                          <a:gd name="connsiteY5" fmla="*/ 2473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5" h="49462">
                            <a:moveTo>
                              <a:pt x="28308" y="0"/>
                            </a:moveTo>
                            <a:lnTo>
                              <a:pt x="14154" y="24731"/>
                            </a:lnTo>
                            <a:lnTo>
                              <a:pt x="0" y="49462"/>
                            </a:lnTo>
                            <a:lnTo>
                              <a:pt x="28308" y="49462"/>
                            </a:lnTo>
                            <a:lnTo>
                              <a:pt x="56615" y="49462"/>
                            </a:lnTo>
                            <a:lnTo>
                              <a:pt x="42461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22" name="Forma Livre: Forma 821">
                        <a:extLst>
                          <a:ext uri="{FF2B5EF4-FFF2-40B4-BE49-F238E27FC236}">
                            <a16:creationId xmlns:a16="http://schemas.microsoft.com/office/drawing/2014/main" id="{8E818C66-0095-8768-2141-D427B9B83B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7817" y="1739856"/>
                        <a:ext cx="56615" cy="49709"/>
                      </a:xfrm>
                      <a:custGeom>
                        <a:avLst/>
                        <a:gdLst>
                          <a:gd name="connsiteX0" fmla="*/ 28308 w 56615"/>
                          <a:gd name="connsiteY0" fmla="*/ 0 h 49709"/>
                          <a:gd name="connsiteX1" fmla="*/ 14154 w 56615"/>
                          <a:gd name="connsiteY1" fmla="*/ 24731 h 49709"/>
                          <a:gd name="connsiteX2" fmla="*/ 0 w 56615"/>
                          <a:gd name="connsiteY2" fmla="*/ 49710 h 49709"/>
                          <a:gd name="connsiteX3" fmla="*/ 28308 w 56615"/>
                          <a:gd name="connsiteY3" fmla="*/ 49710 h 49709"/>
                          <a:gd name="connsiteX4" fmla="*/ 56615 w 56615"/>
                          <a:gd name="connsiteY4" fmla="*/ 49710 h 49709"/>
                          <a:gd name="connsiteX5" fmla="*/ 42461 w 56615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5" h="49709">
                            <a:moveTo>
                              <a:pt x="28308" y="0"/>
                            </a:moveTo>
                            <a:lnTo>
                              <a:pt x="14154" y="24731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823" name="Gráfico 4">
                      <a:extLst>
                        <a:ext uri="{FF2B5EF4-FFF2-40B4-BE49-F238E27FC236}">
                          <a16:creationId xmlns:a16="http://schemas.microsoft.com/office/drawing/2014/main" id="{EEDD9617-89F9-7E12-A3A4-B7D751B8E4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74613" y="5062744"/>
                      <a:ext cx="56615" cy="165699"/>
                      <a:chOff x="4174613" y="5062744"/>
                      <a:chExt cx="56615" cy="165699"/>
                    </a:xfrm>
                    <a:solidFill>
                      <a:srgbClr val="999DA3"/>
                    </a:solidFill>
                  </p:grpSpPr>
                  <p:sp>
                    <p:nvSpPr>
                      <p:cNvPr id="824" name="Forma Livre: Forma 823">
                        <a:extLst>
                          <a:ext uri="{FF2B5EF4-FFF2-40B4-BE49-F238E27FC236}">
                            <a16:creationId xmlns:a16="http://schemas.microsoft.com/office/drawing/2014/main" id="{4AB7E95D-3F15-4F42-FE7A-8ED409B08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74613" y="5178733"/>
                        <a:ext cx="56615" cy="49709"/>
                      </a:xfrm>
                      <a:custGeom>
                        <a:avLst/>
                        <a:gdLst>
                          <a:gd name="connsiteX0" fmla="*/ 28308 w 56615"/>
                          <a:gd name="connsiteY0" fmla="*/ 0 h 49709"/>
                          <a:gd name="connsiteX1" fmla="*/ 14154 w 56615"/>
                          <a:gd name="connsiteY1" fmla="*/ 24978 h 49709"/>
                          <a:gd name="connsiteX2" fmla="*/ 0 w 56615"/>
                          <a:gd name="connsiteY2" fmla="*/ 49710 h 49709"/>
                          <a:gd name="connsiteX3" fmla="*/ 28308 w 56615"/>
                          <a:gd name="connsiteY3" fmla="*/ 49710 h 49709"/>
                          <a:gd name="connsiteX4" fmla="*/ 56615 w 56615"/>
                          <a:gd name="connsiteY4" fmla="*/ 49710 h 49709"/>
                          <a:gd name="connsiteX5" fmla="*/ 42461 w 56615"/>
                          <a:gd name="connsiteY5" fmla="*/ 24978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5" h="49709">
                            <a:moveTo>
                              <a:pt x="28308" y="0"/>
                            </a:moveTo>
                            <a:lnTo>
                              <a:pt x="14154" y="24978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978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25" name="Forma Livre: Forma 824">
                        <a:extLst>
                          <a:ext uri="{FF2B5EF4-FFF2-40B4-BE49-F238E27FC236}">
                            <a16:creationId xmlns:a16="http://schemas.microsoft.com/office/drawing/2014/main" id="{044C7348-7E61-61B7-AC35-E1618582BA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74613" y="5120120"/>
                        <a:ext cx="56615" cy="49709"/>
                      </a:xfrm>
                      <a:custGeom>
                        <a:avLst/>
                        <a:gdLst>
                          <a:gd name="connsiteX0" fmla="*/ 28308 w 56615"/>
                          <a:gd name="connsiteY0" fmla="*/ 0 h 49709"/>
                          <a:gd name="connsiteX1" fmla="*/ 14154 w 56615"/>
                          <a:gd name="connsiteY1" fmla="*/ 24731 h 49709"/>
                          <a:gd name="connsiteX2" fmla="*/ 0 w 56615"/>
                          <a:gd name="connsiteY2" fmla="*/ 49710 h 49709"/>
                          <a:gd name="connsiteX3" fmla="*/ 28308 w 56615"/>
                          <a:gd name="connsiteY3" fmla="*/ 49710 h 49709"/>
                          <a:gd name="connsiteX4" fmla="*/ 56615 w 56615"/>
                          <a:gd name="connsiteY4" fmla="*/ 49710 h 49709"/>
                          <a:gd name="connsiteX5" fmla="*/ 42461 w 56615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5" h="49709">
                            <a:moveTo>
                              <a:pt x="28308" y="0"/>
                            </a:moveTo>
                            <a:lnTo>
                              <a:pt x="14154" y="24731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26" name="Forma Livre: Forma 825">
                        <a:extLst>
                          <a:ext uri="{FF2B5EF4-FFF2-40B4-BE49-F238E27FC236}">
                            <a16:creationId xmlns:a16="http://schemas.microsoft.com/office/drawing/2014/main" id="{B1D20871-8DAD-5EB8-F892-8F63DAE8AE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74613" y="5062744"/>
                        <a:ext cx="56615" cy="49710"/>
                      </a:xfrm>
                      <a:custGeom>
                        <a:avLst/>
                        <a:gdLst>
                          <a:gd name="connsiteX0" fmla="*/ 28308 w 56615"/>
                          <a:gd name="connsiteY0" fmla="*/ 0 h 49710"/>
                          <a:gd name="connsiteX1" fmla="*/ 14154 w 56615"/>
                          <a:gd name="connsiteY1" fmla="*/ 24731 h 49710"/>
                          <a:gd name="connsiteX2" fmla="*/ 0 w 56615"/>
                          <a:gd name="connsiteY2" fmla="*/ 49710 h 49710"/>
                          <a:gd name="connsiteX3" fmla="*/ 28308 w 56615"/>
                          <a:gd name="connsiteY3" fmla="*/ 49710 h 49710"/>
                          <a:gd name="connsiteX4" fmla="*/ 56615 w 56615"/>
                          <a:gd name="connsiteY4" fmla="*/ 49710 h 49710"/>
                          <a:gd name="connsiteX5" fmla="*/ 42461 w 56615"/>
                          <a:gd name="connsiteY5" fmla="*/ 24731 h 497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5" h="49710">
                            <a:moveTo>
                              <a:pt x="28308" y="0"/>
                            </a:moveTo>
                            <a:lnTo>
                              <a:pt x="14154" y="24731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827" name="Gráfico 4">
                      <a:extLst>
                        <a:ext uri="{FF2B5EF4-FFF2-40B4-BE49-F238E27FC236}">
                          <a16:creationId xmlns:a16="http://schemas.microsoft.com/office/drawing/2014/main" id="{ABCFC9A9-FF15-1DF2-17E3-723D609723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41147" y="3749516"/>
                      <a:ext cx="56614" cy="165946"/>
                      <a:chOff x="4541147" y="3749516"/>
                      <a:chExt cx="56614" cy="165946"/>
                    </a:xfrm>
                    <a:solidFill>
                      <a:srgbClr val="999DA3"/>
                    </a:solidFill>
                  </p:grpSpPr>
                  <p:sp>
                    <p:nvSpPr>
                      <p:cNvPr id="828" name="Forma Livre: Forma 827">
                        <a:extLst>
                          <a:ext uri="{FF2B5EF4-FFF2-40B4-BE49-F238E27FC236}">
                            <a16:creationId xmlns:a16="http://schemas.microsoft.com/office/drawing/2014/main" id="{0C3A5618-7BC0-183B-4B4C-A33EDDE43B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41147" y="3865753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14154 w 56614"/>
                          <a:gd name="connsiteY1" fmla="*/ 24731 h 49709"/>
                          <a:gd name="connsiteX2" fmla="*/ 0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56615 w 56614"/>
                          <a:gd name="connsiteY4" fmla="*/ 49710 h 49709"/>
                          <a:gd name="connsiteX5" fmla="*/ 42461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14154" y="24731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29" name="Forma Livre: Forma 828">
                        <a:extLst>
                          <a:ext uri="{FF2B5EF4-FFF2-40B4-BE49-F238E27FC236}">
                            <a16:creationId xmlns:a16="http://schemas.microsoft.com/office/drawing/2014/main" id="{9479DD52-BFB4-0EA5-556A-1FC406AD46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41147" y="3806892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14154 w 56614"/>
                          <a:gd name="connsiteY1" fmla="*/ 24978 h 49709"/>
                          <a:gd name="connsiteX2" fmla="*/ 0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56615 w 56614"/>
                          <a:gd name="connsiteY4" fmla="*/ 49710 h 49709"/>
                          <a:gd name="connsiteX5" fmla="*/ 42461 w 56614"/>
                          <a:gd name="connsiteY5" fmla="*/ 24978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14154" y="24978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978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30" name="Forma Livre: Forma 829">
                        <a:extLst>
                          <a:ext uri="{FF2B5EF4-FFF2-40B4-BE49-F238E27FC236}">
                            <a16:creationId xmlns:a16="http://schemas.microsoft.com/office/drawing/2014/main" id="{B9988E89-F67D-6C5A-1124-0D9DC9C2C7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41147" y="3749516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14154 w 56614"/>
                          <a:gd name="connsiteY1" fmla="*/ 24978 h 49709"/>
                          <a:gd name="connsiteX2" fmla="*/ 0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56615 w 56614"/>
                          <a:gd name="connsiteY4" fmla="*/ 49710 h 49709"/>
                          <a:gd name="connsiteX5" fmla="*/ 42461 w 56614"/>
                          <a:gd name="connsiteY5" fmla="*/ 24978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14154" y="24978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978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831" name="Gráfico 4">
                      <a:extLst>
                        <a:ext uri="{FF2B5EF4-FFF2-40B4-BE49-F238E27FC236}">
                          <a16:creationId xmlns:a16="http://schemas.microsoft.com/office/drawing/2014/main" id="{168EF0D7-23CF-23EE-CAB2-77AAD59E0A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28770" y="2476105"/>
                      <a:ext cx="139341" cy="408065"/>
                      <a:chOff x="3728770" y="2476105"/>
                      <a:chExt cx="139341" cy="408065"/>
                    </a:xfrm>
                    <a:solidFill>
                      <a:srgbClr val="999DA3"/>
                    </a:solidFill>
                  </p:grpSpPr>
                  <p:sp>
                    <p:nvSpPr>
                      <p:cNvPr id="832" name="Forma Livre: Forma 831">
                        <a:extLst>
                          <a:ext uri="{FF2B5EF4-FFF2-40B4-BE49-F238E27FC236}">
                            <a16:creationId xmlns:a16="http://schemas.microsoft.com/office/drawing/2014/main" id="{3E97EBDA-ED39-9BFF-3BE4-E8E4FB1473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28770" y="2761998"/>
                        <a:ext cx="139341" cy="122172"/>
                      </a:xfrm>
                      <a:custGeom>
                        <a:avLst/>
                        <a:gdLst>
                          <a:gd name="connsiteX0" fmla="*/ 69792 w 139341"/>
                          <a:gd name="connsiteY0" fmla="*/ 0 h 122172"/>
                          <a:gd name="connsiteX1" fmla="*/ 34896 w 139341"/>
                          <a:gd name="connsiteY1" fmla="*/ 61086 h 122172"/>
                          <a:gd name="connsiteX2" fmla="*/ 0 w 139341"/>
                          <a:gd name="connsiteY2" fmla="*/ 122172 h 122172"/>
                          <a:gd name="connsiteX3" fmla="*/ 69792 w 139341"/>
                          <a:gd name="connsiteY3" fmla="*/ 122172 h 122172"/>
                          <a:gd name="connsiteX4" fmla="*/ 139341 w 139341"/>
                          <a:gd name="connsiteY4" fmla="*/ 122172 h 122172"/>
                          <a:gd name="connsiteX5" fmla="*/ 104445 w 139341"/>
                          <a:gd name="connsiteY5" fmla="*/ 61086 h 1221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9341" h="122172">
                            <a:moveTo>
                              <a:pt x="69792" y="0"/>
                            </a:moveTo>
                            <a:lnTo>
                              <a:pt x="34896" y="61086"/>
                            </a:lnTo>
                            <a:lnTo>
                              <a:pt x="0" y="122172"/>
                            </a:lnTo>
                            <a:lnTo>
                              <a:pt x="69792" y="122172"/>
                            </a:lnTo>
                            <a:lnTo>
                              <a:pt x="139341" y="122172"/>
                            </a:lnTo>
                            <a:lnTo>
                              <a:pt x="104445" y="61086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33" name="Forma Livre: Forma 832">
                        <a:extLst>
                          <a:ext uri="{FF2B5EF4-FFF2-40B4-BE49-F238E27FC236}">
                            <a16:creationId xmlns:a16="http://schemas.microsoft.com/office/drawing/2014/main" id="{7CE6FF9B-0292-8A7C-060B-7C45CE3E2A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28770" y="2617320"/>
                        <a:ext cx="139341" cy="122172"/>
                      </a:xfrm>
                      <a:custGeom>
                        <a:avLst/>
                        <a:gdLst>
                          <a:gd name="connsiteX0" fmla="*/ 69792 w 139341"/>
                          <a:gd name="connsiteY0" fmla="*/ 0 h 122172"/>
                          <a:gd name="connsiteX1" fmla="*/ 34896 w 139341"/>
                          <a:gd name="connsiteY1" fmla="*/ 61086 h 122172"/>
                          <a:gd name="connsiteX2" fmla="*/ 0 w 139341"/>
                          <a:gd name="connsiteY2" fmla="*/ 122172 h 122172"/>
                          <a:gd name="connsiteX3" fmla="*/ 69792 w 139341"/>
                          <a:gd name="connsiteY3" fmla="*/ 122172 h 122172"/>
                          <a:gd name="connsiteX4" fmla="*/ 139341 w 139341"/>
                          <a:gd name="connsiteY4" fmla="*/ 122172 h 122172"/>
                          <a:gd name="connsiteX5" fmla="*/ 104445 w 139341"/>
                          <a:gd name="connsiteY5" fmla="*/ 61086 h 1221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9341" h="122172">
                            <a:moveTo>
                              <a:pt x="69792" y="0"/>
                            </a:moveTo>
                            <a:lnTo>
                              <a:pt x="34896" y="61086"/>
                            </a:lnTo>
                            <a:lnTo>
                              <a:pt x="0" y="122172"/>
                            </a:lnTo>
                            <a:lnTo>
                              <a:pt x="69792" y="122172"/>
                            </a:lnTo>
                            <a:lnTo>
                              <a:pt x="139341" y="122172"/>
                            </a:lnTo>
                            <a:lnTo>
                              <a:pt x="104445" y="61086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34" name="Forma Livre: Forma 833">
                        <a:extLst>
                          <a:ext uri="{FF2B5EF4-FFF2-40B4-BE49-F238E27FC236}">
                            <a16:creationId xmlns:a16="http://schemas.microsoft.com/office/drawing/2014/main" id="{1E236F0A-A516-1794-5CBA-64DA322CE0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28770" y="2476105"/>
                        <a:ext cx="139341" cy="122419"/>
                      </a:xfrm>
                      <a:custGeom>
                        <a:avLst/>
                        <a:gdLst>
                          <a:gd name="connsiteX0" fmla="*/ 69792 w 139341"/>
                          <a:gd name="connsiteY0" fmla="*/ 0 h 122419"/>
                          <a:gd name="connsiteX1" fmla="*/ 34896 w 139341"/>
                          <a:gd name="connsiteY1" fmla="*/ 61333 h 122419"/>
                          <a:gd name="connsiteX2" fmla="*/ 0 w 139341"/>
                          <a:gd name="connsiteY2" fmla="*/ 122419 h 122419"/>
                          <a:gd name="connsiteX3" fmla="*/ 69792 w 139341"/>
                          <a:gd name="connsiteY3" fmla="*/ 122419 h 122419"/>
                          <a:gd name="connsiteX4" fmla="*/ 139341 w 139341"/>
                          <a:gd name="connsiteY4" fmla="*/ 122419 h 122419"/>
                          <a:gd name="connsiteX5" fmla="*/ 104445 w 139341"/>
                          <a:gd name="connsiteY5" fmla="*/ 61333 h 1224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9341" h="122419">
                            <a:moveTo>
                              <a:pt x="69792" y="0"/>
                            </a:moveTo>
                            <a:lnTo>
                              <a:pt x="34896" y="61333"/>
                            </a:lnTo>
                            <a:lnTo>
                              <a:pt x="0" y="122419"/>
                            </a:lnTo>
                            <a:lnTo>
                              <a:pt x="69792" y="122419"/>
                            </a:lnTo>
                            <a:lnTo>
                              <a:pt x="139341" y="122419"/>
                            </a:lnTo>
                            <a:lnTo>
                              <a:pt x="104445" y="61333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835" name="Gráfico 4">
                      <a:extLst>
                        <a:ext uri="{FF2B5EF4-FFF2-40B4-BE49-F238E27FC236}">
                          <a16:creationId xmlns:a16="http://schemas.microsoft.com/office/drawing/2014/main" id="{C3D9DC8B-357A-3B03-580E-D6C5D369C2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55212" y="596532"/>
                      <a:ext cx="56614" cy="165699"/>
                      <a:chOff x="3455212" y="596532"/>
                      <a:chExt cx="56614" cy="165699"/>
                    </a:xfrm>
                    <a:solidFill>
                      <a:srgbClr val="999DA3"/>
                    </a:solidFill>
                  </p:grpSpPr>
                  <p:sp>
                    <p:nvSpPr>
                      <p:cNvPr id="836" name="Forma Livre: Forma 835">
                        <a:extLst>
                          <a:ext uri="{FF2B5EF4-FFF2-40B4-BE49-F238E27FC236}">
                            <a16:creationId xmlns:a16="http://schemas.microsoft.com/office/drawing/2014/main" id="{11B1A720-5E2F-BB56-8E66-C78075CFB3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55212" y="712521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14154 w 56614"/>
                          <a:gd name="connsiteY1" fmla="*/ 24978 h 49709"/>
                          <a:gd name="connsiteX2" fmla="*/ 0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56615 w 56614"/>
                          <a:gd name="connsiteY4" fmla="*/ 49710 h 49709"/>
                          <a:gd name="connsiteX5" fmla="*/ 42461 w 56614"/>
                          <a:gd name="connsiteY5" fmla="*/ 24978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14154" y="24978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978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37" name="Forma Livre: Forma 836">
                        <a:extLst>
                          <a:ext uri="{FF2B5EF4-FFF2-40B4-BE49-F238E27FC236}">
                            <a16:creationId xmlns:a16="http://schemas.microsoft.com/office/drawing/2014/main" id="{42730137-B814-9B35-1C7D-83BADCFC6C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55212" y="653908"/>
                        <a:ext cx="56614" cy="49462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462"/>
                          <a:gd name="connsiteX1" fmla="*/ 14154 w 56614"/>
                          <a:gd name="connsiteY1" fmla="*/ 24731 h 49462"/>
                          <a:gd name="connsiteX2" fmla="*/ 0 w 56614"/>
                          <a:gd name="connsiteY2" fmla="*/ 49462 h 49462"/>
                          <a:gd name="connsiteX3" fmla="*/ 28308 w 56614"/>
                          <a:gd name="connsiteY3" fmla="*/ 49462 h 49462"/>
                          <a:gd name="connsiteX4" fmla="*/ 56615 w 56614"/>
                          <a:gd name="connsiteY4" fmla="*/ 49462 h 49462"/>
                          <a:gd name="connsiteX5" fmla="*/ 42461 w 56614"/>
                          <a:gd name="connsiteY5" fmla="*/ 2473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462">
                            <a:moveTo>
                              <a:pt x="28308" y="0"/>
                            </a:moveTo>
                            <a:lnTo>
                              <a:pt x="14154" y="24731"/>
                            </a:lnTo>
                            <a:lnTo>
                              <a:pt x="0" y="49462"/>
                            </a:lnTo>
                            <a:lnTo>
                              <a:pt x="28308" y="49462"/>
                            </a:lnTo>
                            <a:lnTo>
                              <a:pt x="56615" y="49462"/>
                            </a:lnTo>
                            <a:lnTo>
                              <a:pt x="42461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38" name="Forma Livre: Forma 837">
                        <a:extLst>
                          <a:ext uri="{FF2B5EF4-FFF2-40B4-BE49-F238E27FC236}">
                            <a16:creationId xmlns:a16="http://schemas.microsoft.com/office/drawing/2014/main" id="{6E6F395C-9901-79A3-DD53-1B68F45D01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55212" y="596532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14154 w 56614"/>
                          <a:gd name="connsiteY1" fmla="*/ 24731 h 49709"/>
                          <a:gd name="connsiteX2" fmla="*/ 0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56615 w 56614"/>
                          <a:gd name="connsiteY4" fmla="*/ 49710 h 49709"/>
                          <a:gd name="connsiteX5" fmla="*/ 42461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14154" y="24731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839" name="Gráfico 4">
                      <a:extLst>
                        <a:ext uri="{FF2B5EF4-FFF2-40B4-BE49-F238E27FC236}">
                          <a16:creationId xmlns:a16="http://schemas.microsoft.com/office/drawing/2014/main" id="{1A7A2380-8489-C052-ED64-896D31D35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05204" y="999898"/>
                      <a:ext cx="56614" cy="165699"/>
                      <a:chOff x="3905204" y="999898"/>
                      <a:chExt cx="56614" cy="165699"/>
                    </a:xfrm>
                    <a:solidFill>
                      <a:srgbClr val="999DA3"/>
                    </a:solidFill>
                  </p:grpSpPr>
                  <p:sp>
                    <p:nvSpPr>
                      <p:cNvPr id="840" name="Forma Livre: Forma 839">
                        <a:extLst>
                          <a:ext uri="{FF2B5EF4-FFF2-40B4-BE49-F238E27FC236}">
                            <a16:creationId xmlns:a16="http://schemas.microsoft.com/office/drawing/2014/main" id="{4178987A-A4A0-078B-9800-40B874CAB0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05204" y="1115887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14154 w 56614"/>
                          <a:gd name="connsiteY1" fmla="*/ 24978 h 49709"/>
                          <a:gd name="connsiteX2" fmla="*/ 0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56615 w 56614"/>
                          <a:gd name="connsiteY4" fmla="*/ 49710 h 49709"/>
                          <a:gd name="connsiteX5" fmla="*/ 42461 w 56614"/>
                          <a:gd name="connsiteY5" fmla="*/ 24978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14154" y="24978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978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41" name="Forma Livre: Forma 840">
                        <a:extLst>
                          <a:ext uri="{FF2B5EF4-FFF2-40B4-BE49-F238E27FC236}">
                            <a16:creationId xmlns:a16="http://schemas.microsoft.com/office/drawing/2014/main" id="{95CB6B11-2D22-E069-1E42-5493502C50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05204" y="1057274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14154 w 56614"/>
                          <a:gd name="connsiteY1" fmla="*/ 24731 h 49709"/>
                          <a:gd name="connsiteX2" fmla="*/ 0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56615 w 56614"/>
                          <a:gd name="connsiteY4" fmla="*/ 49710 h 49709"/>
                          <a:gd name="connsiteX5" fmla="*/ 42461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14154" y="24731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42" name="Forma Livre: Forma 841">
                        <a:extLst>
                          <a:ext uri="{FF2B5EF4-FFF2-40B4-BE49-F238E27FC236}">
                            <a16:creationId xmlns:a16="http://schemas.microsoft.com/office/drawing/2014/main" id="{D504CA8B-7941-5064-66BF-E39E9479EE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05204" y="999898"/>
                        <a:ext cx="56614" cy="49709"/>
                      </a:xfrm>
                      <a:custGeom>
                        <a:avLst/>
                        <a:gdLst>
                          <a:gd name="connsiteX0" fmla="*/ 28308 w 56614"/>
                          <a:gd name="connsiteY0" fmla="*/ 0 h 49709"/>
                          <a:gd name="connsiteX1" fmla="*/ 14154 w 56614"/>
                          <a:gd name="connsiteY1" fmla="*/ 24731 h 49709"/>
                          <a:gd name="connsiteX2" fmla="*/ 0 w 56614"/>
                          <a:gd name="connsiteY2" fmla="*/ 49710 h 49709"/>
                          <a:gd name="connsiteX3" fmla="*/ 28308 w 56614"/>
                          <a:gd name="connsiteY3" fmla="*/ 49710 h 49709"/>
                          <a:gd name="connsiteX4" fmla="*/ 56615 w 56614"/>
                          <a:gd name="connsiteY4" fmla="*/ 49710 h 49709"/>
                          <a:gd name="connsiteX5" fmla="*/ 42461 w 56614"/>
                          <a:gd name="connsiteY5" fmla="*/ 24731 h 49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6614" h="49709">
                            <a:moveTo>
                              <a:pt x="28308" y="0"/>
                            </a:moveTo>
                            <a:lnTo>
                              <a:pt x="14154" y="24731"/>
                            </a:lnTo>
                            <a:lnTo>
                              <a:pt x="0" y="49710"/>
                            </a:lnTo>
                            <a:lnTo>
                              <a:pt x="28308" y="49710"/>
                            </a:lnTo>
                            <a:lnTo>
                              <a:pt x="56615" y="49710"/>
                            </a:lnTo>
                            <a:lnTo>
                              <a:pt x="42461" y="24731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843" name="Gráfico 4">
                      <a:extLst>
                        <a:ext uri="{FF2B5EF4-FFF2-40B4-BE49-F238E27FC236}">
                          <a16:creationId xmlns:a16="http://schemas.microsoft.com/office/drawing/2014/main" id="{FF4C5D2E-33BC-4B05-155B-014CE69CF5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88122" y="3702032"/>
                      <a:ext cx="95171" cy="279215"/>
                      <a:chOff x="3888122" y="3702032"/>
                      <a:chExt cx="95171" cy="279215"/>
                    </a:xfrm>
                    <a:solidFill>
                      <a:srgbClr val="999DA3"/>
                    </a:solidFill>
                  </p:grpSpPr>
                  <p:sp>
                    <p:nvSpPr>
                      <p:cNvPr id="844" name="Forma Livre: Forma 843">
                        <a:extLst>
                          <a:ext uri="{FF2B5EF4-FFF2-40B4-BE49-F238E27FC236}">
                            <a16:creationId xmlns:a16="http://schemas.microsoft.com/office/drawing/2014/main" id="{B508131E-61D4-1928-D244-905FB20D46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88122" y="3897656"/>
                        <a:ext cx="95171" cy="83591"/>
                      </a:xfrm>
                      <a:custGeom>
                        <a:avLst/>
                        <a:gdLst>
                          <a:gd name="connsiteX0" fmla="*/ 47586 w 95171"/>
                          <a:gd name="connsiteY0" fmla="*/ 0 h 83591"/>
                          <a:gd name="connsiteX1" fmla="*/ 23671 w 95171"/>
                          <a:gd name="connsiteY1" fmla="*/ 41796 h 83591"/>
                          <a:gd name="connsiteX2" fmla="*/ 0 w 95171"/>
                          <a:gd name="connsiteY2" fmla="*/ 83592 h 83591"/>
                          <a:gd name="connsiteX3" fmla="*/ 47586 w 95171"/>
                          <a:gd name="connsiteY3" fmla="*/ 83592 h 83591"/>
                          <a:gd name="connsiteX4" fmla="*/ 95172 w 95171"/>
                          <a:gd name="connsiteY4" fmla="*/ 83592 h 83591"/>
                          <a:gd name="connsiteX5" fmla="*/ 71257 w 95171"/>
                          <a:gd name="connsiteY5" fmla="*/ 41796 h 835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5171" h="83591">
                            <a:moveTo>
                              <a:pt x="47586" y="0"/>
                            </a:moveTo>
                            <a:lnTo>
                              <a:pt x="23671" y="41796"/>
                            </a:lnTo>
                            <a:lnTo>
                              <a:pt x="0" y="83592"/>
                            </a:lnTo>
                            <a:lnTo>
                              <a:pt x="47586" y="83592"/>
                            </a:lnTo>
                            <a:lnTo>
                              <a:pt x="95172" y="83592"/>
                            </a:lnTo>
                            <a:lnTo>
                              <a:pt x="71257" y="41796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45" name="Forma Livre: Forma 844">
                        <a:extLst>
                          <a:ext uri="{FF2B5EF4-FFF2-40B4-BE49-F238E27FC236}">
                            <a16:creationId xmlns:a16="http://schemas.microsoft.com/office/drawing/2014/main" id="{534141B1-5978-C19F-A393-60D5DDE0CD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88122" y="3798731"/>
                        <a:ext cx="95171" cy="83591"/>
                      </a:xfrm>
                      <a:custGeom>
                        <a:avLst/>
                        <a:gdLst>
                          <a:gd name="connsiteX0" fmla="*/ 47586 w 95171"/>
                          <a:gd name="connsiteY0" fmla="*/ 0 h 83591"/>
                          <a:gd name="connsiteX1" fmla="*/ 23671 w 95171"/>
                          <a:gd name="connsiteY1" fmla="*/ 41796 h 83591"/>
                          <a:gd name="connsiteX2" fmla="*/ 0 w 95171"/>
                          <a:gd name="connsiteY2" fmla="*/ 83592 h 83591"/>
                          <a:gd name="connsiteX3" fmla="*/ 47586 w 95171"/>
                          <a:gd name="connsiteY3" fmla="*/ 83592 h 83591"/>
                          <a:gd name="connsiteX4" fmla="*/ 95172 w 95171"/>
                          <a:gd name="connsiteY4" fmla="*/ 83592 h 83591"/>
                          <a:gd name="connsiteX5" fmla="*/ 71257 w 95171"/>
                          <a:gd name="connsiteY5" fmla="*/ 41796 h 835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5171" h="83591">
                            <a:moveTo>
                              <a:pt x="47586" y="0"/>
                            </a:moveTo>
                            <a:lnTo>
                              <a:pt x="23671" y="41796"/>
                            </a:lnTo>
                            <a:lnTo>
                              <a:pt x="0" y="83592"/>
                            </a:lnTo>
                            <a:lnTo>
                              <a:pt x="47586" y="83592"/>
                            </a:lnTo>
                            <a:lnTo>
                              <a:pt x="95172" y="83592"/>
                            </a:lnTo>
                            <a:lnTo>
                              <a:pt x="71257" y="41796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46" name="Forma Livre: Forma 845">
                        <a:extLst>
                          <a:ext uri="{FF2B5EF4-FFF2-40B4-BE49-F238E27FC236}">
                            <a16:creationId xmlns:a16="http://schemas.microsoft.com/office/drawing/2014/main" id="{15141DC8-C17C-951C-CB79-465AFCFF5E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88122" y="3702032"/>
                        <a:ext cx="95171" cy="83591"/>
                      </a:xfrm>
                      <a:custGeom>
                        <a:avLst/>
                        <a:gdLst>
                          <a:gd name="connsiteX0" fmla="*/ 47586 w 95171"/>
                          <a:gd name="connsiteY0" fmla="*/ 0 h 83591"/>
                          <a:gd name="connsiteX1" fmla="*/ 23671 w 95171"/>
                          <a:gd name="connsiteY1" fmla="*/ 41796 h 83591"/>
                          <a:gd name="connsiteX2" fmla="*/ 0 w 95171"/>
                          <a:gd name="connsiteY2" fmla="*/ 83592 h 83591"/>
                          <a:gd name="connsiteX3" fmla="*/ 47586 w 95171"/>
                          <a:gd name="connsiteY3" fmla="*/ 83592 h 83591"/>
                          <a:gd name="connsiteX4" fmla="*/ 95172 w 95171"/>
                          <a:gd name="connsiteY4" fmla="*/ 83592 h 83591"/>
                          <a:gd name="connsiteX5" fmla="*/ 71257 w 95171"/>
                          <a:gd name="connsiteY5" fmla="*/ 41796 h 835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5171" h="83591">
                            <a:moveTo>
                              <a:pt x="47586" y="0"/>
                            </a:moveTo>
                            <a:lnTo>
                              <a:pt x="23671" y="41796"/>
                            </a:lnTo>
                            <a:lnTo>
                              <a:pt x="0" y="83592"/>
                            </a:lnTo>
                            <a:lnTo>
                              <a:pt x="47586" y="83592"/>
                            </a:lnTo>
                            <a:lnTo>
                              <a:pt x="95172" y="83592"/>
                            </a:lnTo>
                            <a:lnTo>
                              <a:pt x="71257" y="41796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847" name="Gráfico 4">
                      <a:extLst>
                        <a:ext uri="{FF2B5EF4-FFF2-40B4-BE49-F238E27FC236}">
                          <a16:creationId xmlns:a16="http://schemas.microsoft.com/office/drawing/2014/main" id="{4D432532-E294-A27C-09A3-494793495D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36335" y="4764238"/>
                      <a:ext cx="124455" cy="364785"/>
                      <a:chOff x="3736335" y="4764238"/>
                      <a:chExt cx="124455" cy="364785"/>
                    </a:xfrm>
                    <a:solidFill>
                      <a:srgbClr val="999DA3"/>
                    </a:solidFill>
                  </p:grpSpPr>
                  <p:sp>
                    <p:nvSpPr>
                      <p:cNvPr id="848" name="Forma Livre: Forma 847">
                        <a:extLst>
                          <a:ext uri="{FF2B5EF4-FFF2-40B4-BE49-F238E27FC236}">
                            <a16:creationId xmlns:a16="http://schemas.microsoft.com/office/drawing/2014/main" id="{86288297-1BF0-1930-F691-17A6EB0271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36335" y="5019712"/>
                        <a:ext cx="124455" cy="109311"/>
                      </a:xfrm>
                      <a:custGeom>
                        <a:avLst/>
                        <a:gdLst>
                          <a:gd name="connsiteX0" fmla="*/ 62227 w 124455"/>
                          <a:gd name="connsiteY0" fmla="*/ 0 h 109311"/>
                          <a:gd name="connsiteX1" fmla="*/ 30992 w 124455"/>
                          <a:gd name="connsiteY1" fmla="*/ 54656 h 109311"/>
                          <a:gd name="connsiteX2" fmla="*/ 0 w 124455"/>
                          <a:gd name="connsiteY2" fmla="*/ 109312 h 109311"/>
                          <a:gd name="connsiteX3" fmla="*/ 62227 w 124455"/>
                          <a:gd name="connsiteY3" fmla="*/ 109312 h 109311"/>
                          <a:gd name="connsiteX4" fmla="*/ 124455 w 124455"/>
                          <a:gd name="connsiteY4" fmla="*/ 109312 h 109311"/>
                          <a:gd name="connsiteX5" fmla="*/ 93219 w 124455"/>
                          <a:gd name="connsiteY5" fmla="*/ 54656 h 109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4455" h="109311">
                            <a:moveTo>
                              <a:pt x="62227" y="0"/>
                            </a:moveTo>
                            <a:lnTo>
                              <a:pt x="30992" y="54656"/>
                            </a:lnTo>
                            <a:lnTo>
                              <a:pt x="0" y="109312"/>
                            </a:lnTo>
                            <a:lnTo>
                              <a:pt x="62227" y="109312"/>
                            </a:lnTo>
                            <a:lnTo>
                              <a:pt x="124455" y="109312"/>
                            </a:lnTo>
                            <a:lnTo>
                              <a:pt x="93219" y="54656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49" name="Forma Livre: Forma 848">
                        <a:extLst>
                          <a:ext uri="{FF2B5EF4-FFF2-40B4-BE49-F238E27FC236}">
                            <a16:creationId xmlns:a16="http://schemas.microsoft.com/office/drawing/2014/main" id="{D5FB02FF-C03A-49F6-4F91-504211B1F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36335" y="4890367"/>
                        <a:ext cx="124455" cy="109311"/>
                      </a:xfrm>
                      <a:custGeom>
                        <a:avLst/>
                        <a:gdLst>
                          <a:gd name="connsiteX0" fmla="*/ 62227 w 124455"/>
                          <a:gd name="connsiteY0" fmla="*/ 0 h 109311"/>
                          <a:gd name="connsiteX1" fmla="*/ 30992 w 124455"/>
                          <a:gd name="connsiteY1" fmla="*/ 54656 h 109311"/>
                          <a:gd name="connsiteX2" fmla="*/ 0 w 124455"/>
                          <a:gd name="connsiteY2" fmla="*/ 109312 h 109311"/>
                          <a:gd name="connsiteX3" fmla="*/ 62227 w 124455"/>
                          <a:gd name="connsiteY3" fmla="*/ 109312 h 109311"/>
                          <a:gd name="connsiteX4" fmla="*/ 124455 w 124455"/>
                          <a:gd name="connsiteY4" fmla="*/ 109312 h 109311"/>
                          <a:gd name="connsiteX5" fmla="*/ 93219 w 124455"/>
                          <a:gd name="connsiteY5" fmla="*/ 54656 h 109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4455" h="109311">
                            <a:moveTo>
                              <a:pt x="62227" y="0"/>
                            </a:moveTo>
                            <a:lnTo>
                              <a:pt x="30992" y="54656"/>
                            </a:lnTo>
                            <a:lnTo>
                              <a:pt x="0" y="109312"/>
                            </a:lnTo>
                            <a:lnTo>
                              <a:pt x="62227" y="109312"/>
                            </a:lnTo>
                            <a:lnTo>
                              <a:pt x="124455" y="109312"/>
                            </a:lnTo>
                            <a:lnTo>
                              <a:pt x="93219" y="54656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50" name="Forma Livre: Forma 849">
                        <a:extLst>
                          <a:ext uri="{FF2B5EF4-FFF2-40B4-BE49-F238E27FC236}">
                            <a16:creationId xmlns:a16="http://schemas.microsoft.com/office/drawing/2014/main" id="{802A5C18-3107-11B4-39F4-7A0AFB3AFD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36335" y="4764238"/>
                        <a:ext cx="124455" cy="109311"/>
                      </a:xfrm>
                      <a:custGeom>
                        <a:avLst/>
                        <a:gdLst>
                          <a:gd name="connsiteX0" fmla="*/ 62227 w 124455"/>
                          <a:gd name="connsiteY0" fmla="*/ 0 h 109311"/>
                          <a:gd name="connsiteX1" fmla="*/ 30992 w 124455"/>
                          <a:gd name="connsiteY1" fmla="*/ 54656 h 109311"/>
                          <a:gd name="connsiteX2" fmla="*/ 0 w 124455"/>
                          <a:gd name="connsiteY2" fmla="*/ 109312 h 109311"/>
                          <a:gd name="connsiteX3" fmla="*/ 62227 w 124455"/>
                          <a:gd name="connsiteY3" fmla="*/ 109312 h 109311"/>
                          <a:gd name="connsiteX4" fmla="*/ 124455 w 124455"/>
                          <a:gd name="connsiteY4" fmla="*/ 109312 h 109311"/>
                          <a:gd name="connsiteX5" fmla="*/ 93219 w 124455"/>
                          <a:gd name="connsiteY5" fmla="*/ 54656 h 109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4455" h="109311">
                            <a:moveTo>
                              <a:pt x="62227" y="0"/>
                            </a:moveTo>
                            <a:lnTo>
                              <a:pt x="30992" y="54656"/>
                            </a:lnTo>
                            <a:lnTo>
                              <a:pt x="0" y="109312"/>
                            </a:lnTo>
                            <a:lnTo>
                              <a:pt x="62227" y="109312"/>
                            </a:lnTo>
                            <a:lnTo>
                              <a:pt x="124455" y="109312"/>
                            </a:lnTo>
                            <a:lnTo>
                              <a:pt x="93219" y="54656"/>
                            </a:lnTo>
                            <a:close/>
                          </a:path>
                        </a:pathLst>
                      </a:custGeom>
                      <a:solidFill>
                        <a:srgbClr val="999DA3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851" name="Gráfico 4">
                    <a:extLst>
                      <a:ext uri="{FF2B5EF4-FFF2-40B4-BE49-F238E27FC236}">
                        <a16:creationId xmlns:a16="http://schemas.microsoft.com/office/drawing/2014/main" id="{811DC65D-D623-2328-61F9-0A1C025C49FC}"/>
                      </a:ext>
                    </a:extLst>
                  </p:cNvPr>
                  <p:cNvGrpSpPr/>
                  <p:nvPr/>
                </p:nvGrpSpPr>
                <p:grpSpPr>
                  <a:xfrm>
                    <a:off x="3652377" y="1693460"/>
                    <a:ext cx="825322" cy="3588377"/>
                    <a:chOff x="3652377" y="1693460"/>
                    <a:chExt cx="825322" cy="3588377"/>
                  </a:xfrm>
                  <a:solidFill>
                    <a:srgbClr val="96CEE6"/>
                  </a:solidFill>
                </p:grpSpPr>
                <p:grpSp>
                  <p:nvGrpSpPr>
                    <p:cNvPr id="852" name="Gráfico 4">
                      <a:extLst>
                        <a:ext uri="{FF2B5EF4-FFF2-40B4-BE49-F238E27FC236}">
                          <a16:creationId xmlns:a16="http://schemas.microsoft.com/office/drawing/2014/main" id="{B864F242-CA85-F534-7F26-D523F01CAA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41121" y="3197465"/>
                      <a:ext cx="36577" cy="573245"/>
                      <a:chOff x="4441121" y="3197465"/>
                      <a:chExt cx="36577" cy="573245"/>
                    </a:xfrm>
                    <a:solidFill>
                      <a:srgbClr val="96CEE6"/>
                    </a:solidFill>
                  </p:grpSpPr>
                  <p:sp>
                    <p:nvSpPr>
                      <p:cNvPr id="853" name="Forma Livre: Forma 852">
                        <a:extLst>
                          <a:ext uri="{FF2B5EF4-FFF2-40B4-BE49-F238E27FC236}">
                            <a16:creationId xmlns:a16="http://schemas.microsoft.com/office/drawing/2014/main" id="{AA1B1DB9-0F11-C9C7-C468-042D573C609D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280" y="3733861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54" name="Forma Livre: Forma 853">
                        <a:extLst>
                          <a:ext uri="{FF2B5EF4-FFF2-40B4-BE49-F238E27FC236}">
                            <a16:creationId xmlns:a16="http://schemas.microsoft.com/office/drawing/2014/main" id="{12454A9B-E3DF-EB31-FF8F-68A1FD128435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253" y="3680219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55" name="Forma Livre: Forma 854">
                        <a:extLst>
                          <a:ext uri="{FF2B5EF4-FFF2-40B4-BE49-F238E27FC236}">
                            <a16:creationId xmlns:a16="http://schemas.microsoft.com/office/drawing/2014/main" id="{03C44122-B1AD-DA0D-F979-807528BC919A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226" y="3626577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56" name="Forma Livre: Forma 855">
                        <a:extLst>
                          <a:ext uri="{FF2B5EF4-FFF2-40B4-BE49-F238E27FC236}">
                            <a16:creationId xmlns:a16="http://schemas.microsoft.com/office/drawing/2014/main" id="{9EA1ADD3-085B-9058-4F50-DD96D5560DC8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199" y="3572935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57" name="Forma Livre: Forma 856">
                        <a:extLst>
                          <a:ext uri="{FF2B5EF4-FFF2-40B4-BE49-F238E27FC236}">
                            <a16:creationId xmlns:a16="http://schemas.microsoft.com/office/drawing/2014/main" id="{095DA025-C727-6643-7600-7CC90AA5D2B3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175" y="3519293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58" name="Forma Livre: Forma 857">
                        <a:extLst>
                          <a:ext uri="{FF2B5EF4-FFF2-40B4-BE49-F238E27FC236}">
                            <a16:creationId xmlns:a16="http://schemas.microsoft.com/office/drawing/2014/main" id="{C209AF74-705E-6FBF-4D0E-748F085763AD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148" y="3465651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59" name="Forma Livre: Forma 858">
                        <a:extLst>
                          <a:ext uri="{FF2B5EF4-FFF2-40B4-BE49-F238E27FC236}">
                            <a16:creationId xmlns:a16="http://schemas.microsoft.com/office/drawing/2014/main" id="{272A3231-5B86-EE3F-3F3A-5E9F7260F891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121" y="3412009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60" name="Forma Livre: Forma 859">
                        <a:extLst>
                          <a:ext uri="{FF2B5EF4-FFF2-40B4-BE49-F238E27FC236}">
                            <a16:creationId xmlns:a16="http://schemas.microsoft.com/office/drawing/2014/main" id="{E6E533A7-6F91-8E17-0C9A-E22BC9B77BF3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338" y="3358367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61" name="Forma Livre: Forma 860">
                        <a:extLst>
                          <a:ext uri="{FF2B5EF4-FFF2-40B4-BE49-F238E27FC236}">
                            <a16:creationId xmlns:a16="http://schemas.microsoft.com/office/drawing/2014/main" id="{2B42A832-2612-CBE2-DCDF-96AE337CD42C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312" y="3304725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62" name="Forma Livre: Forma 861">
                        <a:extLst>
                          <a:ext uri="{FF2B5EF4-FFF2-40B4-BE49-F238E27FC236}">
                            <a16:creationId xmlns:a16="http://schemas.microsoft.com/office/drawing/2014/main" id="{DD3D3A50-CCA7-5BB3-7FD7-AF9A9544A169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285" y="3251083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63" name="Forma Livre: Forma 862">
                        <a:extLst>
                          <a:ext uri="{FF2B5EF4-FFF2-40B4-BE49-F238E27FC236}">
                            <a16:creationId xmlns:a16="http://schemas.microsoft.com/office/drawing/2014/main" id="{924CFAB0-E465-ADDD-DA1E-BFBACA1C5097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441258" y="3197465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864" name="Gráfico 4">
                      <a:extLst>
                        <a:ext uri="{FF2B5EF4-FFF2-40B4-BE49-F238E27FC236}">
                          <a16:creationId xmlns:a16="http://schemas.microsoft.com/office/drawing/2014/main" id="{D275DB9B-940D-506A-53FA-0E95E89A28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25872" y="4708593"/>
                      <a:ext cx="36577" cy="573245"/>
                      <a:chOff x="4025872" y="4708593"/>
                      <a:chExt cx="36577" cy="573245"/>
                    </a:xfrm>
                    <a:solidFill>
                      <a:srgbClr val="96CEE6"/>
                    </a:solidFill>
                  </p:grpSpPr>
                  <p:sp>
                    <p:nvSpPr>
                      <p:cNvPr id="865" name="Forma Livre: Forma 864">
                        <a:extLst>
                          <a:ext uri="{FF2B5EF4-FFF2-40B4-BE49-F238E27FC236}">
                            <a16:creationId xmlns:a16="http://schemas.microsoft.com/office/drawing/2014/main" id="{8D4F337B-A7C3-2E1C-E47D-07E95EE3895A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6084" y="5244988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49 h 36849"/>
                          <a:gd name="connsiteX3" fmla="*/ 0 w 36360"/>
                          <a:gd name="connsiteY3" fmla="*/ 36849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49"/>
                            </a:lnTo>
                            <a:lnTo>
                              <a:pt x="0" y="3684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66" name="Forma Livre: Forma 865">
                        <a:extLst>
                          <a:ext uri="{FF2B5EF4-FFF2-40B4-BE49-F238E27FC236}">
                            <a16:creationId xmlns:a16="http://schemas.microsoft.com/office/drawing/2014/main" id="{17C1A62D-C310-641C-68FE-F87ABBAD2011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6058" y="5191346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67" name="Forma Livre: Forma 866">
                        <a:extLst>
                          <a:ext uri="{FF2B5EF4-FFF2-40B4-BE49-F238E27FC236}">
                            <a16:creationId xmlns:a16="http://schemas.microsoft.com/office/drawing/2014/main" id="{2D06D92D-C42C-AE6B-4A7A-2CCB241E6C59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6031" y="5137704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68" name="Forma Livre: Forma 867">
                        <a:extLst>
                          <a:ext uri="{FF2B5EF4-FFF2-40B4-BE49-F238E27FC236}">
                            <a16:creationId xmlns:a16="http://schemas.microsoft.com/office/drawing/2014/main" id="{29A2FE46-CB49-DB04-DE08-772B23997793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6004" y="5084062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69" name="Forma Livre: Forma 868">
                        <a:extLst>
                          <a:ext uri="{FF2B5EF4-FFF2-40B4-BE49-F238E27FC236}">
                            <a16:creationId xmlns:a16="http://schemas.microsoft.com/office/drawing/2014/main" id="{6FFCB42F-4845-22D2-AB88-CD4F9D75BFE3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5977" y="5030420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70" name="Forma Livre: Forma 869">
                        <a:extLst>
                          <a:ext uri="{FF2B5EF4-FFF2-40B4-BE49-F238E27FC236}">
                            <a16:creationId xmlns:a16="http://schemas.microsoft.com/office/drawing/2014/main" id="{8F122EEE-8178-C6F8-FFE7-77A0E33B6460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5950" y="4976778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71" name="Forma Livre: Forma 870">
                        <a:extLst>
                          <a:ext uri="{FF2B5EF4-FFF2-40B4-BE49-F238E27FC236}">
                            <a16:creationId xmlns:a16="http://schemas.microsoft.com/office/drawing/2014/main" id="{F8B66ECA-CC72-1921-1E0A-21F0D001B695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5923" y="4923136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72" name="Forma Livre: Forma 871">
                        <a:extLst>
                          <a:ext uri="{FF2B5EF4-FFF2-40B4-BE49-F238E27FC236}">
                            <a16:creationId xmlns:a16="http://schemas.microsoft.com/office/drawing/2014/main" id="{84A1BF64-9ADA-87E2-B50A-A82C40A88EEB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5899" y="4869494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73" name="Forma Livre: Forma 872">
                        <a:extLst>
                          <a:ext uri="{FF2B5EF4-FFF2-40B4-BE49-F238E27FC236}">
                            <a16:creationId xmlns:a16="http://schemas.microsoft.com/office/drawing/2014/main" id="{12A5BE8D-D74B-3F83-7524-2D172F6BCE70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5872" y="4815852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74" name="Forma Livre: Forma 873">
                        <a:extLst>
                          <a:ext uri="{FF2B5EF4-FFF2-40B4-BE49-F238E27FC236}">
                            <a16:creationId xmlns:a16="http://schemas.microsoft.com/office/drawing/2014/main" id="{FD797603-FD3D-A9DD-655C-DA1AC4734FC3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6089" y="4762235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75" name="Forma Livre: Forma 874">
                        <a:extLst>
                          <a:ext uri="{FF2B5EF4-FFF2-40B4-BE49-F238E27FC236}">
                            <a16:creationId xmlns:a16="http://schemas.microsoft.com/office/drawing/2014/main" id="{E599CAB8-5C9C-12E5-1475-E3C29D41D8C7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4026062" y="4708593"/>
                        <a:ext cx="36360" cy="36849"/>
                      </a:xfrm>
                      <a:custGeom>
                        <a:avLst/>
                        <a:gdLst>
                          <a:gd name="connsiteX0" fmla="*/ 0 w 36360"/>
                          <a:gd name="connsiteY0" fmla="*/ 0 h 36849"/>
                          <a:gd name="connsiteX1" fmla="*/ 36361 w 36360"/>
                          <a:gd name="connsiteY1" fmla="*/ 0 h 36849"/>
                          <a:gd name="connsiteX2" fmla="*/ 36361 w 36360"/>
                          <a:gd name="connsiteY2" fmla="*/ 36850 h 36849"/>
                          <a:gd name="connsiteX3" fmla="*/ 0 w 36360"/>
                          <a:gd name="connsiteY3" fmla="*/ 36850 h 368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360" h="36849">
                            <a:moveTo>
                              <a:pt x="0" y="0"/>
                            </a:moveTo>
                            <a:lnTo>
                              <a:pt x="36361" y="0"/>
                            </a:lnTo>
                            <a:lnTo>
                              <a:pt x="36361" y="36850"/>
                            </a:lnTo>
                            <a:lnTo>
                              <a:pt x="0" y="3685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876" name="Gráfico 4">
                      <a:extLst>
                        <a:ext uri="{FF2B5EF4-FFF2-40B4-BE49-F238E27FC236}">
                          <a16:creationId xmlns:a16="http://schemas.microsoft.com/office/drawing/2014/main" id="{DA2678F2-A2FE-640F-FD85-6FDB23D744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52377" y="1693460"/>
                      <a:ext cx="68294" cy="1070293"/>
                      <a:chOff x="3652377" y="1693460"/>
                      <a:chExt cx="68294" cy="1070293"/>
                    </a:xfrm>
                    <a:solidFill>
                      <a:srgbClr val="96CEE6"/>
                    </a:solidFill>
                  </p:grpSpPr>
                  <p:sp>
                    <p:nvSpPr>
                      <p:cNvPr id="877" name="Forma Livre: Forma 876">
                        <a:extLst>
                          <a:ext uri="{FF2B5EF4-FFF2-40B4-BE49-F238E27FC236}">
                            <a16:creationId xmlns:a16="http://schemas.microsoft.com/office/drawing/2014/main" id="{E777CBCF-D9E6-E27B-37DE-32F509D370C7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508" y="2694754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78" name="Forma Livre: Forma 877">
                        <a:extLst>
                          <a:ext uri="{FF2B5EF4-FFF2-40B4-BE49-F238E27FC236}">
                            <a16:creationId xmlns:a16="http://schemas.microsoft.com/office/drawing/2014/main" id="{26248C62-BB28-5BB9-B1EF-BA13BDE77D72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477" y="2594617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79" name="Forma Livre: Forma 878">
                        <a:extLst>
                          <a:ext uri="{FF2B5EF4-FFF2-40B4-BE49-F238E27FC236}">
                            <a16:creationId xmlns:a16="http://schemas.microsoft.com/office/drawing/2014/main" id="{3F3D40E3-9A81-AAB6-51B9-7A59084E3B5C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443" y="2494480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80" name="Forma Livre: Forma 879">
                        <a:extLst>
                          <a:ext uri="{FF2B5EF4-FFF2-40B4-BE49-F238E27FC236}">
                            <a16:creationId xmlns:a16="http://schemas.microsoft.com/office/drawing/2014/main" id="{3BBB10DF-207E-9191-F4C1-2A5C8939CDAE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408" y="2394368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81" name="Forma Livre: Forma 880">
                        <a:extLst>
                          <a:ext uri="{FF2B5EF4-FFF2-40B4-BE49-F238E27FC236}">
                            <a16:creationId xmlns:a16="http://schemas.microsoft.com/office/drawing/2014/main" id="{6BE8384A-C965-43FB-9BAD-B2BC5583F7F6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377" y="2294231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82" name="Forma Livre: Forma 881">
                        <a:extLst>
                          <a:ext uri="{FF2B5EF4-FFF2-40B4-BE49-F238E27FC236}">
                            <a16:creationId xmlns:a16="http://schemas.microsoft.com/office/drawing/2014/main" id="{C885B6DB-D978-0183-4D83-0E159C5E1D91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587" y="2194095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83" name="Forma Livre: Forma 882">
                        <a:extLst>
                          <a:ext uri="{FF2B5EF4-FFF2-40B4-BE49-F238E27FC236}">
                            <a16:creationId xmlns:a16="http://schemas.microsoft.com/office/drawing/2014/main" id="{0E6FFD14-FA78-1B3E-9D9E-C71EF97B2EBE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552" y="2093983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84" name="Forma Livre: Forma 883">
                        <a:extLst>
                          <a:ext uri="{FF2B5EF4-FFF2-40B4-BE49-F238E27FC236}">
                            <a16:creationId xmlns:a16="http://schemas.microsoft.com/office/drawing/2014/main" id="{788F4090-C3B8-D55E-3327-E9D0E0F654AE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518" y="1993846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85" name="Forma Livre: Forma 884">
                        <a:extLst>
                          <a:ext uri="{FF2B5EF4-FFF2-40B4-BE49-F238E27FC236}">
                            <a16:creationId xmlns:a16="http://schemas.microsoft.com/office/drawing/2014/main" id="{DB3161E9-364D-57A8-7151-F8F0C75A504C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486" y="1893709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86" name="Forma Livre: Forma 885">
                        <a:extLst>
                          <a:ext uri="{FF2B5EF4-FFF2-40B4-BE49-F238E27FC236}">
                            <a16:creationId xmlns:a16="http://schemas.microsoft.com/office/drawing/2014/main" id="{FD2524C0-E084-8ABD-55BB-70D60B5655B9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452" y="1793597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87" name="Forma Livre: Forma 886">
                        <a:extLst>
                          <a:ext uri="{FF2B5EF4-FFF2-40B4-BE49-F238E27FC236}">
                            <a16:creationId xmlns:a16="http://schemas.microsoft.com/office/drawing/2014/main" id="{BC86C724-0E22-7216-8762-8C2DA5353B03}"/>
                          </a:ext>
                        </a:extLst>
                      </p:cNvPr>
                      <p:cNvSpPr/>
                      <p:nvPr/>
                    </p:nvSpPr>
                    <p:spPr>
                      <a:xfrm rot="-5400000">
                        <a:off x="3652418" y="1693460"/>
                        <a:ext cx="68084" cy="69000"/>
                      </a:xfrm>
                      <a:custGeom>
                        <a:avLst/>
                        <a:gdLst>
                          <a:gd name="connsiteX0" fmla="*/ 0 w 68084"/>
                          <a:gd name="connsiteY0" fmla="*/ 0 h 69000"/>
                          <a:gd name="connsiteX1" fmla="*/ 68084 w 68084"/>
                          <a:gd name="connsiteY1" fmla="*/ 0 h 69000"/>
                          <a:gd name="connsiteX2" fmla="*/ 68084 w 68084"/>
                          <a:gd name="connsiteY2" fmla="*/ 69000 h 69000"/>
                          <a:gd name="connsiteX3" fmla="*/ 0 w 68084"/>
                          <a:gd name="connsiteY3" fmla="*/ 69000 h 69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084" h="69000">
                            <a:moveTo>
                              <a:pt x="0" y="0"/>
                            </a:moveTo>
                            <a:lnTo>
                              <a:pt x="68084" y="0"/>
                            </a:lnTo>
                            <a:lnTo>
                              <a:pt x="68084" y="69000"/>
                            </a:lnTo>
                            <a:lnTo>
                              <a:pt x="0" y="69000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888" name="Gráfico 4">
                    <a:extLst>
                      <a:ext uri="{FF2B5EF4-FFF2-40B4-BE49-F238E27FC236}">
                        <a16:creationId xmlns:a16="http://schemas.microsoft.com/office/drawing/2014/main" id="{388E07C0-7834-E27C-C982-093ADEE42E6C}"/>
                      </a:ext>
                    </a:extLst>
                  </p:cNvPr>
                  <p:cNvGrpSpPr/>
                  <p:nvPr/>
                </p:nvGrpSpPr>
                <p:grpSpPr>
                  <a:xfrm>
                    <a:off x="3229241" y="839145"/>
                    <a:ext cx="1059578" cy="5686945"/>
                    <a:chOff x="3229241" y="839145"/>
                    <a:chExt cx="1059578" cy="5686945"/>
                  </a:xfrm>
                  <a:solidFill>
                    <a:srgbClr val="95BBE0"/>
                  </a:solidFill>
                </p:grpSpPr>
                <p:grpSp>
                  <p:nvGrpSpPr>
                    <p:cNvPr id="889" name="Gráfico 4">
                      <a:extLst>
                        <a:ext uri="{FF2B5EF4-FFF2-40B4-BE49-F238E27FC236}">
                          <a16:creationId xmlns:a16="http://schemas.microsoft.com/office/drawing/2014/main" id="{F9491913-F294-8B19-F1B9-91176E9377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81882" y="5538325"/>
                      <a:ext cx="57347" cy="987765"/>
                      <a:chOff x="4081882" y="5538325"/>
                      <a:chExt cx="57347" cy="987765"/>
                    </a:xfrm>
                    <a:solidFill>
                      <a:srgbClr val="95BBE0"/>
                    </a:solidFill>
                  </p:grpSpPr>
                  <p:sp>
                    <p:nvSpPr>
                      <p:cNvPr id="890" name="Forma Livre: Forma 889">
                        <a:extLst>
                          <a:ext uri="{FF2B5EF4-FFF2-40B4-BE49-F238E27FC236}">
                            <a16:creationId xmlns:a16="http://schemas.microsoft.com/office/drawing/2014/main" id="{B79BB8AB-356A-CA8C-B58A-DEC9F6D114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6467972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462 h 58118"/>
                          <a:gd name="connsiteX6" fmla="*/ 48562 w 57347"/>
                          <a:gd name="connsiteY6" fmla="*/ 9150 h 58118"/>
                          <a:gd name="connsiteX7" fmla="*/ 8785 w 57347"/>
                          <a:gd name="connsiteY7" fmla="*/ 9150 h 58118"/>
                          <a:gd name="connsiteX8" fmla="*/ 8785 w 57347"/>
                          <a:gd name="connsiteY8" fmla="*/ 49462 h 58118"/>
                          <a:gd name="connsiteX9" fmla="*/ 48562 w 57347"/>
                          <a:gd name="connsiteY9" fmla="*/ 49462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462"/>
                            </a:moveTo>
                            <a:lnTo>
                              <a:pt x="48562" y="9150"/>
                            </a:lnTo>
                            <a:lnTo>
                              <a:pt x="8785" y="9150"/>
                            </a:lnTo>
                            <a:lnTo>
                              <a:pt x="8785" y="49462"/>
                            </a:lnTo>
                            <a:lnTo>
                              <a:pt x="48562" y="49462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91" name="Forma Livre: Forma 890">
                        <a:extLst>
                          <a:ext uri="{FF2B5EF4-FFF2-40B4-BE49-F238E27FC236}">
                            <a16:creationId xmlns:a16="http://schemas.microsoft.com/office/drawing/2014/main" id="{570F0A27-5159-EC03-6A65-8F6901491F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6396499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6 h 58118"/>
                          <a:gd name="connsiteX6" fmla="*/ 48562 w 57347"/>
                          <a:gd name="connsiteY6" fmla="*/ 8904 h 58118"/>
                          <a:gd name="connsiteX7" fmla="*/ 8785 w 57347"/>
                          <a:gd name="connsiteY7" fmla="*/ 8904 h 58118"/>
                          <a:gd name="connsiteX8" fmla="*/ 8785 w 57347"/>
                          <a:gd name="connsiteY8" fmla="*/ 49216 h 58118"/>
                          <a:gd name="connsiteX9" fmla="*/ 48562 w 57347"/>
                          <a:gd name="connsiteY9" fmla="*/ 49216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6"/>
                            </a:moveTo>
                            <a:lnTo>
                              <a:pt x="48562" y="8904"/>
                            </a:lnTo>
                            <a:lnTo>
                              <a:pt x="8785" y="8904"/>
                            </a:lnTo>
                            <a:lnTo>
                              <a:pt x="8785" y="49216"/>
                            </a:lnTo>
                            <a:lnTo>
                              <a:pt x="48562" y="49216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92" name="Forma Livre: Forma 891">
                        <a:extLst>
                          <a:ext uri="{FF2B5EF4-FFF2-40B4-BE49-F238E27FC236}">
                            <a16:creationId xmlns:a16="http://schemas.microsoft.com/office/drawing/2014/main" id="{00BD1743-8EE4-0CC6-6F33-0D907A7E89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6325026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93" name="Forma Livre: Forma 892">
                        <a:extLst>
                          <a:ext uri="{FF2B5EF4-FFF2-40B4-BE49-F238E27FC236}">
                            <a16:creationId xmlns:a16="http://schemas.microsoft.com/office/drawing/2014/main" id="{A25D181F-4237-C08C-0A3E-98F32684F2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6253553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94" name="Forma Livre: Forma 893">
                        <a:extLst>
                          <a:ext uri="{FF2B5EF4-FFF2-40B4-BE49-F238E27FC236}">
                            <a16:creationId xmlns:a16="http://schemas.microsoft.com/office/drawing/2014/main" id="{440585AF-C92D-82A8-CF79-192B02F561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6182079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95" name="Forma Livre: Forma 894">
                        <a:extLst>
                          <a:ext uri="{FF2B5EF4-FFF2-40B4-BE49-F238E27FC236}">
                            <a16:creationId xmlns:a16="http://schemas.microsoft.com/office/drawing/2014/main" id="{18CB98A3-E069-4513-6D9C-58617A761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6110358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462 h 58118"/>
                          <a:gd name="connsiteX6" fmla="*/ 48562 w 57347"/>
                          <a:gd name="connsiteY6" fmla="*/ 9150 h 58118"/>
                          <a:gd name="connsiteX7" fmla="*/ 8785 w 57347"/>
                          <a:gd name="connsiteY7" fmla="*/ 9150 h 58118"/>
                          <a:gd name="connsiteX8" fmla="*/ 8785 w 57347"/>
                          <a:gd name="connsiteY8" fmla="*/ 49462 h 58118"/>
                          <a:gd name="connsiteX9" fmla="*/ 48562 w 57347"/>
                          <a:gd name="connsiteY9" fmla="*/ 49462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462"/>
                            </a:moveTo>
                            <a:lnTo>
                              <a:pt x="48562" y="9150"/>
                            </a:lnTo>
                            <a:lnTo>
                              <a:pt x="8785" y="9150"/>
                            </a:lnTo>
                            <a:lnTo>
                              <a:pt x="8785" y="49462"/>
                            </a:lnTo>
                            <a:lnTo>
                              <a:pt x="48562" y="49462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96" name="Forma Livre: Forma 895">
                        <a:extLst>
                          <a:ext uri="{FF2B5EF4-FFF2-40B4-BE49-F238E27FC236}">
                            <a16:creationId xmlns:a16="http://schemas.microsoft.com/office/drawing/2014/main" id="{56F2622C-6BA0-0260-38B7-2F03B666B6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6038885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97" name="Forma Livre: Forma 896">
                        <a:extLst>
                          <a:ext uri="{FF2B5EF4-FFF2-40B4-BE49-F238E27FC236}">
                            <a16:creationId xmlns:a16="http://schemas.microsoft.com/office/drawing/2014/main" id="{AF10DD23-BB55-CC84-F860-6D3EC5F79D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5967412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98" name="Forma Livre: Forma 897">
                        <a:extLst>
                          <a:ext uri="{FF2B5EF4-FFF2-40B4-BE49-F238E27FC236}">
                            <a16:creationId xmlns:a16="http://schemas.microsoft.com/office/drawing/2014/main" id="{2A7D0229-9F48-436A-D835-DD450CB474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5895939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899" name="Forma Livre: Forma 898">
                        <a:extLst>
                          <a:ext uri="{FF2B5EF4-FFF2-40B4-BE49-F238E27FC236}">
                            <a16:creationId xmlns:a16="http://schemas.microsoft.com/office/drawing/2014/main" id="{1FCA1FE2-AA45-972C-4C52-70E8A86D9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5824466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00" name="Forma Livre: Forma 899">
                        <a:extLst>
                          <a:ext uri="{FF2B5EF4-FFF2-40B4-BE49-F238E27FC236}">
                            <a16:creationId xmlns:a16="http://schemas.microsoft.com/office/drawing/2014/main" id="{67197DE6-6EA9-5E9B-F9DF-79BD0277E1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5752992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01" name="Forma Livre: Forma 900">
                        <a:extLst>
                          <a:ext uri="{FF2B5EF4-FFF2-40B4-BE49-F238E27FC236}">
                            <a16:creationId xmlns:a16="http://schemas.microsoft.com/office/drawing/2014/main" id="{47E17479-F44F-3D4D-D60B-2C1E76518E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5681272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462 h 58118"/>
                          <a:gd name="connsiteX6" fmla="*/ 48562 w 57347"/>
                          <a:gd name="connsiteY6" fmla="*/ 9150 h 58118"/>
                          <a:gd name="connsiteX7" fmla="*/ 8785 w 57347"/>
                          <a:gd name="connsiteY7" fmla="*/ 9150 h 58118"/>
                          <a:gd name="connsiteX8" fmla="*/ 8785 w 57347"/>
                          <a:gd name="connsiteY8" fmla="*/ 49462 h 58118"/>
                          <a:gd name="connsiteX9" fmla="*/ 48562 w 57347"/>
                          <a:gd name="connsiteY9" fmla="*/ 49462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462"/>
                            </a:moveTo>
                            <a:lnTo>
                              <a:pt x="48562" y="9150"/>
                            </a:lnTo>
                            <a:lnTo>
                              <a:pt x="8785" y="9150"/>
                            </a:lnTo>
                            <a:lnTo>
                              <a:pt x="8785" y="49462"/>
                            </a:lnTo>
                            <a:lnTo>
                              <a:pt x="48562" y="49462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02" name="Forma Livre: Forma 901">
                        <a:extLst>
                          <a:ext uri="{FF2B5EF4-FFF2-40B4-BE49-F238E27FC236}">
                            <a16:creationId xmlns:a16="http://schemas.microsoft.com/office/drawing/2014/main" id="{BE5B3F8C-0AFE-04D8-E779-A8AA6AE4E8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5609798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03" name="Forma Livre: Forma 902">
                        <a:extLst>
                          <a:ext uri="{FF2B5EF4-FFF2-40B4-BE49-F238E27FC236}">
                            <a16:creationId xmlns:a16="http://schemas.microsoft.com/office/drawing/2014/main" id="{A39378F2-B6CF-61AB-C4EC-BEAE0224F2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81882" y="5538325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9 h 58118"/>
                          <a:gd name="connsiteX2" fmla="*/ 0 w 57347"/>
                          <a:gd name="connsiteY2" fmla="*/ 58119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9"/>
                            </a:lnTo>
                            <a:lnTo>
                              <a:pt x="0" y="58119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904" name="Gráfico 4">
                      <a:extLst>
                        <a:ext uri="{FF2B5EF4-FFF2-40B4-BE49-F238E27FC236}">
                          <a16:creationId xmlns:a16="http://schemas.microsoft.com/office/drawing/2014/main" id="{FBDACEB7-9375-3120-2668-1E0DAA16A7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29241" y="4778829"/>
                      <a:ext cx="69792" cy="1199464"/>
                      <a:chOff x="3229241" y="4778829"/>
                      <a:chExt cx="69792" cy="1199464"/>
                    </a:xfrm>
                    <a:solidFill>
                      <a:srgbClr val="95BBE0"/>
                    </a:solidFill>
                  </p:grpSpPr>
                  <p:sp>
                    <p:nvSpPr>
                      <p:cNvPr id="905" name="Forma Livre: Forma 904">
                        <a:extLst>
                          <a:ext uri="{FF2B5EF4-FFF2-40B4-BE49-F238E27FC236}">
                            <a16:creationId xmlns:a16="http://schemas.microsoft.com/office/drawing/2014/main" id="{94C5C7CF-2B8B-B9ED-CEBE-A673A3058B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907563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2 h 70731"/>
                          <a:gd name="connsiteX7" fmla="*/ 10737 w 69792"/>
                          <a:gd name="connsiteY7" fmla="*/ 10882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2"/>
                            </a:lnTo>
                            <a:lnTo>
                              <a:pt x="10737" y="10882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06" name="Forma Livre: Forma 905">
                        <a:extLst>
                          <a:ext uri="{FF2B5EF4-FFF2-40B4-BE49-F238E27FC236}">
                            <a16:creationId xmlns:a16="http://schemas.microsoft.com/office/drawing/2014/main" id="{5189AC67-E086-49F2-D8C1-37D6D30B12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820756"/>
                        <a:ext cx="69792" cy="70483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483"/>
                          <a:gd name="connsiteX1" fmla="*/ 69793 w 69792"/>
                          <a:gd name="connsiteY1" fmla="*/ 70484 h 70483"/>
                          <a:gd name="connsiteX2" fmla="*/ 0 w 69792"/>
                          <a:gd name="connsiteY2" fmla="*/ 70484 h 70483"/>
                          <a:gd name="connsiteX3" fmla="*/ 0 w 69792"/>
                          <a:gd name="connsiteY3" fmla="*/ 0 h 70483"/>
                          <a:gd name="connsiteX4" fmla="*/ 69793 w 69792"/>
                          <a:gd name="connsiteY4" fmla="*/ 0 h 70483"/>
                          <a:gd name="connsiteX5" fmla="*/ 59055 w 69792"/>
                          <a:gd name="connsiteY5" fmla="*/ 59850 h 70483"/>
                          <a:gd name="connsiteX6" fmla="*/ 59055 w 69792"/>
                          <a:gd name="connsiteY6" fmla="*/ 10881 h 70483"/>
                          <a:gd name="connsiteX7" fmla="*/ 10737 w 69792"/>
                          <a:gd name="connsiteY7" fmla="*/ 10881 h 70483"/>
                          <a:gd name="connsiteX8" fmla="*/ 10737 w 69792"/>
                          <a:gd name="connsiteY8" fmla="*/ 59850 h 70483"/>
                          <a:gd name="connsiteX9" fmla="*/ 59055 w 69792"/>
                          <a:gd name="connsiteY9" fmla="*/ 59850 h 704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483">
                            <a:moveTo>
                              <a:pt x="69793" y="0"/>
                            </a:moveTo>
                            <a:lnTo>
                              <a:pt x="69793" y="70484"/>
                            </a:lnTo>
                            <a:lnTo>
                              <a:pt x="0" y="70484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1"/>
                            </a:lnTo>
                            <a:lnTo>
                              <a:pt x="10737" y="10881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07" name="Forma Livre: Forma 906">
                        <a:extLst>
                          <a:ext uri="{FF2B5EF4-FFF2-40B4-BE49-F238E27FC236}">
                            <a16:creationId xmlns:a16="http://schemas.microsoft.com/office/drawing/2014/main" id="{1A38931D-A749-9C46-5D2F-C74B9AC850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733949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2 h 70731"/>
                          <a:gd name="connsiteX7" fmla="*/ 10737 w 69792"/>
                          <a:gd name="connsiteY7" fmla="*/ 10882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2"/>
                            </a:lnTo>
                            <a:lnTo>
                              <a:pt x="10737" y="10882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08" name="Forma Livre: Forma 907">
                        <a:extLst>
                          <a:ext uri="{FF2B5EF4-FFF2-40B4-BE49-F238E27FC236}">
                            <a16:creationId xmlns:a16="http://schemas.microsoft.com/office/drawing/2014/main" id="{C1541B87-57C3-5D79-192C-CA02EF016A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647143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2 h 70731"/>
                          <a:gd name="connsiteX7" fmla="*/ 10737 w 69792"/>
                          <a:gd name="connsiteY7" fmla="*/ 10882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2"/>
                            </a:lnTo>
                            <a:lnTo>
                              <a:pt x="10737" y="10882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09" name="Forma Livre: Forma 908">
                        <a:extLst>
                          <a:ext uri="{FF2B5EF4-FFF2-40B4-BE49-F238E27FC236}">
                            <a16:creationId xmlns:a16="http://schemas.microsoft.com/office/drawing/2014/main" id="{BE0C0E1A-05AC-FBB6-138F-B600080E01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560336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2 h 70731"/>
                          <a:gd name="connsiteX7" fmla="*/ 10737 w 69792"/>
                          <a:gd name="connsiteY7" fmla="*/ 10882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2"/>
                            </a:lnTo>
                            <a:lnTo>
                              <a:pt x="10737" y="10882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10" name="Forma Livre: Forma 909">
                        <a:extLst>
                          <a:ext uri="{FF2B5EF4-FFF2-40B4-BE49-F238E27FC236}">
                            <a16:creationId xmlns:a16="http://schemas.microsoft.com/office/drawing/2014/main" id="{1758FE69-3C4F-C6ED-3C1F-3D17ECA4E7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473529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2 h 70731"/>
                          <a:gd name="connsiteX7" fmla="*/ 10737 w 69792"/>
                          <a:gd name="connsiteY7" fmla="*/ 10882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2"/>
                            </a:lnTo>
                            <a:lnTo>
                              <a:pt x="10737" y="10882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11" name="Forma Livre: Forma 910">
                        <a:extLst>
                          <a:ext uri="{FF2B5EF4-FFF2-40B4-BE49-F238E27FC236}">
                            <a16:creationId xmlns:a16="http://schemas.microsoft.com/office/drawing/2014/main" id="{14E1C885-3982-F4CA-5166-2673287C6C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386723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2 h 70731"/>
                          <a:gd name="connsiteX7" fmla="*/ 10737 w 69792"/>
                          <a:gd name="connsiteY7" fmla="*/ 10882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2"/>
                            </a:lnTo>
                            <a:lnTo>
                              <a:pt x="10737" y="10882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12" name="Forma Livre: Forma 911">
                        <a:extLst>
                          <a:ext uri="{FF2B5EF4-FFF2-40B4-BE49-F238E27FC236}">
                            <a16:creationId xmlns:a16="http://schemas.microsoft.com/office/drawing/2014/main" id="{31637985-243D-61D8-D025-40A1304162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299669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247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60097 h 70731"/>
                          <a:gd name="connsiteX6" fmla="*/ 59055 w 69792"/>
                          <a:gd name="connsiteY6" fmla="*/ 11129 h 70731"/>
                          <a:gd name="connsiteX7" fmla="*/ 10737 w 69792"/>
                          <a:gd name="connsiteY7" fmla="*/ 11129 h 70731"/>
                          <a:gd name="connsiteX8" fmla="*/ 10737 w 69792"/>
                          <a:gd name="connsiteY8" fmla="*/ 60097 h 70731"/>
                          <a:gd name="connsiteX9" fmla="*/ 59055 w 69792"/>
                          <a:gd name="connsiteY9" fmla="*/ 60097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247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60097"/>
                            </a:moveTo>
                            <a:lnTo>
                              <a:pt x="59055" y="11129"/>
                            </a:lnTo>
                            <a:lnTo>
                              <a:pt x="10737" y="11129"/>
                            </a:lnTo>
                            <a:lnTo>
                              <a:pt x="10737" y="60097"/>
                            </a:lnTo>
                            <a:lnTo>
                              <a:pt x="59055" y="60097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13" name="Forma Livre: Forma 912">
                        <a:extLst>
                          <a:ext uri="{FF2B5EF4-FFF2-40B4-BE49-F238E27FC236}">
                            <a16:creationId xmlns:a16="http://schemas.microsoft.com/office/drawing/2014/main" id="{6469CFC5-DE23-E903-2CD8-55F362F10C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213110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2 h 70731"/>
                          <a:gd name="connsiteX7" fmla="*/ 10737 w 69792"/>
                          <a:gd name="connsiteY7" fmla="*/ 10882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2"/>
                            </a:lnTo>
                            <a:lnTo>
                              <a:pt x="10737" y="10882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14" name="Forma Livre: Forma 913">
                        <a:extLst>
                          <a:ext uri="{FF2B5EF4-FFF2-40B4-BE49-F238E27FC236}">
                            <a16:creationId xmlns:a16="http://schemas.microsoft.com/office/drawing/2014/main" id="{4110FC90-D5FD-F8BA-1826-67A0126273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126303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602 h 70731"/>
                          <a:gd name="connsiteX6" fmla="*/ 59055 w 69792"/>
                          <a:gd name="connsiteY6" fmla="*/ 10634 h 70731"/>
                          <a:gd name="connsiteX7" fmla="*/ 10737 w 69792"/>
                          <a:gd name="connsiteY7" fmla="*/ 10634 h 70731"/>
                          <a:gd name="connsiteX8" fmla="*/ 10737 w 69792"/>
                          <a:gd name="connsiteY8" fmla="*/ 59602 h 70731"/>
                          <a:gd name="connsiteX9" fmla="*/ 59055 w 69792"/>
                          <a:gd name="connsiteY9" fmla="*/ 59602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602"/>
                            </a:moveTo>
                            <a:lnTo>
                              <a:pt x="59055" y="10634"/>
                            </a:lnTo>
                            <a:lnTo>
                              <a:pt x="10737" y="10634"/>
                            </a:lnTo>
                            <a:lnTo>
                              <a:pt x="10737" y="59602"/>
                            </a:lnTo>
                            <a:lnTo>
                              <a:pt x="59055" y="59602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15" name="Forma Livre: Forma 914">
                        <a:extLst>
                          <a:ext uri="{FF2B5EF4-FFF2-40B4-BE49-F238E27FC236}">
                            <a16:creationId xmlns:a16="http://schemas.microsoft.com/office/drawing/2014/main" id="{9EC3C14D-B2D1-4489-FCDE-7466A8EC57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5039496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602 h 70731"/>
                          <a:gd name="connsiteX6" fmla="*/ 59055 w 69792"/>
                          <a:gd name="connsiteY6" fmla="*/ 10635 h 70731"/>
                          <a:gd name="connsiteX7" fmla="*/ 10737 w 69792"/>
                          <a:gd name="connsiteY7" fmla="*/ 10635 h 70731"/>
                          <a:gd name="connsiteX8" fmla="*/ 10737 w 69792"/>
                          <a:gd name="connsiteY8" fmla="*/ 59602 h 70731"/>
                          <a:gd name="connsiteX9" fmla="*/ 59055 w 69792"/>
                          <a:gd name="connsiteY9" fmla="*/ 59602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602"/>
                            </a:moveTo>
                            <a:lnTo>
                              <a:pt x="59055" y="10635"/>
                            </a:lnTo>
                            <a:lnTo>
                              <a:pt x="10737" y="10635"/>
                            </a:lnTo>
                            <a:lnTo>
                              <a:pt x="10737" y="59602"/>
                            </a:lnTo>
                            <a:lnTo>
                              <a:pt x="59055" y="59602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16" name="Forma Livre: Forma 915">
                        <a:extLst>
                          <a:ext uri="{FF2B5EF4-FFF2-40B4-BE49-F238E27FC236}">
                            <a16:creationId xmlns:a16="http://schemas.microsoft.com/office/drawing/2014/main" id="{FAC12E7E-7C08-03F1-FCB0-E2F4F6B19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4952443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1 h 70731"/>
                          <a:gd name="connsiteX7" fmla="*/ 10737 w 69792"/>
                          <a:gd name="connsiteY7" fmla="*/ 10881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1"/>
                            </a:lnTo>
                            <a:lnTo>
                              <a:pt x="10737" y="10881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17" name="Forma Livre: Forma 916">
                        <a:extLst>
                          <a:ext uri="{FF2B5EF4-FFF2-40B4-BE49-F238E27FC236}">
                            <a16:creationId xmlns:a16="http://schemas.microsoft.com/office/drawing/2014/main" id="{3450A5EF-E80E-F1BD-95C3-D0C7103AA3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4865636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2 h 70731"/>
                          <a:gd name="connsiteX7" fmla="*/ 10737 w 69792"/>
                          <a:gd name="connsiteY7" fmla="*/ 10882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2"/>
                            </a:lnTo>
                            <a:lnTo>
                              <a:pt x="10737" y="10882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18" name="Forma Livre: Forma 917">
                        <a:extLst>
                          <a:ext uri="{FF2B5EF4-FFF2-40B4-BE49-F238E27FC236}">
                            <a16:creationId xmlns:a16="http://schemas.microsoft.com/office/drawing/2014/main" id="{B9F9879C-A705-CBCD-2087-F4DE11125E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241" y="4778829"/>
                        <a:ext cx="69792" cy="70731"/>
                      </a:xfrm>
                      <a:custGeom>
                        <a:avLst/>
                        <a:gdLst>
                          <a:gd name="connsiteX0" fmla="*/ 69793 w 69792"/>
                          <a:gd name="connsiteY0" fmla="*/ 0 h 70731"/>
                          <a:gd name="connsiteX1" fmla="*/ 69793 w 69792"/>
                          <a:gd name="connsiteY1" fmla="*/ 70731 h 70731"/>
                          <a:gd name="connsiteX2" fmla="*/ 0 w 69792"/>
                          <a:gd name="connsiteY2" fmla="*/ 70731 h 70731"/>
                          <a:gd name="connsiteX3" fmla="*/ 0 w 69792"/>
                          <a:gd name="connsiteY3" fmla="*/ 0 h 70731"/>
                          <a:gd name="connsiteX4" fmla="*/ 69793 w 69792"/>
                          <a:gd name="connsiteY4" fmla="*/ 0 h 70731"/>
                          <a:gd name="connsiteX5" fmla="*/ 59055 w 69792"/>
                          <a:gd name="connsiteY5" fmla="*/ 59850 h 70731"/>
                          <a:gd name="connsiteX6" fmla="*/ 59055 w 69792"/>
                          <a:gd name="connsiteY6" fmla="*/ 10882 h 70731"/>
                          <a:gd name="connsiteX7" fmla="*/ 10737 w 69792"/>
                          <a:gd name="connsiteY7" fmla="*/ 10882 h 70731"/>
                          <a:gd name="connsiteX8" fmla="*/ 10737 w 69792"/>
                          <a:gd name="connsiteY8" fmla="*/ 59850 h 70731"/>
                          <a:gd name="connsiteX9" fmla="*/ 59055 w 69792"/>
                          <a:gd name="connsiteY9" fmla="*/ 59850 h 70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92" h="70731">
                            <a:moveTo>
                              <a:pt x="69793" y="0"/>
                            </a:moveTo>
                            <a:lnTo>
                              <a:pt x="69793" y="70731"/>
                            </a:lnTo>
                            <a:lnTo>
                              <a:pt x="0" y="70731"/>
                            </a:lnTo>
                            <a:lnTo>
                              <a:pt x="0" y="0"/>
                            </a:lnTo>
                            <a:lnTo>
                              <a:pt x="69793" y="0"/>
                            </a:lnTo>
                            <a:close/>
                            <a:moveTo>
                              <a:pt x="59055" y="59850"/>
                            </a:moveTo>
                            <a:lnTo>
                              <a:pt x="59055" y="10882"/>
                            </a:lnTo>
                            <a:lnTo>
                              <a:pt x="10737" y="10882"/>
                            </a:lnTo>
                            <a:lnTo>
                              <a:pt x="10737" y="59850"/>
                            </a:lnTo>
                            <a:lnTo>
                              <a:pt x="59055" y="59850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919" name="Gráfico 4">
                      <a:extLst>
                        <a:ext uri="{FF2B5EF4-FFF2-40B4-BE49-F238E27FC236}">
                          <a16:creationId xmlns:a16="http://schemas.microsoft.com/office/drawing/2014/main" id="{F1715D06-1ECD-DE03-A431-16805E2891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31472" y="839145"/>
                      <a:ext cx="57347" cy="558678"/>
                      <a:chOff x="4231472" y="839145"/>
                      <a:chExt cx="57347" cy="558678"/>
                    </a:xfrm>
                    <a:solidFill>
                      <a:srgbClr val="95BBE0"/>
                    </a:solidFill>
                  </p:grpSpPr>
                  <p:sp>
                    <p:nvSpPr>
                      <p:cNvPr id="920" name="Forma Livre: Forma 919">
                        <a:extLst>
                          <a:ext uri="{FF2B5EF4-FFF2-40B4-BE49-F238E27FC236}">
                            <a16:creationId xmlns:a16="http://schemas.microsoft.com/office/drawing/2014/main" id="{72576AF3-8865-2AE6-5D69-2983C66F8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1472" y="1339705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21" name="Forma Livre: Forma 920">
                        <a:extLst>
                          <a:ext uri="{FF2B5EF4-FFF2-40B4-BE49-F238E27FC236}">
                            <a16:creationId xmlns:a16="http://schemas.microsoft.com/office/drawing/2014/main" id="{F7251F8A-9A38-DA7C-F0C3-BD73553EE6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1472" y="1268232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22" name="Forma Livre: Forma 921">
                        <a:extLst>
                          <a:ext uri="{FF2B5EF4-FFF2-40B4-BE49-F238E27FC236}">
                            <a16:creationId xmlns:a16="http://schemas.microsoft.com/office/drawing/2014/main" id="{8639550A-F787-103D-B899-AA9630108E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1472" y="1196759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23" name="Forma Livre: Forma 922">
                        <a:extLst>
                          <a:ext uri="{FF2B5EF4-FFF2-40B4-BE49-F238E27FC236}">
                            <a16:creationId xmlns:a16="http://schemas.microsoft.com/office/drawing/2014/main" id="{468E6549-B91D-A849-C4B1-98F5CE690C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1472" y="1125285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24" name="Forma Livre: Forma 923">
                        <a:extLst>
                          <a:ext uri="{FF2B5EF4-FFF2-40B4-BE49-F238E27FC236}">
                            <a16:creationId xmlns:a16="http://schemas.microsoft.com/office/drawing/2014/main" id="{73A7F81B-7696-0301-C952-72A4ED052F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1472" y="1053812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25" name="Forma Livre: Forma 924">
                        <a:extLst>
                          <a:ext uri="{FF2B5EF4-FFF2-40B4-BE49-F238E27FC236}">
                            <a16:creationId xmlns:a16="http://schemas.microsoft.com/office/drawing/2014/main" id="{F54412F4-F554-6575-AB47-3EDD556006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1472" y="982092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462 h 58118"/>
                          <a:gd name="connsiteX6" fmla="*/ 48562 w 57347"/>
                          <a:gd name="connsiteY6" fmla="*/ 9151 h 58118"/>
                          <a:gd name="connsiteX7" fmla="*/ 8785 w 57347"/>
                          <a:gd name="connsiteY7" fmla="*/ 9151 h 58118"/>
                          <a:gd name="connsiteX8" fmla="*/ 8785 w 57347"/>
                          <a:gd name="connsiteY8" fmla="*/ 49462 h 58118"/>
                          <a:gd name="connsiteX9" fmla="*/ 48562 w 57347"/>
                          <a:gd name="connsiteY9" fmla="*/ 49462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462"/>
                            </a:moveTo>
                            <a:lnTo>
                              <a:pt x="48562" y="9151"/>
                            </a:lnTo>
                            <a:lnTo>
                              <a:pt x="8785" y="9151"/>
                            </a:lnTo>
                            <a:lnTo>
                              <a:pt x="8785" y="49462"/>
                            </a:lnTo>
                            <a:lnTo>
                              <a:pt x="48562" y="49462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26" name="Forma Livre: Forma 925">
                        <a:extLst>
                          <a:ext uri="{FF2B5EF4-FFF2-40B4-BE49-F238E27FC236}">
                            <a16:creationId xmlns:a16="http://schemas.microsoft.com/office/drawing/2014/main" id="{39D0A0CA-0BCD-C781-6C8A-9489D44582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1472" y="910618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27" name="Forma Livre: Forma 926">
                        <a:extLst>
                          <a:ext uri="{FF2B5EF4-FFF2-40B4-BE49-F238E27FC236}">
                            <a16:creationId xmlns:a16="http://schemas.microsoft.com/office/drawing/2014/main" id="{14ADFE38-A4C2-0CC4-BA27-F574449B57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1472" y="839145"/>
                        <a:ext cx="57347" cy="58118"/>
                      </a:xfrm>
                      <a:custGeom>
                        <a:avLst/>
                        <a:gdLst>
                          <a:gd name="connsiteX0" fmla="*/ 57347 w 57347"/>
                          <a:gd name="connsiteY0" fmla="*/ 0 h 58118"/>
                          <a:gd name="connsiteX1" fmla="*/ 57347 w 57347"/>
                          <a:gd name="connsiteY1" fmla="*/ 58118 h 58118"/>
                          <a:gd name="connsiteX2" fmla="*/ 0 w 57347"/>
                          <a:gd name="connsiteY2" fmla="*/ 58118 h 58118"/>
                          <a:gd name="connsiteX3" fmla="*/ 0 w 57347"/>
                          <a:gd name="connsiteY3" fmla="*/ 0 h 58118"/>
                          <a:gd name="connsiteX4" fmla="*/ 57347 w 57347"/>
                          <a:gd name="connsiteY4" fmla="*/ 0 h 58118"/>
                          <a:gd name="connsiteX5" fmla="*/ 48562 w 57347"/>
                          <a:gd name="connsiteY5" fmla="*/ 49215 h 58118"/>
                          <a:gd name="connsiteX6" fmla="*/ 48562 w 57347"/>
                          <a:gd name="connsiteY6" fmla="*/ 8903 h 58118"/>
                          <a:gd name="connsiteX7" fmla="*/ 8785 w 57347"/>
                          <a:gd name="connsiteY7" fmla="*/ 8903 h 58118"/>
                          <a:gd name="connsiteX8" fmla="*/ 8785 w 57347"/>
                          <a:gd name="connsiteY8" fmla="*/ 49215 h 58118"/>
                          <a:gd name="connsiteX9" fmla="*/ 48562 w 57347"/>
                          <a:gd name="connsiteY9" fmla="*/ 49215 h 58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7347" h="58118">
                            <a:moveTo>
                              <a:pt x="57347" y="0"/>
                            </a:moveTo>
                            <a:lnTo>
                              <a:pt x="57347" y="58118"/>
                            </a:lnTo>
                            <a:lnTo>
                              <a:pt x="0" y="58118"/>
                            </a:lnTo>
                            <a:lnTo>
                              <a:pt x="0" y="0"/>
                            </a:lnTo>
                            <a:lnTo>
                              <a:pt x="57347" y="0"/>
                            </a:lnTo>
                            <a:close/>
                            <a:moveTo>
                              <a:pt x="48562" y="49215"/>
                            </a:moveTo>
                            <a:lnTo>
                              <a:pt x="48562" y="8903"/>
                            </a:lnTo>
                            <a:lnTo>
                              <a:pt x="8785" y="8903"/>
                            </a:lnTo>
                            <a:lnTo>
                              <a:pt x="8785" y="49215"/>
                            </a:lnTo>
                            <a:lnTo>
                              <a:pt x="48562" y="49215"/>
                            </a:lnTo>
                            <a:close/>
                          </a:path>
                        </a:pathLst>
                      </a:custGeom>
                      <a:solidFill>
                        <a:srgbClr val="95BBE0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928" name="Gráfico 4">
                    <a:extLst>
                      <a:ext uri="{FF2B5EF4-FFF2-40B4-BE49-F238E27FC236}">
                        <a16:creationId xmlns:a16="http://schemas.microsoft.com/office/drawing/2014/main" id="{53F0DF56-3021-A4E0-D2EA-D46C7958AC47}"/>
                      </a:ext>
                    </a:extLst>
                  </p:cNvPr>
                  <p:cNvGrpSpPr/>
                  <p:nvPr/>
                </p:nvGrpSpPr>
                <p:grpSpPr>
                  <a:xfrm>
                    <a:off x="3432274" y="768414"/>
                    <a:ext cx="1119854" cy="5119116"/>
                    <a:chOff x="3432274" y="768414"/>
                    <a:chExt cx="1119854" cy="5119116"/>
                  </a:xfrm>
                  <a:solidFill>
                    <a:srgbClr val="969CAA"/>
                  </a:solidFill>
                </p:grpSpPr>
                <p:grpSp>
                  <p:nvGrpSpPr>
                    <p:cNvPr id="929" name="Gráfico 4">
                      <a:extLst>
                        <a:ext uri="{FF2B5EF4-FFF2-40B4-BE49-F238E27FC236}">
                          <a16:creationId xmlns:a16="http://schemas.microsoft.com/office/drawing/2014/main" id="{3134A468-BA6A-B640-377C-E04914AF86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13832" y="5587788"/>
                      <a:ext cx="88826" cy="299742"/>
                      <a:chOff x="3613832" y="5587788"/>
                      <a:chExt cx="88826" cy="299742"/>
                    </a:xfrm>
                    <a:solidFill>
                      <a:srgbClr val="969CAA"/>
                    </a:solidFill>
                  </p:grpSpPr>
                  <p:sp>
                    <p:nvSpPr>
                      <p:cNvPr id="930" name="Forma Livre: Forma 929">
                        <a:extLst>
                          <a:ext uri="{FF2B5EF4-FFF2-40B4-BE49-F238E27FC236}">
                            <a16:creationId xmlns:a16="http://schemas.microsoft.com/office/drawing/2014/main" id="{62C21443-D8CE-8B57-CB8D-FC2FB78903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15296" y="5800476"/>
                        <a:ext cx="85898" cy="87054"/>
                      </a:xfrm>
                      <a:custGeom>
                        <a:avLst/>
                        <a:gdLst>
                          <a:gd name="connsiteX0" fmla="*/ 42949 w 85898"/>
                          <a:gd name="connsiteY0" fmla="*/ 0 h 87054"/>
                          <a:gd name="connsiteX1" fmla="*/ 85899 w 85898"/>
                          <a:gd name="connsiteY1" fmla="*/ 43527 h 87054"/>
                          <a:gd name="connsiteX2" fmla="*/ 42949 w 85898"/>
                          <a:gd name="connsiteY2" fmla="*/ 87054 h 87054"/>
                          <a:gd name="connsiteX3" fmla="*/ 0 w 85898"/>
                          <a:gd name="connsiteY3" fmla="*/ 43527 h 87054"/>
                          <a:gd name="connsiteX4" fmla="*/ 42949 w 85898"/>
                          <a:gd name="connsiteY4" fmla="*/ 0 h 87054"/>
                          <a:gd name="connsiteX5" fmla="*/ 42949 w 85898"/>
                          <a:gd name="connsiteY5" fmla="*/ 989 h 87054"/>
                          <a:gd name="connsiteX6" fmla="*/ 976 w 85898"/>
                          <a:gd name="connsiteY6" fmla="*/ 43527 h 87054"/>
                          <a:gd name="connsiteX7" fmla="*/ 42949 w 85898"/>
                          <a:gd name="connsiteY7" fmla="*/ 86065 h 87054"/>
                          <a:gd name="connsiteX8" fmla="*/ 84922 w 85898"/>
                          <a:gd name="connsiteY8" fmla="*/ 43527 h 87054"/>
                          <a:gd name="connsiteX9" fmla="*/ 42949 w 85898"/>
                          <a:gd name="connsiteY9" fmla="*/ 989 h 870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5898" h="87054">
                            <a:moveTo>
                              <a:pt x="42949" y="0"/>
                            </a:moveTo>
                            <a:cubicBezTo>
                              <a:pt x="66620" y="0"/>
                              <a:pt x="85899" y="19538"/>
                              <a:pt x="85899" y="43527"/>
                            </a:cubicBezTo>
                            <a:cubicBezTo>
                              <a:pt x="85899" y="67516"/>
                              <a:pt x="66620" y="87054"/>
                              <a:pt x="42949" y="87054"/>
                            </a:cubicBezTo>
                            <a:cubicBezTo>
                              <a:pt x="19279" y="87054"/>
                              <a:pt x="0" y="67516"/>
                              <a:pt x="0" y="43527"/>
                            </a:cubicBezTo>
                            <a:cubicBezTo>
                              <a:pt x="0" y="19538"/>
                              <a:pt x="19279" y="0"/>
                              <a:pt x="42949" y="0"/>
                            </a:cubicBezTo>
                            <a:close/>
                            <a:moveTo>
                              <a:pt x="42949" y="989"/>
                            </a:moveTo>
                            <a:cubicBezTo>
                              <a:pt x="19766" y="989"/>
                              <a:pt x="976" y="20032"/>
                              <a:pt x="976" y="43527"/>
                            </a:cubicBezTo>
                            <a:cubicBezTo>
                              <a:pt x="976" y="67022"/>
                              <a:pt x="19766" y="86065"/>
                              <a:pt x="42949" y="86065"/>
                            </a:cubicBezTo>
                            <a:cubicBezTo>
                              <a:pt x="66132" y="86065"/>
                              <a:pt x="84922" y="67022"/>
                              <a:pt x="84922" y="43527"/>
                            </a:cubicBezTo>
                            <a:cubicBezTo>
                              <a:pt x="84922" y="20032"/>
                              <a:pt x="66132" y="989"/>
                              <a:pt x="42949" y="989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31" name="Forma Livre: Forma 930">
                        <a:extLst>
                          <a:ext uri="{FF2B5EF4-FFF2-40B4-BE49-F238E27FC236}">
                            <a16:creationId xmlns:a16="http://schemas.microsoft.com/office/drawing/2014/main" id="{70E8AFE2-AA7B-B3D3-2F42-EED9CE4677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14808" y="5690175"/>
                        <a:ext cx="86875" cy="88043"/>
                      </a:xfrm>
                      <a:custGeom>
                        <a:avLst/>
                        <a:gdLst>
                          <a:gd name="connsiteX0" fmla="*/ 43437 w 86875"/>
                          <a:gd name="connsiteY0" fmla="*/ 0 h 88043"/>
                          <a:gd name="connsiteX1" fmla="*/ 86875 w 86875"/>
                          <a:gd name="connsiteY1" fmla="*/ 44022 h 88043"/>
                          <a:gd name="connsiteX2" fmla="*/ 43437 w 86875"/>
                          <a:gd name="connsiteY2" fmla="*/ 88043 h 88043"/>
                          <a:gd name="connsiteX3" fmla="*/ 0 w 86875"/>
                          <a:gd name="connsiteY3" fmla="*/ 44022 h 88043"/>
                          <a:gd name="connsiteX4" fmla="*/ 43437 w 86875"/>
                          <a:gd name="connsiteY4" fmla="*/ 0 h 88043"/>
                          <a:gd name="connsiteX5" fmla="*/ 43437 w 86875"/>
                          <a:gd name="connsiteY5" fmla="*/ 2226 h 88043"/>
                          <a:gd name="connsiteX6" fmla="*/ 2197 w 86875"/>
                          <a:gd name="connsiteY6" fmla="*/ 44022 h 88043"/>
                          <a:gd name="connsiteX7" fmla="*/ 43437 w 86875"/>
                          <a:gd name="connsiteY7" fmla="*/ 85817 h 88043"/>
                          <a:gd name="connsiteX8" fmla="*/ 84679 w 86875"/>
                          <a:gd name="connsiteY8" fmla="*/ 44022 h 88043"/>
                          <a:gd name="connsiteX9" fmla="*/ 43437 w 86875"/>
                          <a:gd name="connsiteY9" fmla="*/ 2226 h 880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6875" h="88043">
                            <a:moveTo>
                              <a:pt x="43437" y="0"/>
                            </a:moveTo>
                            <a:cubicBezTo>
                              <a:pt x="67353" y="0"/>
                              <a:pt x="86875" y="19785"/>
                              <a:pt x="86875" y="44022"/>
                            </a:cubicBezTo>
                            <a:cubicBezTo>
                              <a:pt x="86875" y="68258"/>
                              <a:pt x="67353" y="88043"/>
                              <a:pt x="43437" y="88043"/>
                            </a:cubicBezTo>
                            <a:cubicBezTo>
                              <a:pt x="19522" y="88043"/>
                              <a:pt x="0" y="68258"/>
                              <a:pt x="0" y="44022"/>
                            </a:cubicBezTo>
                            <a:cubicBezTo>
                              <a:pt x="0" y="19785"/>
                              <a:pt x="19522" y="0"/>
                              <a:pt x="43437" y="0"/>
                            </a:cubicBezTo>
                            <a:close/>
                            <a:moveTo>
                              <a:pt x="43437" y="2226"/>
                            </a:moveTo>
                            <a:cubicBezTo>
                              <a:pt x="20743" y="2226"/>
                              <a:pt x="2197" y="21022"/>
                              <a:pt x="2197" y="44022"/>
                            </a:cubicBezTo>
                            <a:cubicBezTo>
                              <a:pt x="2197" y="67022"/>
                              <a:pt x="20743" y="85817"/>
                              <a:pt x="43437" y="85817"/>
                            </a:cubicBezTo>
                            <a:cubicBezTo>
                              <a:pt x="66132" y="85817"/>
                              <a:pt x="84679" y="67022"/>
                              <a:pt x="84679" y="44022"/>
                            </a:cubicBezTo>
                            <a:cubicBezTo>
                              <a:pt x="84923" y="21022"/>
                              <a:pt x="66376" y="2226"/>
                              <a:pt x="43437" y="2226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32" name="Forma Livre: Forma 931">
                        <a:extLst>
                          <a:ext uri="{FF2B5EF4-FFF2-40B4-BE49-F238E27FC236}">
                            <a16:creationId xmlns:a16="http://schemas.microsoft.com/office/drawing/2014/main" id="{FBED8101-B94D-9F8E-477E-A2B77556D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13832" y="5587788"/>
                        <a:ext cx="88826" cy="90021"/>
                      </a:xfrm>
                      <a:custGeom>
                        <a:avLst/>
                        <a:gdLst>
                          <a:gd name="connsiteX0" fmla="*/ 44413 w 88826"/>
                          <a:gd name="connsiteY0" fmla="*/ 0 h 90021"/>
                          <a:gd name="connsiteX1" fmla="*/ 88827 w 88826"/>
                          <a:gd name="connsiteY1" fmla="*/ 45011 h 90021"/>
                          <a:gd name="connsiteX2" fmla="*/ 44413 w 88826"/>
                          <a:gd name="connsiteY2" fmla="*/ 90022 h 90021"/>
                          <a:gd name="connsiteX3" fmla="*/ 0 w 88826"/>
                          <a:gd name="connsiteY3" fmla="*/ 45011 h 90021"/>
                          <a:gd name="connsiteX4" fmla="*/ 44413 w 88826"/>
                          <a:gd name="connsiteY4" fmla="*/ 0 h 90021"/>
                          <a:gd name="connsiteX5" fmla="*/ 44413 w 88826"/>
                          <a:gd name="connsiteY5" fmla="*/ 4205 h 90021"/>
                          <a:gd name="connsiteX6" fmla="*/ 4148 w 88826"/>
                          <a:gd name="connsiteY6" fmla="*/ 45011 h 90021"/>
                          <a:gd name="connsiteX7" fmla="*/ 44413 w 88826"/>
                          <a:gd name="connsiteY7" fmla="*/ 85817 h 90021"/>
                          <a:gd name="connsiteX8" fmla="*/ 84679 w 88826"/>
                          <a:gd name="connsiteY8" fmla="*/ 45011 h 90021"/>
                          <a:gd name="connsiteX9" fmla="*/ 44413 w 88826"/>
                          <a:gd name="connsiteY9" fmla="*/ 4205 h 900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8826" h="90021">
                            <a:moveTo>
                              <a:pt x="44413" y="0"/>
                            </a:moveTo>
                            <a:cubicBezTo>
                              <a:pt x="69061" y="0"/>
                              <a:pt x="88827" y="20280"/>
                              <a:pt x="88827" y="45011"/>
                            </a:cubicBezTo>
                            <a:cubicBezTo>
                              <a:pt x="88827" y="69742"/>
                              <a:pt x="68816" y="90022"/>
                              <a:pt x="44413" y="90022"/>
                            </a:cubicBezTo>
                            <a:cubicBezTo>
                              <a:pt x="19766" y="90022"/>
                              <a:pt x="0" y="69742"/>
                              <a:pt x="0" y="45011"/>
                            </a:cubicBezTo>
                            <a:cubicBezTo>
                              <a:pt x="0" y="20280"/>
                              <a:pt x="20010" y="0"/>
                              <a:pt x="44413" y="0"/>
                            </a:cubicBezTo>
                            <a:close/>
                            <a:moveTo>
                              <a:pt x="44413" y="4205"/>
                            </a:moveTo>
                            <a:cubicBezTo>
                              <a:pt x="22207" y="4205"/>
                              <a:pt x="4148" y="22506"/>
                              <a:pt x="4148" y="45011"/>
                            </a:cubicBezTo>
                            <a:cubicBezTo>
                              <a:pt x="4148" y="67517"/>
                              <a:pt x="22207" y="85817"/>
                              <a:pt x="44413" y="85817"/>
                            </a:cubicBezTo>
                            <a:cubicBezTo>
                              <a:pt x="66620" y="85817"/>
                              <a:pt x="84679" y="67517"/>
                              <a:pt x="84679" y="45011"/>
                            </a:cubicBezTo>
                            <a:cubicBezTo>
                              <a:pt x="84922" y="22506"/>
                              <a:pt x="66620" y="4205"/>
                              <a:pt x="44413" y="4205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933" name="Gráfico 4">
                      <a:extLst>
                        <a:ext uri="{FF2B5EF4-FFF2-40B4-BE49-F238E27FC236}">
                          <a16:creationId xmlns:a16="http://schemas.microsoft.com/office/drawing/2014/main" id="{53DB443C-8887-CBDA-D435-E9E3C11201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53488" y="2204803"/>
                      <a:ext cx="198640" cy="668237"/>
                      <a:chOff x="4353488" y="2204803"/>
                      <a:chExt cx="198640" cy="668237"/>
                    </a:xfrm>
                    <a:solidFill>
                      <a:srgbClr val="969CAA"/>
                    </a:solidFill>
                  </p:grpSpPr>
                  <p:sp>
                    <p:nvSpPr>
                      <p:cNvPr id="934" name="Forma Livre: Forma 933">
                        <a:extLst>
                          <a:ext uri="{FF2B5EF4-FFF2-40B4-BE49-F238E27FC236}">
                            <a16:creationId xmlns:a16="http://schemas.microsoft.com/office/drawing/2014/main" id="{B76765E9-5937-5CA1-D76B-19D9CF4DD0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57148" y="2204803"/>
                        <a:ext cx="191319" cy="193892"/>
                      </a:xfrm>
                      <a:custGeom>
                        <a:avLst/>
                        <a:gdLst>
                          <a:gd name="connsiteX0" fmla="*/ 95660 w 191319"/>
                          <a:gd name="connsiteY0" fmla="*/ 193893 h 193892"/>
                          <a:gd name="connsiteX1" fmla="*/ 0 w 191319"/>
                          <a:gd name="connsiteY1" fmla="*/ 96946 h 193892"/>
                          <a:gd name="connsiteX2" fmla="*/ 95660 w 191319"/>
                          <a:gd name="connsiteY2" fmla="*/ 0 h 193892"/>
                          <a:gd name="connsiteX3" fmla="*/ 191320 w 191319"/>
                          <a:gd name="connsiteY3" fmla="*/ 96946 h 193892"/>
                          <a:gd name="connsiteX4" fmla="*/ 95660 w 191319"/>
                          <a:gd name="connsiteY4" fmla="*/ 193893 h 193892"/>
                          <a:gd name="connsiteX5" fmla="*/ 95660 w 191319"/>
                          <a:gd name="connsiteY5" fmla="*/ 191420 h 193892"/>
                          <a:gd name="connsiteX6" fmla="*/ 189123 w 191319"/>
                          <a:gd name="connsiteY6" fmla="*/ 96699 h 193892"/>
                          <a:gd name="connsiteX7" fmla="*/ 95660 w 191319"/>
                          <a:gd name="connsiteY7" fmla="*/ 1979 h 193892"/>
                          <a:gd name="connsiteX8" fmla="*/ 2196 w 191319"/>
                          <a:gd name="connsiteY8" fmla="*/ 96699 h 193892"/>
                          <a:gd name="connsiteX9" fmla="*/ 95660 w 191319"/>
                          <a:gd name="connsiteY9" fmla="*/ 191420 h 193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91319" h="193892">
                            <a:moveTo>
                              <a:pt x="95660" y="193893"/>
                            </a:moveTo>
                            <a:cubicBezTo>
                              <a:pt x="42949" y="193893"/>
                              <a:pt x="0" y="150366"/>
                              <a:pt x="0" y="96946"/>
                            </a:cubicBezTo>
                            <a:cubicBezTo>
                              <a:pt x="0" y="43527"/>
                              <a:pt x="42949" y="0"/>
                              <a:pt x="95660" y="0"/>
                            </a:cubicBezTo>
                            <a:cubicBezTo>
                              <a:pt x="148370" y="0"/>
                              <a:pt x="191320" y="43527"/>
                              <a:pt x="191320" y="96946"/>
                            </a:cubicBezTo>
                            <a:cubicBezTo>
                              <a:pt x="191320" y="150366"/>
                              <a:pt x="148370" y="193893"/>
                              <a:pt x="95660" y="193893"/>
                            </a:cubicBezTo>
                            <a:close/>
                            <a:moveTo>
                              <a:pt x="95660" y="191420"/>
                            </a:moveTo>
                            <a:cubicBezTo>
                              <a:pt x="147150" y="191420"/>
                              <a:pt x="189123" y="148882"/>
                              <a:pt x="189123" y="96699"/>
                            </a:cubicBezTo>
                            <a:cubicBezTo>
                              <a:pt x="189123" y="44516"/>
                              <a:pt x="147150" y="1979"/>
                              <a:pt x="95660" y="1979"/>
                            </a:cubicBezTo>
                            <a:cubicBezTo>
                              <a:pt x="44169" y="1979"/>
                              <a:pt x="2196" y="44516"/>
                              <a:pt x="2196" y="96699"/>
                            </a:cubicBezTo>
                            <a:cubicBezTo>
                              <a:pt x="2196" y="149129"/>
                              <a:pt x="44169" y="191420"/>
                              <a:pt x="95660" y="191420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35" name="Forma Livre: Forma 934">
                        <a:extLst>
                          <a:ext uri="{FF2B5EF4-FFF2-40B4-BE49-F238E27FC236}">
                            <a16:creationId xmlns:a16="http://schemas.microsoft.com/office/drawing/2014/main" id="{6B65FF19-E40F-7505-C5B8-3B25E2EA0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55928" y="2447911"/>
                        <a:ext cx="193760" cy="196365"/>
                      </a:xfrm>
                      <a:custGeom>
                        <a:avLst/>
                        <a:gdLst>
                          <a:gd name="connsiteX0" fmla="*/ 96880 w 193760"/>
                          <a:gd name="connsiteY0" fmla="*/ 196366 h 196365"/>
                          <a:gd name="connsiteX1" fmla="*/ 0 w 193760"/>
                          <a:gd name="connsiteY1" fmla="*/ 98183 h 196365"/>
                          <a:gd name="connsiteX2" fmla="*/ 96880 w 193760"/>
                          <a:gd name="connsiteY2" fmla="*/ 0 h 196365"/>
                          <a:gd name="connsiteX3" fmla="*/ 193760 w 193760"/>
                          <a:gd name="connsiteY3" fmla="*/ 98183 h 196365"/>
                          <a:gd name="connsiteX4" fmla="*/ 96880 w 193760"/>
                          <a:gd name="connsiteY4" fmla="*/ 196366 h 196365"/>
                          <a:gd name="connsiteX5" fmla="*/ 96880 w 193760"/>
                          <a:gd name="connsiteY5" fmla="*/ 191667 h 196365"/>
                          <a:gd name="connsiteX6" fmla="*/ 189123 w 193760"/>
                          <a:gd name="connsiteY6" fmla="*/ 98183 h 196365"/>
                          <a:gd name="connsiteX7" fmla="*/ 96880 w 193760"/>
                          <a:gd name="connsiteY7" fmla="*/ 4699 h 196365"/>
                          <a:gd name="connsiteX8" fmla="*/ 4637 w 193760"/>
                          <a:gd name="connsiteY8" fmla="*/ 98183 h 196365"/>
                          <a:gd name="connsiteX9" fmla="*/ 96880 w 193760"/>
                          <a:gd name="connsiteY9" fmla="*/ 191667 h 1963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93760" h="196365">
                            <a:moveTo>
                              <a:pt x="96880" y="196366"/>
                            </a:moveTo>
                            <a:cubicBezTo>
                              <a:pt x="43437" y="196366"/>
                              <a:pt x="0" y="152344"/>
                              <a:pt x="0" y="98183"/>
                            </a:cubicBezTo>
                            <a:cubicBezTo>
                              <a:pt x="0" y="44022"/>
                              <a:pt x="43437" y="0"/>
                              <a:pt x="96880" y="0"/>
                            </a:cubicBezTo>
                            <a:cubicBezTo>
                              <a:pt x="150322" y="0"/>
                              <a:pt x="193760" y="44022"/>
                              <a:pt x="193760" y="98183"/>
                            </a:cubicBezTo>
                            <a:cubicBezTo>
                              <a:pt x="193760" y="152344"/>
                              <a:pt x="150322" y="196366"/>
                              <a:pt x="96880" y="196366"/>
                            </a:cubicBezTo>
                            <a:close/>
                            <a:moveTo>
                              <a:pt x="96880" y="191667"/>
                            </a:moveTo>
                            <a:cubicBezTo>
                              <a:pt x="147638" y="191667"/>
                              <a:pt x="189123" y="149624"/>
                              <a:pt x="189123" y="98183"/>
                            </a:cubicBezTo>
                            <a:cubicBezTo>
                              <a:pt x="189123" y="46742"/>
                              <a:pt x="147638" y="4699"/>
                              <a:pt x="96880" y="4699"/>
                            </a:cubicBezTo>
                            <a:cubicBezTo>
                              <a:pt x="46122" y="4699"/>
                              <a:pt x="4637" y="46742"/>
                              <a:pt x="4637" y="98183"/>
                            </a:cubicBezTo>
                            <a:cubicBezTo>
                              <a:pt x="4637" y="149624"/>
                              <a:pt x="45877" y="191667"/>
                              <a:pt x="96880" y="191667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936" name="Forma Livre: Forma 935">
                        <a:extLst>
                          <a:ext uri="{FF2B5EF4-FFF2-40B4-BE49-F238E27FC236}">
                            <a16:creationId xmlns:a16="http://schemas.microsoft.com/office/drawing/2014/main" id="{38F65A54-0AA5-DC57-F605-BDDFC9FBCF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53488" y="2671729"/>
                        <a:ext cx="198640" cy="201312"/>
                      </a:xfrm>
                      <a:custGeom>
                        <a:avLst/>
                        <a:gdLst>
                          <a:gd name="connsiteX0" fmla="*/ 99320 w 198640"/>
                          <a:gd name="connsiteY0" fmla="*/ 201312 h 201312"/>
                          <a:gd name="connsiteX1" fmla="*/ 0 w 198640"/>
                          <a:gd name="connsiteY1" fmla="*/ 100656 h 201312"/>
                          <a:gd name="connsiteX2" fmla="*/ 99320 w 198640"/>
                          <a:gd name="connsiteY2" fmla="*/ 0 h 201312"/>
                          <a:gd name="connsiteX3" fmla="*/ 198641 w 198640"/>
                          <a:gd name="connsiteY3" fmla="*/ 100656 h 201312"/>
                          <a:gd name="connsiteX4" fmla="*/ 99320 w 198640"/>
                          <a:gd name="connsiteY4" fmla="*/ 201312 h 201312"/>
                          <a:gd name="connsiteX5" fmla="*/ 99320 w 198640"/>
                          <a:gd name="connsiteY5" fmla="*/ 191667 h 201312"/>
                          <a:gd name="connsiteX6" fmla="*/ 189123 w 198640"/>
                          <a:gd name="connsiteY6" fmla="*/ 100656 h 201312"/>
                          <a:gd name="connsiteX7" fmla="*/ 99320 w 198640"/>
                          <a:gd name="connsiteY7" fmla="*/ 9645 h 201312"/>
                          <a:gd name="connsiteX8" fmla="*/ 9517 w 198640"/>
                          <a:gd name="connsiteY8" fmla="*/ 100656 h 201312"/>
                          <a:gd name="connsiteX9" fmla="*/ 99320 w 198640"/>
                          <a:gd name="connsiteY9" fmla="*/ 191667 h 2013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98640" h="201312">
                            <a:moveTo>
                              <a:pt x="99320" y="201312"/>
                            </a:moveTo>
                            <a:cubicBezTo>
                              <a:pt x="44658" y="201312"/>
                              <a:pt x="0" y="156054"/>
                              <a:pt x="0" y="100656"/>
                            </a:cubicBezTo>
                            <a:cubicBezTo>
                              <a:pt x="0" y="45258"/>
                              <a:pt x="44658" y="0"/>
                              <a:pt x="99320" y="0"/>
                            </a:cubicBezTo>
                            <a:cubicBezTo>
                              <a:pt x="153983" y="0"/>
                              <a:pt x="198641" y="45258"/>
                              <a:pt x="198641" y="100656"/>
                            </a:cubicBezTo>
                            <a:cubicBezTo>
                              <a:pt x="198641" y="156054"/>
                              <a:pt x="153983" y="201312"/>
                              <a:pt x="99320" y="201312"/>
                            </a:cubicBezTo>
                            <a:close/>
                            <a:moveTo>
                              <a:pt x="99320" y="191667"/>
                            </a:moveTo>
                            <a:cubicBezTo>
                              <a:pt x="148859" y="191667"/>
                              <a:pt x="189123" y="150861"/>
                              <a:pt x="189123" y="100656"/>
                            </a:cubicBezTo>
                            <a:cubicBezTo>
                              <a:pt x="189123" y="50452"/>
                              <a:pt x="148859" y="9645"/>
                              <a:pt x="99320" y="9645"/>
                            </a:cubicBezTo>
                            <a:cubicBezTo>
                              <a:pt x="49782" y="9645"/>
                              <a:pt x="9517" y="50452"/>
                              <a:pt x="9517" y="100656"/>
                            </a:cubicBezTo>
                            <a:cubicBezTo>
                              <a:pt x="9273" y="150861"/>
                              <a:pt x="49782" y="191667"/>
                              <a:pt x="99320" y="191667"/>
                            </a:cubicBezTo>
                            <a:close/>
                          </a:path>
                        </a:pathLst>
                      </a:custGeom>
                      <a:solidFill>
                        <a:srgbClr val="969CAA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937" name="Gráfico 4">
                      <a:extLst>
                        <a:ext uri="{FF2B5EF4-FFF2-40B4-BE49-F238E27FC236}">
                          <a16:creationId xmlns:a16="http://schemas.microsoft.com/office/drawing/2014/main" id="{D34FEC44-CFC1-19AC-4AFD-9319648430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63266" y="768414"/>
                      <a:ext cx="198640" cy="875238"/>
                      <a:chOff x="3463266" y="768414"/>
                      <a:chExt cx="198640" cy="875238"/>
                    </a:xfrm>
                    <a:solidFill>
                      <a:srgbClr val="969CAA"/>
                    </a:solidFill>
                  </p:grpSpPr>
                  <p:grpSp>
                    <p:nvGrpSpPr>
                      <p:cNvPr id="938" name="Gráfico 4">
                        <a:extLst>
                          <a:ext uri="{FF2B5EF4-FFF2-40B4-BE49-F238E27FC236}">
                            <a16:creationId xmlns:a16="http://schemas.microsoft.com/office/drawing/2014/main" id="{B119634D-AFF3-B381-2DF8-BE744EDFDD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63266" y="768414"/>
                        <a:ext cx="198640" cy="668237"/>
                        <a:chOff x="3463266" y="768414"/>
                        <a:chExt cx="198640" cy="668237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939" name="Forma Livre: Forma 938">
                          <a:extLst>
                            <a:ext uri="{FF2B5EF4-FFF2-40B4-BE49-F238E27FC236}">
                              <a16:creationId xmlns:a16="http://schemas.microsoft.com/office/drawing/2014/main" id="{D8E1EA42-17F8-D93C-8B1B-BE56CEDDC8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66926" y="768414"/>
                          <a:ext cx="191319" cy="193892"/>
                        </a:xfrm>
                        <a:custGeom>
                          <a:avLst/>
                          <a:gdLst>
                            <a:gd name="connsiteX0" fmla="*/ 95660 w 191319"/>
                            <a:gd name="connsiteY0" fmla="*/ 193893 h 193892"/>
                            <a:gd name="connsiteX1" fmla="*/ 0 w 191319"/>
                            <a:gd name="connsiteY1" fmla="*/ 96946 h 193892"/>
                            <a:gd name="connsiteX2" fmla="*/ 95660 w 191319"/>
                            <a:gd name="connsiteY2" fmla="*/ 0 h 193892"/>
                            <a:gd name="connsiteX3" fmla="*/ 191320 w 191319"/>
                            <a:gd name="connsiteY3" fmla="*/ 96946 h 193892"/>
                            <a:gd name="connsiteX4" fmla="*/ 95660 w 191319"/>
                            <a:gd name="connsiteY4" fmla="*/ 193893 h 193892"/>
                            <a:gd name="connsiteX5" fmla="*/ 95660 w 191319"/>
                            <a:gd name="connsiteY5" fmla="*/ 191420 h 193892"/>
                            <a:gd name="connsiteX6" fmla="*/ 189123 w 191319"/>
                            <a:gd name="connsiteY6" fmla="*/ 96699 h 193892"/>
                            <a:gd name="connsiteX7" fmla="*/ 95660 w 191319"/>
                            <a:gd name="connsiteY7" fmla="*/ 1979 h 193892"/>
                            <a:gd name="connsiteX8" fmla="*/ 2196 w 191319"/>
                            <a:gd name="connsiteY8" fmla="*/ 96699 h 193892"/>
                            <a:gd name="connsiteX9" fmla="*/ 95660 w 191319"/>
                            <a:gd name="connsiteY9" fmla="*/ 191420 h 19389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91319" h="193892">
                              <a:moveTo>
                                <a:pt x="95660" y="193893"/>
                              </a:moveTo>
                              <a:cubicBezTo>
                                <a:pt x="42950" y="193893"/>
                                <a:pt x="0" y="150366"/>
                                <a:pt x="0" y="96946"/>
                              </a:cubicBezTo>
                              <a:cubicBezTo>
                                <a:pt x="0" y="43527"/>
                                <a:pt x="42950" y="0"/>
                                <a:pt x="95660" y="0"/>
                              </a:cubicBezTo>
                              <a:cubicBezTo>
                                <a:pt x="148370" y="0"/>
                                <a:pt x="191320" y="43527"/>
                                <a:pt x="191320" y="96946"/>
                              </a:cubicBezTo>
                              <a:cubicBezTo>
                                <a:pt x="191320" y="150366"/>
                                <a:pt x="148370" y="193893"/>
                                <a:pt x="95660" y="193893"/>
                              </a:cubicBezTo>
                              <a:close/>
                              <a:moveTo>
                                <a:pt x="95660" y="191420"/>
                              </a:moveTo>
                              <a:cubicBezTo>
                                <a:pt x="147150" y="191420"/>
                                <a:pt x="189123" y="148882"/>
                                <a:pt x="189123" y="96699"/>
                              </a:cubicBezTo>
                              <a:cubicBezTo>
                                <a:pt x="189123" y="44516"/>
                                <a:pt x="147150" y="1979"/>
                                <a:pt x="95660" y="1979"/>
                              </a:cubicBezTo>
                              <a:cubicBezTo>
                                <a:pt x="44169" y="1979"/>
                                <a:pt x="2196" y="44516"/>
                                <a:pt x="2196" y="96699"/>
                              </a:cubicBezTo>
                              <a:cubicBezTo>
                                <a:pt x="2196" y="148882"/>
                                <a:pt x="44169" y="191420"/>
                                <a:pt x="95660" y="19142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40" name="Forma Livre: Forma 939">
                          <a:extLst>
                            <a:ext uri="{FF2B5EF4-FFF2-40B4-BE49-F238E27FC236}">
                              <a16:creationId xmlns:a16="http://schemas.microsoft.com/office/drawing/2014/main" id="{328B1B05-9A2C-6967-ABE7-A737F77DE5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65706" y="1011522"/>
                          <a:ext cx="193760" cy="196365"/>
                        </a:xfrm>
                        <a:custGeom>
                          <a:avLst/>
                          <a:gdLst>
                            <a:gd name="connsiteX0" fmla="*/ 96880 w 193760"/>
                            <a:gd name="connsiteY0" fmla="*/ 196366 h 196365"/>
                            <a:gd name="connsiteX1" fmla="*/ 0 w 193760"/>
                            <a:gd name="connsiteY1" fmla="*/ 98183 h 196365"/>
                            <a:gd name="connsiteX2" fmla="*/ 96880 w 193760"/>
                            <a:gd name="connsiteY2" fmla="*/ 0 h 196365"/>
                            <a:gd name="connsiteX3" fmla="*/ 193760 w 193760"/>
                            <a:gd name="connsiteY3" fmla="*/ 98183 h 196365"/>
                            <a:gd name="connsiteX4" fmla="*/ 96880 w 193760"/>
                            <a:gd name="connsiteY4" fmla="*/ 196366 h 196365"/>
                            <a:gd name="connsiteX5" fmla="*/ 96880 w 193760"/>
                            <a:gd name="connsiteY5" fmla="*/ 191667 h 196365"/>
                            <a:gd name="connsiteX6" fmla="*/ 189123 w 193760"/>
                            <a:gd name="connsiteY6" fmla="*/ 98183 h 196365"/>
                            <a:gd name="connsiteX7" fmla="*/ 96880 w 193760"/>
                            <a:gd name="connsiteY7" fmla="*/ 4699 h 196365"/>
                            <a:gd name="connsiteX8" fmla="*/ 4637 w 193760"/>
                            <a:gd name="connsiteY8" fmla="*/ 98183 h 196365"/>
                            <a:gd name="connsiteX9" fmla="*/ 96880 w 193760"/>
                            <a:gd name="connsiteY9" fmla="*/ 191667 h 1963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93760" h="196365">
                              <a:moveTo>
                                <a:pt x="96880" y="196366"/>
                              </a:moveTo>
                              <a:cubicBezTo>
                                <a:pt x="43438" y="196366"/>
                                <a:pt x="0" y="152344"/>
                                <a:pt x="0" y="98183"/>
                              </a:cubicBezTo>
                              <a:cubicBezTo>
                                <a:pt x="0" y="44022"/>
                                <a:pt x="43438" y="0"/>
                                <a:pt x="96880" y="0"/>
                              </a:cubicBezTo>
                              <a:cubicBezTo>
                                <a:pt x="150323" y="0"/>
                                <a:pt x="193760" y="44022"/>
                                <a:pt x="193760" y="98183"/>
                              </a:cubicBezTo>
                              <a:cubicBezTo>
                                <a:pt x="193760" y="152344"/>
                                <a:pt x="150323" y="196366"/>
                                <a:pt x="96880" y="196366"/>
                              </a:cubicBezTo>
                              <a:close/>
                              <a:moveTo>
                                <a:pt x="96880" y="191667"/>
                              </a:moveTo>
                              <a:cubicBezTo>
                                <a:pt x="147638" y="191667"/>
                                <a:pt x="189123" y="149624"/>
                                <a:pt x="189123" y="98183"/>
                              </a:cubicBezTo>
                              <a:cubicBezTo>
                                <a:pt x="189123" y="46742"/>
                                <a:pt x="147638" y="4699"/>
                                <a:pt x="96880" y="4699"/>
                              </a:cubicBezTo>
                              <a:cubicBezTo>
                                <a:pt x="46122" y="4699"/>
                                <a:pt x="4637" y="46742"/>
                                <a:pt x="4637" y="98183"/>
                              </a:cubicBezTo>
                              <a:cubicBezTo>
                                <a:pt x="4637" y="149624"/>
                                <a:pt x="46122" y="191667"/>
                                <a:pt x="96880" y="1916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41" name="Forma Livre: Forma 940">
                          <a:extLst>
                            <a:ext uri="{FF2B5EF4-FFF2-40B4-BE49-F238E27FC236}">
                              <a16:creationId xmlns:a16="http://schemas.microsoft.com/office/drawing/2014/main" id="{EA17E143-7482-51E1-B34C-9E04F53FE9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63266" y="1235339"/>
                          <a:ext cx="198640" cy="201312"/>
                        </a:xfrm>
                        <a:custGeom>
                          <a:avLst/>
                          <a:gdLst>
                            <a:gd name="connsiteX0" fmla="*/ 99320 w 198640"/>
                            <a:gd name="connsiteY0" fmla="*/ 201312 h 201312"/>
                            <a:gd name="connsiteX1" fmla="*/ 0 w 198640"/>
                            <a:gd name="connsiteY1" fmla="*/ 100656 h 201312"/>
                            <a:gd name="connsiteX2" fmla="*/ 99320 w 198640"/>
                            <a:gd name="connsiteY2" fmla="*/ 0 h 201312"/>
                            <a:gd name="connsiteX3" fmla="*/ 198641 w 198640"/>
                            <a:gd name="connsiteY3" fmla="*/ 100656 h 201312"/>
                            <a:gd name="connsiteX4" fmla="*/ 99320 w 198640"/>
                            <a:gd name="connsiteY4" fmla="*/ 201312 h 201312"/>
                            <a:gd name="connsiteX5" fmla="*/ 99320 w 198640"/>
                            <a:gd name="connsiteY5" fmla="*/ 191667 h 201312"/>
                            <a:gd name="connsiteX6" fmla="*/ 189123 w 198640"/>
                            <a:gd name="connsiteY6" fmla="*/ 100656 h 201312"/>
                            <a:gd name="connsiteX7" fmla="*/ 99320 w 198640"/>
                            <a:gd name="connsiteY7" fmla="*/ 9645 h 201312"/>
                            <a:gd name="connsiteX8" fmla="*/ 9517 w 198640"/>
                            <a:gd name="connsiteY8" fmla="*/ 100656 h 201312"/>
                            <a:gd name="connsiteX9" fmla="*/ 99320 w 198640"/>
                            <a:gd name="connsiteY9" fmla="*/ 191667 h 2013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98640" h="201312">
                              <a:moveTo>
                                <a:pt x="99320" y="201312"/>
                              </a:moveTo>
                              <a:cubicBezTo>
                                <a:pt x="44658" y="201312"/>
                                <a:pt x="0" y="156054"/>
                                <a:pt x="0" y="100656"/>
                              </a:cubicBezTo>
                              <a:cubicBezTo>
                                <a:pt x="0" y="45258"/>
                                <a:pt x="44658" y="0"/>
                                <a:pt x="99320" y="0"/>
                              </a:cubicBezTo>
                              <a:cubicBezTo>
                                <a:pt x="153983" y="0"/>
                                <a:pt x="198641" y="45258"/>
                                <a:pt x="198641" y="100656"/>
                              </a:cubicBezTo>
                              <a:cubicBezTo>
                                <a:pt x="198641" y="156054"/>
                                <a:pt x="153983" y="201312"/>
                                <a:pt x="99320" y="201312"/>
                              </a:cubicBezTo>
                              <a:close/>
                              <a:moveTo>
                                <a:pt x="99320" y="191667"/>
                              </a:moveTo>
                              <a:cubicBezTo>
                                <a:pt x="148858" y="191667"/>
                                <a:pt x="189123" y="150861"/>
                                <a:pt x="189123" y="100656"/>
                              </a:cubicBezTo>
                              <a:cubicBezTo>
                                <a:pt x="189123" y="50452"/>
                                <a:pt x="148858" y="9645"/>
                                <a:pt x="99320" y="9645"/>
                              </a:cubicBezTo>
                              <a:cubicBezTo>
                                <a:pt x="49782" y="9645"/>
                                <a:pt x="9517" y="50452"/>
                                <a:pt x="9517" y="100656"/>
                              </a:cubicBezTo>
                              <a:cubicBezTo>
                                <a:pt x="9517" y="150861"/>
                                <a:pt x="49782" y="191667"/>
                                <a:pt x="99320" y="1916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942" name="Gráfico 4">
                        <a:extLst>
                          <a:ext uri="{FF2B5EF4-FFF2-40B4-BE49-F238E27FC236}">
                            <a16:creationId xmlns:a16="http://schemas.microsoft.com/office/drawing/2014/main" id="{A82D91DE-E758-9BF9-680B-0A4D293B4D5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521589" y="1392135"/>
                        <a:ext cx="81994" cy="251516"/>
                        <a:chOff x="3521589" y="1392135"/>
                        <a:chExt cx="81994" cy="251516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943" name="Forma Livre: Forma 942">
                          <a:extLst>
                            <a:ext uri="{FF2B5EF4-FFF2-40B4-BE49-F238E27FC236}">
                              <a16:creationId xmlns:a16="http://schemas.microsoft.com/office/drawing/2014/main" id="{3A7D0ED9-C779-3069-9D7D-36C5C39AF5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89" y="1392135"/>
                          <a:ext cx="81994" cy="83096"/>
                        </a:xfrm>
                        <a:custGeom>
                          <a:avLst/>
                          <a:gdLst>
                            <a:gd name="connsiteX0" fmla="*/ 40997 w 81994"/>
                            <a:gd name="connsiteY0" fmla="*/ 83097 h 83096"/>
                            <a:gd name="connsiteX1" fmla="*/ 0 w 81994"/>
                            <a:gd name="connsiteY1" fmla="*/ 41548 h 83096"/>
                            <a:gd name="connsiteX2" fmla="*/ 40997 w 81994"/>
                            <a:gd name="connsiteY2" fmla="*/ 0 h 83096"/>
                            <a:gd name="connsiteX3" fmla="*/ 81994 w 81994"/>
                            <a:gd name="connsiteY3" fmla="*/ 41548 h 83096"/>
                            <a:gd name="connsiteX4" fmla="*/ 40997 w 81994"/>
                            <a:gd name="connsiteY4" fmla="*/ 83097 h 83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1994" h="83096">
                              <a:moveTo>
                                <a:pt x="40997" y="83097"/>
                              </a:moveTo>
                              <a:cubicBezTo>
                                <a:pt x="18302" y="83097"/>
                                <a:pt x="0" y="64549"/>
                                <a:pt x="0" y="41548"/>
                              </a:cubicBezTo>
                              <a:cubicBezTo>
                                <a:pt x="0" y="18548"/>
                                <a:pt x="18302" y="0"/>
                                <a:pt x="40997" y="0"/>
                              </a:cubicBezTo>
                              <a:cubicBezTo>
                                <a:pt x="63692" y="0"/>
                                <a:pt x="81994" y="18548"/>
                                <a:pt x="81994" y="41548"/>
                              </a:cubicBezTo>
                              <a:cubicBezTo>
                                <a:pt x="81994" y="64549"/>
                                <a:pt x="63692" y="83097"/>
                                <a:pt x="40997" y="8309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44" name="Forma Livre: Forma 943">
                          <a:extLst>
                            <a:ext uri="{FF2B5EF4-FFF2-40B4-BE49-F238E27FC236}">
                              <a16:creationId xmlns:a16="http://schemas.microsoft.com/office/drawing/2014/main" id="{D0080054-600D-EE69-1FF2-6883480486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33546" y="1509856"/>
                          <a:ext cx="58079" cy="58860"/>
                        </a:xfrm>
                        <a:custGeom>
                          <a:avLst/>
                          <a:gdLst>
                            <a:gd name="connsiteX0" fmla="*/ 58079 w 58079"/>
                            <a:gd name="connsiteY0" fmla="*/ 29430 h 58860"/>
                            <a:gd name="connsiteX1" fmla="*/ 29039 w 58079"/>
                            <a:gd name="connsiteY1" fmla="*/ 58860 h 58860"/>
                            <a:gd name="connsiteX2" fmla="*/ 0 w 58079"/>
                            <a:gd name="connsiteY2" fmla="*/ 29430 h 58860"/>
                            <a:gd name="connsiteX3" fmla="*/ 29039 w 58079"/>
                            <a:gd name="connsiteY3" fmla="*/ 0 h 58860"/>
                            <a:gd name="connsiteX4" fmla="*/ 58079 w 58079"/>
                            <a:gd name="connsiteY4" fmla="*/ 29430 h 588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8079" h="58860">
                              <a:moveTo>
                                <a:pt x="58079" y="29430"/>
                              </a:moveTo>
                              <a:cubicBezTo>
                                <a:pt x="58079" y="45684"/>
                                <a:pt x="45078" y="58860"/>
                                <a:pt x="29039" y="58860"/>
                              </a:cubicBezTo>
                              <a:cubicBezTo>
                                <a:pt x="13002" y="58860"/>
                                <a:pt x="0" y="45684"/>
                                <a:pt x="0" y="29430"/>
                              </a:cubicBezTo>
                              <a:cubicBezTo>
                                <a:pt x="0" y="13176"/>
                                <a:pt x="13001" y="0"/>
                                <a:pt x="29039" y="0"/>
                              </a:cubicBezTo>
                              <a:cubicBezTo>
                                <a:pt x="45077" y="0"/>
                                <a:pt x="58079" y="13176"/>
                                <a:pt x="58079" y="294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45" name="Forma Livre: Forma 944">
                          <a:extLst>
                            <a:ext uri="{FF2B5EF4-FFF2-40B4-BE49-F238E27FC236}">
                              <a16:creationId xmlns:a16="http://schemas.microsoft.com/office/drawing/2014/main" id="{B3B9E596-1F20-5CF3-5EDE-0662729551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42819" y="1603587"/>
                          <a:ext cx="39532" cy="40064"/>
                        </a:xfrm>
                        <a:custGeom>
                          <a:avLst/>
                          <a:gdLst>
                            <a:gd name="connsiteX0" fmla="*/ 39533 w 39532"/>
                            <a:gd name="connsiteY0" fmla="*/ 20032 h 40064"/>
                            <a:gd name="connsiteX1" fmla="*/ 19767 w 39532"/>
                            <a:gd name="connsiteY1" fmla="*/ 40065 h 40064"/>
                            <a:gd name="connsiteX2" fmla="*/ 0 w 39532"/>
                            <a:gd name="connsiteY2" fmla="*/ 20032 h 40064"/>
                            <a:gd name="connsiteX3" fmla="*/ 19767 w 39532"/>
                            <a:gd name="connsiteY3" fmla="*/ 0 h 40064"/>
                            <a:gd name="connsiteX4" fmla="*/ 39533 w 39532"/>
                            <a:gd name="connsiteY4" fmla="*/ 20032 h 40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32" h="40064">
                              <a:moveTo>
                                <a:pt x="39533" y="20032"/>
                              </a:moveTo>
                              <a:cubicBezTo>
                                <a:pt x="39533" y="31096"/>
                                <a:pt x="30683" y="40065"/>
                                <a:pt x="19767" y="40065"/>
                              </a:cubicBezTo>
                              <a:cubicBezTo>
                                <a:pt x="8850" y="40065"/>
                                <a:pt x="0" y="31096"/>
                                <a:pt x="0" y="20032"/>
                              </a:cubicBezTo>
                              <a:cubicBezTo>
                                <a:pt x="0" y="8969"/>
                                <a:pt x="8850" y="0"/>
                                <a:pt x="19767" y="0"/>
                              </a:cubicBezTo>
                              <a:cubicBezTo>
                                <a:pt x="30684" y="0"/>
                                <a:pt x="39533" y="8969"/>
                                <a:pt x="39533" y="2003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946" name="Gráfico 4">
                      <a:extLst>
                        <a:ext uri="{FF2B5EF4-FFF2-40B4-BE49-F238E27FC236}">
                          <a16:creationId xmlns:a16="http://schemas.microsoft.com/office/drawing/2014/main" id="{F98B0BA6-53BD-AF09-B812-5B1104CCE1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79912" y="2971471"/>
                      <a:ext cx="152762" cy="737979"/>
                      <a:chOff x="3579912" y="2971471"/>
                      <a:chExt cx="152762" cy="737979"/>
                    </a:xfrm>
                    <a:solidFill>
                      <a:srgbClr val="969CAA"/>
                    </a:solidFill>
                  </p:grpSpPr>
                  <p:grpSp>
                    <p:nvGrpSpPr>
                      <p:cNvPr id="947" name="Gráfico 4">
                        <a:extLst>
                          <a:ext uri="{FF2B5EF4-FFF2-40B4-BE49-F238E27FC236}">
                            <a16:creationId xmlns:a16="http://schemas.microsoft.com/office/drawing/2014/main" id="{56C09E59-AE46-428B-FFE9-A3307760CB4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579912" y="2971471"/>
                        <a:ext cx="152762" cy="514409"/>
                        <a:chOff x="3579912" y="2971471"/>
                        <a:chExt cx="152762" cy="514409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948" name="Forma Livre: Forma 947">
                          <a:extLst>
                            <a:ext uri="{FF2B5EF4-FFF2-40B4-BE49-F238E27FC236}">
                              <a16:creationId xmlns:a16="http://schemas.microsoft.com/office/drawing/2014/main" id="{E68929CA-EF57-3527-3E2B-E3277E464F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82596" y="3336504"/>
                          <a:ext cx="147394" cy="149376"/>
                        </a:xfrm>
                        <a:custGeom>
                          <a:avLst/>
                          <a:gdLst>
                            <a:gd name="connsiteX0" fmla="*/ 73697 w 147394"/>
                            <a:gd name="connsiteY0" fmla="*/ 0 h 149376"/>
                            <a:gd name="connsiteX1" fmla="*/ 147394 w 147394"/>
                            <a:gd name="connsiteY1" fmla="*/ 74688 h 149376"/>
                            <a:gd name="connsiteX2" fmla="*/ 73697 w 147394"/>
                            <a:gd name="connsiteY2" fmla="*/ 149377 h 149376"/>
                            <a:gd name="connsiteX3" fmla="*/ 0 w 147394"/>
                            <a:gd name="connsiteY3" fmla="*/ 74688 h 149376"/>
                            <a:gd name="connsiteX4" fmla="*/ 73697 w 147394"/>
                            <a:gd name="connsiteY4" fmla="*/ 0 h 149376"/>
                            <a:gd name="connsiteX5" fmla="*/ 73697 w 147394"/>
                            <a:gd name="connsiteY5" fmla="*/ 1979 h 149376"/>
                            <a:gd name="connsiteX6" fmla="*/ 1708 w 147394"/>
                            <a:gd name="connsiteY6" fmla="*/ 74936 h 149376"/>
                            <a:gd name="connsiteX7" fmla="*/ 73697 w 147394"/>
                            <a:gd name="connsiteY7" fmla="*/ 147893 h 149376"/>
                            <a:gd name="connsiteX8" fmla="*/ 145686 w 147394"/>
                            <a:gd name="connsiteY8" fmla="*/ 74936 h 149376"/>
                            <a:gd name="connsiteX9" fmla="*/ 73697 w 147394"/>
                            <a:gd name="connsiteY9" fmla="*/ 1979 h 1493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47394" h="149376">
                              <a:moveTo>
                                <a:pt x="73697" y="0"/>
                              </a:moveTo>
                              <a:cubicBezTo>
                                <a:pt x="114450" y="0"/>
                                <a:pt x="147394" y="33387"/>
                                <a:pt x="147394" y="74688"/>
                              </a:cubicBezTo>
                              <a:cubicBezTo>
                                <a:pt x="147394" y="115990"/>
                                <a:pt x="114206" y="149377"/>
                                <a:pt x="73697" y="149377"/>
                              </a:cubicBezTo>
                              <a:cubicBezTo>
                                <a:pt x="32944" y="149377"/>
                                <a:pt x="0" y="115742"/>
                                <a:pt x="0" y="74688"/>
                              </a:cubicBezTo>
                              <a:cubicBezTo>
                                <a:pt x="0" y="33634"/>
                                <a:pt x="32944" y="0"/>
                                <a:pt x="73697" y="0"/>
                              </a:cubicBezTo>
                              <a:close/>
                              <a:moveTo>
                                <a:pt x="73697" y="1979"/>
                              </a:moveTo>
                              <a:cubicBezTo>
                                <a:pt x="34164" y="1979"/>
                                <a:pt x="1708" y="34624"/>
                                <a:pt x="1708" y="74936"/>
                              </a:cubicBezTo>
                              <a:cubicBezTo>
                                <a:pt x="1708" y="115000"/>
                                <a:pt x="33920" y="147893"/>
                                <a:pt x="73697" y="147893"/>
                              </a:cubicBezTo>
                              <a:cubicBezTo>
                                <a:pt x="113230" y="147893"/>
                                <a:pt x="145686" y="115248"/>
                                <a:pt x="145686" y="74936"/>
                              </a:cubicBezTo>
                              <a:cubicBezTo>
                                <a:pt x="145686" y="34624"/>
                                <a:pt x="113230" y="1979"/>
                                <a:pt x="73697" y="197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49" name="Forma Livre: Forma 948">
                          <a:extLst>
                            <a:ext uri="{FF2B5EF4-FFF2-40B4-BE49-F238E27FC236}">
                              <a16:creationId xmlns:a16="http://schemas.microsoft.com/office/drawing/2014/main" id="{5E1BF0F8-2039-BADC-594B-7FCD7D69CF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81620" y="3147310"/>
                          <a:ext cx="149346" cy="151354"/>
                        </a:xfrm>
                        <a:custGeom>
                          <a:avLst/>
                          <a:gdLst>
                            <a:gd name="connsiteX0" fmla="*/ 74674 w 149346"/>
                            <a:gd name="connsiteY0" fmla="*/ 0 h 151354"/>
                            <a:gd name="connsiteX1" fmla="*/ 149347 w 149346"/>
                            <a:gd name="connsiteY1" fmla="*/ 75677 h 151354"/>
                            <a:gd name="connsiteX2" fmla="*/ 74674 w 149346"/>
                            <a:gd name="connsiteY2" fmla="*/ 151355 h 151354"/>
                            <a:gd name="connsiteX3" fmla="*/ 0 w 149346"/>
                            <a:gd name="connsiteY3" fmla="*/ 75677 h 151354"/>
                            <a:gd name="connsiteX4" fmla="*/ 74674 w 149346"/>
                            <a:gd name="connsiteY4" fmla="*/ 0 h 151354"/>
                            <a:gd name="connsiteX5" fmla="*/ 74674 w 149346"/>
                            <a:gd name="connsiteY5" fmla="*/ 3710 h 151354"/>
                            <a:gd name="connsiteX6" fmla="*/ 3661 w 149346"/>
                            <a:gd name="connsiteY6" fmla="*/ 75677 h 151354"/>
                            <a:gd name="connsiteX7" fmla="*/ 74674 w 149346"/>
                            <a:gd name="connsiteY7" fmla="*/ 147645 h 151354"/>
                            <a:gd name="connsiteX8" fmla="*/ 145686 w 149346"/>
                            <a:gd name="connsiteY8" fmla="*/ 75677 h 151354"/>
                            <a:gd name="connsiteX9" fmla="*/ 74674 w 149346"/>
                            <a:gd name="connsiteY9" fmla="*/ 3710 h 1513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49346" h="151354">
                              <a:moveTo>
                                <a:pt x="74674" y="0"/>
                              </a:moveTo>
                              <a:cubicBezTo>
                                <a:pt x="115914" y="0"/>
                                <a:pt x="149347" y="33882"/>
                                <a:pt x="149347" y="75677"/>
                              </a:cubicBezTo>
                              <a:cubicBezTo>
                                <a:pt x="149347" y="117473"/>
                                <a:pt x="115914" y="151355"/>
                                <a:pt x="74674" y="151355"/>
                              </a:cubicBezTo>
                              <a:cubicBezTo>
                                <a:pt x="33432" y="151355"/>
                                <a:pt x="0" y="117473"/>
                                <a:pt x="0" y="75677"/>
                              </a:cubicBezTo>
                              <a:cubicBezTo>
                                <a:pt x="0" y="34129"/>
                                <a:pt x="33432" y="0"/>
                                <a:pt x="74674" y="0"/>
                              </a:cubicBezTo>
                              <a:close/>
                              <a:moveTo>
                                <a:pt x="74674" y="3710"/>
                              </a:moveTo>
                              <a:cubicBezTo>
                                <a:pt x="35629" y="3710"/>
                                <a:pt x="3661" y="36108"/>
                                <a:pt x="3661" y="75677"/>
                              </a:cubicBezTo>
                              <a:cubicBezTo>
                                <a:pt x="3661" y="115248"/>
                                <a:pt x="35629" y="147645"/>
                                <a:pt x="74674" y="147645"/>
                              </a:cubicBezTo>
                              <a:cubicBezTo>
                                <a:pt x="113718" y="147645"/>
                                <a:pt x="145686" y="115248"/>
                                <a:pt x="145686" y="75677"/>
                              </a:cubicBezTo>
                              <a:cubicBezTo>
                                <a:pt x="145686" y="36108"/>
                                <a:pt x="113718" y="3710"/>
                                <a:pt x="74674" y="371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50" name="Forma Livre: Forma 949">
                          <a:extLst>
                            <a:ext uri="{FF2B5EF4-FFF2-40B4-BE49-F238E27FC236}">
                              <a16:creationId xmlns:a16="http://schemas.microsoft.com/office/drawing/2014/main" id="{573ACAD1-5EAC-CF52-16C5-F8377795FE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79912" y="2971471"/>
                          <a:ext cx="152762" cy="154817"/>
                        </a:xfrm>
                        <a:custGeom>
                          <a:avLst/>
                          <a:gdLst>
                            <a:gd name="connsiteX0" fmla="*/ 76382 w 152762"/>
                            <a:gd name="connsiteY0" fmla="*/ 0 h 154817"/>
                            <a:gd name="connsiteX1" fmla="*/ 152763 w 152762"/>
                            <a:gd name="connsiteY1" fmla="*/ 77409 h 154817"/>
                            <a:gd name="connsiteX2" fmla="*/ 76382 w 152762"/>
                            <a:gd name="connsiteY2" fmla="*/ 154817 h 154817"/>
                            <a:gd name="connsiteX3" fmla="*/ 0 w 152762"/>
                            <a:gd name="connsiteY3" fmla="*/ 77409 h 154817"/>
                            <a:gd name="connsiteX4" fmla="*/ 76382 w 152762"/>
                            <a:gd name="connsiteY4" fmla="*/ 0 h 154817"/>
                            <a:gd name="connsiteX5" fmla="*/ 76382 w 152762"/>
                            <a:gd name="connsiteY5" fmla="*/ 7419 h 154817"/>
                            <a:gd name="connsiteX6" fmla="*/ 7077 w 152762"/>
                            <a:gd name="connsiteY6" fmla="*/ 77656 h 154817"/>
                            <a:gd name="connsiteX7" fmla="*/ 76382 w 152762"/>
                            <a:gd name="connsiteY7" fmla="*/ 147893 h 154817"/>
                            <a:gd name="connsiteX8" fmla="*/ 145686 w 152762"/>
                            <a:gd name="connsiteY8" fmla="*/ 77656 h 154817"/>
                            <a:gd name="connsiteX9" fmla="*/ 76382 w 152762"/>
                            <a:gd name="connsiteY9" fmla="*/ 7419 h 1548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2762" h="154817">
                              <a:moveTo>
                                <a:pt x="76382" y="0"/>
                              </a:moveTo>
                              <a:cubicBezTo>
                                <a:pt x="118599" y="0"/>
                                <a:pt x="152763" y="34624"/>
                                <a:pt x="152763" y="77409"/>
                              </a:cubicBezTo>
                              <a:cubicBezTo>
                                <a:pt x="152763" y="120194"/>
                                <a:pt x="118599" y="154817"/>
                                <a:pt x="76382" y="154817"/>
                              </a:cubicBezTo>
                              <a:cubicBezTo>
                                <a:pt x="34164" y="154817"/>
                                <a:pt x="0" y="119946"/>
                                <a:pt x="0" y="77409"/>
                              </a:cubicBezTo>
                              <a:cubicBezTo>
                                <a:pt x="0" y="34871"/>
                                <a:pt x="34164" y="0"/>
                                <a:pt x="76382" y="0"/>
                              </a:cubicBezTo>
                              <a:close/>
                              <a:moveTo>
                                <a:pt x="76382" y="7419"/>
                              </a:moveTo>
                              <a:cubicBezTo>
                                <a:pt x="38313" y="7419"/>
                                <a:pt x="7077" y="38828"/>
                                <a:pt x="7077" y="77656"/>
                              </a:cubicBezTo>
                              <a:cubicBezTo>
                                <a:pt x="7077" y="116237"/>
                                <a:pt x="38069" y="147893"/>
                                <a:pt x="76382" y="147893"/>
                              </a:cubicBezTo>
                              <a:cubicBezTo>
                                <a:pt x="114450" y="147893"/>
                                <a:pt x="145686" y="116484"/>
                                <a:pt x="145686" y="77656"/>
                              </a:cubicBezTo>
                              <a:cubicBezTo>
                                <a:pt x="145442" y="38828"/>
                                <a:pt x="114450" y="7419"/>
                                <a:pt x="76382" y="741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951" name="Gráfico 4">
                        <a:extLst>
                          <a:ext uri="{FF2B5EF4-FFF2-40B4-BE49-F238E27FC236}">
                            <a16:creationId xmlns:a16="http://schemas.microsoft.com/office/drawing/2014/main" id="{D7D3823D-F069-5C43-D081-1BE5D431A5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15296" y="3457934"/>
                        <a:ext cx="81994" cy="251516"/>
                        <a:chOff x="3615296" y="3457934"/>
                        <a:chExt cx="81994" cy="251516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952" name="Forma Livre: Forma 951">
                          <a:extLst>
                            <a:ext uri="{FF2B5EF4-FFF2-40B4-BE49-F238E27FC236}">
                              <a16:creationId xmlns:a16="http://schemas.microsoft.com/office/drawing/2014/main" id="{15FCD21C-80D7-132C-0E13-83EDF46F21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15296" y="3457934"/>
                          <a:ext cx="81994" cy="83096"/>
                        </a:xfrm>
                        <a:custGeom>
                          <a:avLst/>
                          <a:gdLst>
                            <a:gd name="connsiteX0" fmla="*/ 40997 w 81994"/>
                            <a:gd name="connsiteY0" fmla="*/ 83097 h 83096"/>
                            <a:gd name="connsiteX1" fmla="*/ 0 w 81994"/>
                            <a:gd name="connsiteY1" fmla="*/ 41549 h 83096"/>
                            <a:gd name="connsiteX2" fmla="*/ 40997 w 81994"/>
                            <a:gd name="connsiteY2" fmla="*/ 0 h 83096"/>
                            <a:gd name="connsiteX3" fmla="*/ 81994 w 81994"/>
                            <a:gd name="connsiteY3" fmla="*/ 41549 h 83096"/>
                            <a:gd name="connsiteX4" fmla="*/ 40997 w 81994"/>
                            <a:gd name="connsiteY4" fmla="*/ 83097 h 83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1994" h="83096">
                              <a:moveTo>
                                <a:pt x="40997" y="83097"/>
                              </a:moveTo>
                              <a:cubicBezTo>
                                <a:pt x="18302" y="83097"/>
                                <a:pt x="0" y="64549"/>
                                <a:pt x="0" y="41549"/>
                              </a:cubicBezTo>
                              <a:cubicBezTo>
                                <a:pt x="0" y="18548"/>
                                <a:pt x="18302" y="0"/>
                                <a:pt x="40997" y="0"/>
                              </a:cubicBezTo>
                              <a:cubicBezTo>
                                <a:pt x="63692" y="0"/>
                                <a:pt x="81994" y="18548"/>
                                <a:pt x="81994" y="41549"/>
                              </a:cubicBezTo>
                              <a:cubicBezTo>
                                <a:pt x="81994" y="64549"/>
                                <a:pt x="63692" y="83097"/>
                                <a:pt x="40997" y="8309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53" name="Forma Livre: Forma 952">
                          <a:extLst>
                            <a:ext uri="{FF2B5EF4-FFF2-40B4-BE49-F238E27FC236}">
                              <a16:creationId xmlns:a16="http://schemas.microsoft.com/office/drawing/2014/main" id="{61861B0C-7313-DCBF-D0A0-DDD8DAFBF1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7254" y="3575655"/>
                          <a:ext cx="58078" cy="58860"/>
                        </a:xfrm>
                        <a:custGeom>
                          <a:avLst/>
                          <a:gdLst>
                            <a:gd name="connsiteX0" fmla="*/ 29040 w 58078"/>
                            <a:gd name="connsiteY0" fmla="*/ 58860 h 58860"/>
                            <a:gd name="connsiteX1" fmla="*/ 0 w 58078"/>
                            <a:gd name="connsiteY1" fmla="*/ 29430 h 58860"/>
                            <a:gd name="connsiteX2" fmla="*/ 29040 w 58078"/>
                            <a:gd name="connsiteY2" fmla="*/ 0 h 58860"/>
                            <a:gd name="connsiteX3" fmla="*/ 58079 w 58078"/>
                            <a:gd name="connsiteY3" fmla="*/ 29430 h 58860"/>
                            <a:gd name="connsiteX4" fmla="*/ 29040 w 58078"/>
                            <a:gd name="connsiteY4" fmla="*/ 58860 h 588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8078" h="58860">
                              <a:moveTo>
                                <a:pt x="29040" y="58860"/>
                              </a:moveTo>
                              <a:cubicBezTo>
                                <a:pt x="12934" y="58860"/>
                                <a:pt x="0" y="45753"/>
                                <a:pt x="0" y="29430"/>
                              </a:cubicBezTo>
                              <a:cubicBezTo>
                                <a:pt x="0" y="13108"/>
                                <a:pt x="12934" y="0"/>
                                <a:pt x="29040" y="0"/>
                              </a:cubicBezTo>
                              <a:cubicBezTo>
                                <a:pt x="45145" y="0"/>
                                <a:pt x="58079" y="13108"/>
                                <a:pt x="58079" y="29430"/>
                              </a:cubicBezTo>
                              <a:cubicBezTo>
                                <a:pt x="58079" y="45753"/>
                                <a:pt x="45145" y="58860"/>
                                <a:pt x="29040" y="5886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54" name="Forma Livre: Forma 953">
                          <a:extLst>
                            <a:ext uri="{FF2B5EF4-FFF2-40B4-BE49-F238E27FC236}">
                              <a16:creationId xmlns:a16="http://schemas.microsoft.com/office/drawing/2014/main" id="{44E6EEA5-06CE-9D35-94D0-CDC4E7EAD6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6527" y="3669387"/>
                          <a:ext cx="39532" cy="40064"/>
                        </a:xfrm>
                        <a:custGeom>
                          <a:avLst/>
                          <a:gdLst>
                            <a:gd name="connsiteX0" fmla="*/ 39533 w 39532"/>
                            <a:gd name="connsiteY0" fmla="*/ 20032 h 40064"/>
                            <a:gd name="connsiteX1" fmla="*/ 19767 w 39532"/>
                            <a:gd name="connsiteY1" fmla="*/ 40064 h 40064"/>
                            <a:gd name="connsiteX2" fmla="*/ 0 w 39532"/>
                            <a:gd name="connsiteY2" fmla="*/ 20032 h 40064"/>
                            <a:gd name="connsiteX3" fmla="*/ 19767 w 39532"/>
                            <a:gd name="connsiteY3" fmla="*/ 0 h 40064"/>
                            <a:gd name="connsiteX4" fmla="*/ 39533 w 39532"/>
                            <a:gd name="connsiteY4" fmla="*/ 20032 h 40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32" h="40064">
                              <a:moveTo>
                                <a:pt x="39533" y="20032"/>
                              </a:moveTo>
                              <a:cubicBezTo>
                                <a:pt x="39533" y="31096"/>
                                <a:pt x="30683" y="40064"/>
                                <a:pt x="19767" y="40064"/>
                              </a:cubicBezTo>
                              <a:cubicBezTo>
                                <a:pt x="8850" y="40064"/>
                                <a:pt x="0" y="31096"/>
                                <a:pt x="0" y="20032"/>
                              </a:cubicBezTo>
                              <a:cubicBezTo>
                                <a:pt x="0" y="8969"/>
                                <a:pt x="8850" y="0"/>
                                <a:pt x="19767" y="0"/>
                              </a:cubicBezTo>
                              <a:cubicBezTo>
                                <a:pt x="30683" y="0"/>
                                <a:pt x="39533" y="8969"/>
                                <a:pt x="39533" y="2003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955" name="Gráfico 4">
                      <a:extLst>
                        <a:ext uri="{FF2B5EF4-FFF2-40B4-BE49-F238E27FC236}">
                          <a16:creationId xmlns:a16="http://schemas.microsoft.com/office/drawing/2014/main" id="{B188C449-5CEF-2D26-2C2F-2E00579871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32274" y="4619807"/>
                      <a:ext cx="198640" cy="808711"/>
                      <a:chOff x="3432274" y="4619807"/>
                      <a:chExt cx="198640" cy="808711"/>
                    </a:xfrm>
                    <a:solidFill>
                      <a:srgbClr val="969CAA"/>
                    </a:solidFill>
                  </p:grpSpPr>
                  <p:grpSp>
                    <p:nvGrpSpPr>
                      <p:cNvPr id="956" name="Gráfico 4">
                        <a:extLst>
                          <a:ext uri="{FF2B5EF4-FFF2-40B4-BE49-F238E27FC236}">
                            <a16:creationId xmlns:a16="http://schemas.microsoft.com/office/drawing/2014/main" id="{B87942A2-A237-3BAC-3E5B-F49C03116C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32274" y="4760281"/>
                        <a:ext cx="198640" cy="668237"/>
                        <a:chOff x="3432274" y="4760281"/>
                        <a:chExt cx="198640" cy="668237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957" name="Forma Livre: Forma 956">
                          <a:extLst>
                            <a:ext uri="{FF2B5EF4-FFF2-40B4-BE49-F238E27FC236}">
                              <a16:creationId xmlns:a16="http://schemas.microsoft.com/office/drawing/2014/main" id="{5F99D512-1BF9-4299-810D-7C808B4CD9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5934" y="4760281"/>
                          <a:ext cx="191319" cy="193892"/>
                        </a:xfrm>
                        <a:custGeom>
                          <a:avLst/>
                          <a:gdLst>
                            <a:gd name="connsiteX0" fmla="*/ 95660 w 191319"/>
                            <a:gd name="connsiteY0" fmla="*/ 193893 h 193892"/>
                            <a:gd name="connsiteX1" fmla="*/ 0 w 191319"/>
                            <a:gd name="connsiteY1" fmla="*/ 96946 h 193892"/>
                            <a:gd name="connsiteX2" fmla="*/ 95660 w 191319"/>
                            <a:gd name="connsiteY2" fmla="*/ 0 h 193892"/>
                            <a:gd name="connsiteX3" fmla="*/ 191320 w 191319"/>
                            <a:gd name="connsiteY3" fmla="*/ 96946 h 193892"/>
                            <a:gd name="connsiteX4" fmla="*/ 95660 w 191319"/>
                            <a:gd name="connsiteY4" fmla="*/ 193893 h 193892"/>
                            <a:gd name="connsiteX5" fmla="*/ 95660 w 191319"/>
                            <a:gd name="connsiteY5" fmla="*/ 191420 h 193892"/>
                            <a:gd name="connsiteX6" fmla="*/ 189123 w 191319"/>
                            <a:gd name="connsiteY6" fmla="*/ 96699 h 193892"/>
                            <a:gd name="connsiteX7" fmla="*/ 95660 w 191319"/>
                            <a:gd name="connsiteY7" fmla="*/ 1979 h 193892"/>
                            <a:gd name="connsiteX8" fmla="*/ 2196 w 191319"/>
                            <a:gd name="connsiteY8" fmla="*/ 96699 h 193892"/>
                            <a:gd name="connsiteX9" fmla="*/ 95660 w 191319"/>
                            <a:gd name="connsiteY9" fmla="*/ 191420 h 19389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91319" h="193892">
                              <a:moveTo>
                                <a:pt x="95660" y="193893"/>
                              </a:moveTo>
                              <a:cubicBezTo>
                                <a:pt x="42949" y="193893"/>
                                <a:pt x="0" y="150366"/>
                                <a:pt x="0" y="96946"/>
                              </a:cubicBezTo>
                              <a:cubicBezTo>
                                <a:pt x="0" y="43527"/>
                                <a:pt x="42949" y="0"/>
                                <a:pt x="95660" y="0"/>
                              </a:cubicBezTo>
                              <a:cubicBezTo>
                                <a:pt x="148370" y="0"/>
                                <a:pt x="191320" y="43527"/>
                                <a:pt x="191320" y="96946"/>
                              </a:cubicBezTo>
                              <a:cubicBezTo>
                                <a:pt x="191320" y="150366"/>
                                <a:pt x="148370" y="193893"/>
                                <a:pt x="95660" y="193893"/>
                              </a:cubicBezTo>
                              <a:close/>
                              <a:moveTo>
                                <a:pt x="95660" y="191420"/>
                              </a:moveTo>
                              <a:cubicBezTo>
                                <a:pt x="147150" y="191420"/>
                                <a:pt x="189123" y="148882"/>
                                <a:pt x="189123" y="96699"/>
                              </a:cubicBezTo>
                              <a:cubicBezTo>
                                <a:pt x="189123" y="44516"/>
                                <a:pt x="147150" y="1979"/>
                                <a:pt x="95660" y="1979"/>
                              </a:cubicBezTo>
                              <a:cubicBezTo>
                                <a:pt x="44169" y="1979"/>
                                <a:pt x="2196" y="44516"/>
                                <a:pt x="2196" y="96699"/>
                              </a:cubicBezTo>
                              <a:cubicBezTo>
                                <a:pt x="2196" y="149129"/>
                                <a:pt x="44169" y="191420"/>
                                <a:pt x="95660" y="19142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58" name="Forma Livre: Forma 957">
                          <a:extLst>
                            <a:ext uri="{FF2B5EF4-FFF2-40B4-BE49-F238E27FC236}">
                              <a16:creationId xmlns:a16="http://schemas.microsoft.com/office/drawing/2014/main" id="{6B5102FC-B858-E4D1-C520-D0FB83E9A5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4714" y="5003389"/>
                          <a:ext cx="193760" cy="196365"/>
                        </a:xfrm>
                        <a:custGeom>
                          <a:avLst/>
                          <a:gdLst>
                            <a:gd name="connsiteX0" fmla="*/ 96880 w 193760"/>
                            <a:gd name="connsiteY0" fmla="*/ 196366 h 196365"/>
                            <a:gd name="connsiteX1" fmla="*/ 0 w 193760"/>
                            <a:gd name="connsiteY1" fmla="*/ 98183 h 196365"/>
                            <a:gd name="connsiteX2" fmla="*/ 96880 w 193760"/>
                            <a:gd name="connsiteY2" fmla="*/ 0 h 196365"/>
                            <a:gd name="connsiteX3" fmla="*/ 193760 w 193760"/>
                            <a:gd name="connsiteY3" fmla="*/ 98183 h 196365"/>
                            <a:gd name="connsiteX4" fmla="*/ 96880 w 193760"/>
                            <a:gd name="connsiteY4" fmla="*/ 196366 h 196365"/>
                            <a:gd name="connsiteX5" fmla="*/ 96880 w 193760"/>
                            <a:gd name="connsiteY5" fmla="*/ 191667 h 196365"/>
                            <a:gd name="connsiteX6" fmla="*/ 189123 w 193760"/>
                            <a:gd name="connsiteY6" fmla="*/ 98183 h 196365"/>
                            <a:gd name="connsiteX7" fmla="*/ 96880 w 193760"/>
                            <a:gd name="connsiteY7" fmla="*/ 4699 h 196365"/>
                            <a:gd name="connsiteX8" fmla="*/ 4637 w 193760"/>
                            <a:gd name="connsiteY8" fmla="*/ 98183 h 196365"/>
                            <a:gd name="connsiteX9" fmla="*/ 96880 w 193760"/>
                            <a:gd name="connsiteY9" fmla="*/ 191667 h 1963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93760" h="196365">
                              <a:moveTo>
                                <a:pt x="96880" y="196366"/>
                              </a:moveTo>
                              <a:cubicBezTo>
                                <a:pt x="43437" y="196366"/>
                                <a:pt x="0" y="152344"/>
                                <a:pt x="0" y="98183"/>
                              </a:cubicBezTo>
                              <a:cubicBezTo>
                                <a:pt x="0" y="44022"/>
                                <a:pt x="43437" y="0"/>
                                <a:pt x="96880" y="0"/>
                              </a:cubicBezTo>
                              <a:cubicBezTo>
                                <a:pt x="150322" y="0"/>
                                <a:pt x="193760" y="44022"/>
                                <a:pt x="193760" y="98183"/>
                              </a:cubicBezTo>
                              <a:cubicBezTo>
                                <a:pt x="193760" y="152344"/>
                                <a:pt x="150322" y="196366"/>
                                <a:pt x="96880" y="196366"/>
                              </a:cubicBezTo>
                              <a:close/>
                              <a:moveTo>
                                <a:pt x="96880" y="191667"/>
                              </a:moveTo>
                              <a:cubicBezTo>
                                <a:pt x="147638" y="191667"/>
                                <a:pt x="189123" y="149624"/>
                                <a:pt x="189123" y="98183"/>
                              </a:cubicBezTo>
                              <a:cubicBezTo>
                                <a:pt x="189123" y="46742"/>
                                <a:pt x="147638" y="4699"/>
                                <a:pt x="96880" y="4699"/>
                              </a:cubicBezTo>
                              <a:cubicBezTo>
                                <a:pt x="46122" y="4699"/>
                                <a:pt x="4637" y="46742"/>
                                <a:pt x="4637" y="98183"/>
                              </a:cubicBezTo>
                              <a:cubicBezTo>
                                <a:pt x="4637" y="149871"/>
                                <a:pt x="46122" y="191667"/>
                                <a:pt x="96880" y="1916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59" name="Forma Livre: Forma 958">
                          <a:extLst>
                            <a:ext uri="{FF2B5EF4-FFF2-40B4-BE49-F238E27FC236}">
                              <a16:creationId xmlns:a16="http://schemas.microsoft.com/office/drawing/2014/main" id="{07752399-4D7B-FA33-1110-49E43DD9BD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2274" y="5227207"/>
                          <a:ext cx="198640" cy="201312"/>
                        </a:xfrm>
                        <a:custGeom>
                          <a:avLst/>
                          <a:gdLst>
                            <a:gd name="connsiteX0" fmla="*/ 99320 w 198640"/>
                            <a:gd name="connsiteY0" fmla="*/ 201312 h 201312"/>
                            <a:gd name="connsiteX1" fmla="*/ 0 w 198640"/>
                            <a:gd name="connsiteY1" fmla="*/ 100656 h 201312"/>
                            <a:gd name="connsiteX2" fmla="*/ 99320 w 198640"/>
                            <a:gd name="connsiteY2" fmla="*/ 0 h 201312"/>
                            <a:gd name="connsiteX3" fmla="*/ 198641 w 198640"/>
                            <a:gd name="connsiteY3" fmla="*/ 100656 h 201312"/>
                            <a:gd name="connsiteX4" fmla="*/ 99320 w 198640"/>
                            <a:gd name="connsiteY4" fmla="*/ 201312 h 201312"/>
                            <a:gd name="connsiteX5" fmla="*/ 99320 w 198640"/>
                            <a:gd name="connsiteY5" fmla="*/ 191667 h 201312"/>
                            <a:gd name="connsiteX6" fmla="*/ 189123 w 198640"/>
                            <a:gd name="connsiteY6" fmla="*/ 100656 h 201312"/>
                            <a:gd name="connsiteX7" fmla="*/ 99320 w 198640"/>
                            <a:gd name="connsiteY7" fmla="*/ 9645 h 201312"/>
                            <a:gd name="connsiteX8" fmla="*/ 9517 w 198640"/>
                            <a:gd name="connsiteY8" fmla="*/ 100656 h 201312"/>
                            <a:gd name="connsiteX9" fmla="*/ 99320 w 198640"/>
                            <a:gd name="connsiteY9" fmla="*/ 191667 h 2013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98640" h="201312">
                              <a:moveTo>
                                <a:pt x="99320" y="201312"/>
                              </a:moveTo>
                              <a:cubicBezTo>
                                <a:pt x="44658" y="201312"/>
                                <a:pt x="0" y="156054"/>
                                <a:pt x="0" y="100656"/>
                              </a:cubicBezTo>
                              <a:cubicBezTo>
                                <a:pt x="0" y="45258"/>
                                <a:pt x="44658" y="0"/>
                                <a:pt x="99320" y="0"/>
                              </a:cubicBezTo>
                              <a:cubicBezTo>
                                <a:pt x="153983" y="0"/>
                                <a:pt x="198641" y="45258"/>
                                <a:pt x="198641" y="100656"/>
                              </a:cubicBezTo>
                              <a:cubicBezTo>
                                <a:pt x="198641" y="156054"/>
                                <a:pt x="153983" y="201312"/>
                                <a:pt x="99320" y="201312"/>
                              </a:cubicBezTo>
                              <a:close/>
                              <a:moveTo>
                                <a:pt x="99320" y="191667"/>
                              </a:moveTo>
                              <a:cubicBezTo>
                                <a:pt x="148859" y="191667"/>
                                <a:pt x="189123" y="150860"/>
                                <a:pt x="189123" y="100656"/>
                              </a:cubicBezTo>
                              <a:cubicBezTo>
                                <a:pt x="189123" y="50452"/>
                                <a:pt x="148859" y="9645"/>
                                <a:pt x="99320" y="9645"/>
                              </a:cubicBezTo>
                              <a:cubicBezTo>
                                <a:pt x="49782" y="9645"/>
                                <a:pt x="9517" y="50452"/>
                                <a:pt x="9517" y="100656"/>
                              </a:cubicBezTo>
                              <a:cubicBezTo>
                                <a:pt x="9517" y="150860"/>
                                <a:pt x="49782" y="191667"/>
                                <a:pt x="99320" y="1916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960" name="Gráfico 4">
                        <a:extLst>
                          <a:ext uri="{FF2B5EF4-FFF2-40B4-BE49-F238E27FC236}">
                            <a16:creationId xmlns:a16="http://schemas.microsoft.com/office/drawing/2014/main" id="{CFDF7E2E-AB9F-946D-04D9-8E9B0437079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90597" y="4619807"/>
                        <a:ext cx="81994" cy="251269"/>
                        <a:chOff x="3490597" y="4619807"/>
                        <a:chExt cx="81994" cy="251269"/>
                      </a:xfrm>
                      <a:solidFill>
                        <a:srgbClr val="969CAA"/>
                      </a:solidFill>
                    </p:grpSpPr>
                    <p:sp>
                      <p:nvSpPr>
                        <p:cNvPr id="961" name="Forma Livre: Forma 960">
                          <a:extLst>
                            <a:ext uri="{FF2B5EF4-FFF2-40B4-BE49-F238E27FC236}">
                              <a16:creationId xmlns:a16="http://schemas.microsoft.com/office/drawing/2014/main" id="{A01EBCA8-FB36-1083-3E36-866CCE37F8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90597" y="4619807"/>
                          <a:ext cx="81994" cy="83096"/>
                        </a:xfrm>
                        <a:custGeom>
                          <a:avLst/>
                          <a:gdLst>
                            <a:gd name="connsiteX0" fmla="*/ 40997 w 81994"/>
                            <a:gd name="connsiteY0" fmla="*/ 83097 h 83096"/>
                            <a:gd name="connsiteX1" fmla="*/ 0 w 81994"/>
                            <a:gd name="connsiteY1" fmla="*/ 41549 h 83096"/>
                            <a:gd name="connsiteX2" fmla="*/ 40997 w 81994"/>
                            <a:gd name="connsiteY2" fmla="*/ 0 h 83096"/>
                            <a:gd name="connsiteX3" fmla="*/ 81994 w 81994"/>
                            <a:gd name="connsiteY3" fmla="*/ 41549 h 83096"/>
                            <a:gd name="connsiteX4" fmla="*/ 40997 w 81994"/>
                            <a:gd name="connsiteY4" fmla="*/ 83097 h 83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1994" h="83096">
                              <a:moveTo>
                                <a:pt x="40997" y="83097"/>
                              </a:moveTo>
                              <a:cubicBezTo>
                                <a:pt x="18302" y="83097"/>
                                <a:pt x="0" y="64549"/>
                                <a:pt x="0" y="41549"/>
                              </a:cubicBezTo>
                              <a:cubicBezTo>
                                <a:pt x="0" y="18548"/>
                                <a:pt x="18302" y="0"/>
                                <a:pt x="40997" y="0"/>
                              </a:cubicBezTo>
                              <a:cubicBezTo>
                                <a:pt x="63692" y="0"/>
                                <a:pt x="81994" y="18548"/>
                                <a:pt x="81994" y="41549"/>
                              </a:cubicBezTo>
                              <a:cubicBezTo>
                                <a:pt x="81994" y="64301"/>
                                <a:pt x="63692" y="83097"/>
                                <a:pt x="40997" y="8309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62" name="Forma Livre: Forma 961">
                          <a:extLst>
                            <a:ext uri="{FF2B5EF4-FFF2-40B4-BE49-F238E27FC236}">
                              <a16:creationId xmlns:a16="http://schemas.microsoft.com/office/drawing/2014/main" id="{F50B04A2-6B77-474D-9C57-414A264012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2554" y="4737281"/>
                          <a:ext cx="58078" cy="58860"/>
                        </a:xfrm>
                        <a:custGeom>
                          <a:avLst/>
                          <a:gdLst>
                            <a:gd name="connsiteX0" fmla="*/ 29040 w 58078"/>
                            <a:gd name="connsiteY0" fmla="*/ 58860 h 58860"/>
                            <a:gd name="connsiteX1" fmla="*/ 0 w 58078"/>
                            <a:gd name="connsiteY1" fmla="*/ 29430 h 58860"/>
                            <a:gd name="connsiteX2" fmla="*/ 29040 w 58078"/>
                            <a:gd name="connsiteY2" fmla="*/ 0 h 58860"/>
                            <a:gd name="connsiteX3" fmla="*/ 58079 w 58078"/>
                            <a:gd name="connsiteY3" fmla="*/ 29430 h 58860"/>
                            <a:gd name="connsiteX4" fmla="*/ 29040 w 58078"/>
                            <a:gd name="connsiteY4" fmla="*/ 58860 h 588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8078" h="58860">
                              <a:moveTo>
                                <a:pt x="29040" y="58860"/>
                              </a:moveTo>
                              <a:cubicBezTo>
                                <a:pt x="12934" y="58860"/>
                                <a:pt x="0" y="45753"/>
                                <a:pt x="0" y="29430"/>
                              </a:cubicBezTo>
                              <a:cubicBezTo>
                                <a:pt x="0" y="13108"/>
                                <a:pt x="12934" y="0"/>
                                <a:pt x="29040" y="0"/>
                              </a:cubicBezTo>
                              <a:cubicBezTo>
                                <a:pt x="45145" y="0"/>
                                <a:pt x="58079" y="13108"/>
                                <a:pt x="58079" y="29430"/>
                              </a:cubicBezTo>
                              <a:cubicBezTo>
                                <a:pt x="58079" y="45753"/>
                                <a:pt x="45145" y="58860"/>
                                <a:pt x="29040" y="5886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963" name="Forma Livre: Forma 962">
                          <a:extLst>
                            <a:ext uri="{FF2B5EF4-FFF2-40B4-BE49-F238E27FC236}">
                              <a16:creationId xmlns:a16="http://schemas.microsoft.com/office/drawing/2014/main" id="{30199376-BC05-2344-3242-BC4B64BBDC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11827" y="4831012"/>
                          <a:ext cx="39533" cy="40064"/>
                        </a:xfrm>
                        <a:custGeom>
                          <a:avLst/>
                          <a:gdLst>
                            <a:gd name="connsiteX0" fmla="*/ 19767 w 39533"/>
                            <a:gd name="connsiteY0" fmla="*/ 40064 h 40064"/>
                            <a:gd name="connsiteX1" fmla="*/ 0 w 39533"/>
                            <a:gd name="connsiteY1" fmla="*/ 20032 h 40064"/>
                            <a:gd name="connsiteX2" fmla="*/ 19767 w 39533"/>
                            <a:gd name="connsiteY2" fmla="*/ 0 h 40064"/>
                            <a:gd name="connsiteX3" fmla="*/ 39533 w 39533"/>
                            <a:gd name="connsiteY3" fmla="*/ 20032 h 40064"/>
                            <a:gd name="connsiteX4" fmla="*/ 19767 w 39533"/>
                            <a:gd name="connsiteY4" fmla="*/ 40064 h 40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33" h="40064">
                              <a:moveTo>
                                <a:pt x="19767" y="40064"/>
                              </a:moveTo>
                              <a:cubicBezTo>
                                <a:pt x="8785" y="40064"/>
                                <a:pt x="0" y="31161"/>
                                <a:pt x="0" y="20032"/>
                              </a:cubicBezTo>
                              <a:cubicBezTo>
                                <a:pt x="0" y="8903"/>
                                <a:pt x="8785" y="0"/>
                                <a:pt x="19767" y="0"/>
                              </a:cubicBezTo>
                              <a:cubicBezTo>
                                <a:pt x="30748" y="0"/>
                                <a:pt x="39533" y="8903"/>
                                <a:pt x="39533" y="20032"/>
                              </a:cubicBezTo>
                              <a:cubicBezTo>
                                <a:pt x="39533" y="31161"/>
                                <a:pt x="30748" y="40064"/>
                                <a:pt x="19767" y="4006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</p:grpSp>
              <p:sp>
                <p:nvSpPr>
                  <p:cNvPr id="964" name="Forma Livre: Forma 963">
                    <a:extLst>
                      <a:ext uri="{FF2B5EF4-FFF2-40B4-BE49-F238E27FC236}">
                        <a16:creationId xmlns:a16="http://schemas.microsoft.com/office/drawing/2014/main" id="{DD17369D-86D7-AFE2-D944-02B9861184E1}"/>
                      </a:ext>
                    </a:extLst>
                  </p:cNvPr>
                  <p:cNvSpPr/>
                  <p:nvPr/>
                </p:nvSpPr>
                <p:spPr>
                  <a:xfrm>
                    <a:off x="4092619" y="4883937"/>
                    <a:ext cx="76137" cy="77161"/>
                  </a:xfrm>
                  <a:custGeom>
                    <a:avLst/>
                    <a:gdLst>
                      <a:gd name="connsiteX0" fmla="*/ 38069 w 76137"/>
                      <a:gd name="connsiteY0" fmla="*/ 0 h 77161"/>
                      <a:gd name="connsiteX1" fmla="*/ 76138 w 76137"/>
                      <a:gd name="connsiteY1" fmla="*/ 38581 h 77161"/>
                      <a:gd name="connsiteX2" fmla="*/ 38069 w 76137"/>
                      <a:gd name="connsiteY2" fmla="*/ 77161 h 77161"/>
                      <a:gd name="connsiteX3" fmla="*/ 0 w 76137"/>
                      <a:gd name="connsiteY3" fmla="*/ 38581 h 77161"/>
                      <a:gd name="connsiteX4" fmla="*/ 38069 w 76137"/>
                      <a:gd name="connsiteY4" fmla="*/ 0 h 77161"/>
                      <a:gd name="connsiteX5" fmla="*/ 38069 w 76137"/>
                      <a:gd name="connsiteY5" fmla="*/ 12118 h 77161"/>
                      <a:gd name="connsiteX6" fmla="*/ 11958 w 76137"/>
                      <a:gd name="connsiteY6" fmla="*/ 38581 h 77161"/>
                      <a:gd name="connsiteX7" fmla="*/ 38069 w 76137"/>
                      <a:gd name="connsiteY7" fmla="*/ 65043 h 77161"/>
                      <a:gd name="connsiteX8" fmla="*/ 64180 w 76137"/>
                      <a:gd name="connsiteY8" fmla="*/ 38581 h 77161"/>
                      <a:gd name="connsiteX9" fmla="*/ 38069 w 76137"/>
                      <a:gd name="connsiteY9" fmla="*/ 12118 h 77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137" h="77161">
                        <a:moveTo>
                          <a:pt x="38069" y="0"/>
                        </a:moveTo>
                        <a:cubicBezTo>
                          <a:pt x="59055" y="0"/>
                          <a:pt x="76138" y="17312"/>
                          <a:pt x="76138" y="38581"/>
                        </a:cubicBezTo>
                        <a:cubicBezTo>
                          <a:pt x="76138" y="59850"/>
                          <a:pt x="59055" y="77161"/>
                          <a:pt x="38069" y="77161"/>
                        </a:cubicBezTo>
                        <a:cubicBezTo>
                          <a:pt x="17082" y="77161"/>
                          <a:pt x="0" y="59850"/>
                          <a:pt x="0" y="38581"/>
                        </a:cubicBezTo>
                        <a:cubicBezTo>
                          <a:pt x="0" y="17312"/>
                          <a:pt x="17082" y="0"/>
                          <a:pt x="38069" y="0"/>
                        </a:cubicBezTo>
                        <a:close/>
                        <a:moveTo>
                          <a:pt x="38069" y="12118"/>
                        </a:moveTo>
                        <a:cubicBezTo>
                          <a:pt x="23671" y="12118"/>
                          <a:pt x="11958" y="23989"/>
                          <a:pt x="11958" y="38581"/>
                        </a:cubicBezTo>
                        <a:cubicBezTo>
                          <a:pt x="11958" y="53172"/>
                          <a:pt x="23671" y="65043"/>
                          <a:pt x="38069" y="65043"/>
                        </a:cubicBezTo>
                        <a:cubicBezTo>
                          <a:pt x="52467" y="65043"/>
                          <a:pt x="64180" y="53172"/>
                          <a:pt x="64180" y="38581"/>
                        </a:cubicBezTo>
                        <a:cubicBezTo>
                          <a:pt x="63936" y="23989"/>
                          <a:pt x="52222" y="12118"/>
                          <a:pt x="38069" y="12118"/>
                        </a:cubicBezTo>
                        <a:close/>
                      </a:path>
                    </a:pathLst>
                  </a:custGeom>
                  <a:solidFill>
                    <a:srgbClr val="1D1E1C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grpSp>
                <p:nvGrpSpPr>
                  <p:cNvPr id="965" name="Gráfico 4">
                    <a:extLst>
                      <a:ext uri="{FF2B5EF4-FFF2-40B4-BE49-F238E27FC236}">
                        <a16:creationId xmlns:a16="http://schemas.microsoft.com/office/drawing/2014/main" id="{4A9EB744-78DE-5D62-3E80-3E8D4209A616}"/>
                      </a:ext>
                    </a:extLst>
                  </p:cNvPr>
                  <p:cNvGrpSpPr/>
                  <p:nvPr/>
                </p:nvGrpSpPr>
                <p:grpSpPr>
                  <a:xfrm>
                    <a:off x="3320996" y="88800"/>
                    <a:ext cx="1455639" cy="6206548"/>
                    <a:chOff x="3320996" y="88800"/>
                    <a:chExt cx="1455639" cy="6206548"/>
                  </a:xfrm>
                  <a:solidFill>
                    <a:srgbClr val="C0BEBE"/>
                  </a:solidFill>
                </p:grpSpPr>
                <p:sp>
                  <p:nvSpPr>
                    <p:cNvPr id="966" name="Forma Livre: Forma 965">
                      <a:extLst>
                        <a:ext uri="{FF2B5EF4-FFF2-40B4-BE49-F238E27FC236}">
                          <a16:creationId xmlns:a16="http://schemas.microsoft.com/office/drawing/2014/main" id="{DE105EA7-299F-34DC-F417-BBC7934D6D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05256" y="3061493"/>
                      <a:ext cx="86875" cy="88043"/>
                    </a:xfrm>
                    <a:custGeom>
                      <a:avLst/>
                      <a:gdLst>
                        <a:gd name="connsiteX0" fmla="*/ 43437 w 86875"/>
                        <a:gd name="connsiteY0" fmla="*/ 88043 h 88043"/>
                        <a:gd name="connsiteX1" fmla="*/ 0 w 86875"/>
                        <a:gd name="connsiteY1" fmla="*/ 44022 h 88043"/>
                        <a:gd name="connsiteX2" fmla="*/ 43437 w 86875"/>
                        <a:gd name="connsiteY2" fmla="*/ 0 h 88043"/>
                        <a:gd name="connsiteX3" fmla="*/ 86875 w 86875"/>
                        <a:gd name="connsiteY3" fmla="*/ 44022 h 88043"/>
                        <a:gd name="connsiteX4" fmla="*/ 43437 w 86875"/>
                        <a:gd name="connsiteY4" fmla="*/ 88043 h 88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75" h="88043">
                          <a:moveTo>
                            <a:pt x="43437" y="88043"/>
                          </a:moveTo>
                          <a:cubicBezTo>
                            <a:pt x="19522" y="88043"/>
                            <a:pt x="0" y="68258"/>
                            <a:pt x="0" y="44022"/>
                          </a:cubicBezTo>
                          <a:cubicBezTo>
                            <a:pt x="0" y="19785"/>
                            <a:pt x="19522" y="0"/>
                            <a:pt x="43437" y="0"/>
                          </a:cubicBezTo>
                          <a:cubicBezTo>
                            <a:pt x="67353" y="0"/>
                            <a:pt x="86875" y="19785"/>
                            <a:pt x="86875" y="44022"/>
                          </a:cubicBezTo>
                          <a:cubicBezTo>
                            <a:pt x="86875" y="68258"/>
                            <a:pt x="67353" y="88043"/>
                            <a:pt x="43437" y="88043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67" name="Forma Livre: Forma 966">
                      <a:extLst>
                        <a:ext uri="{FF2B5EF4-FFF2-40B4-BE49-F238E27FC236}">
                          <a16:creationId xmlns:a16="http://schemas.microsoft.com/office/drawing/2014/main" id="{3AA735DE-3103-D44D-48CC-3E99C3681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0996" y="4216441"/>
                      <a:ext cx="86874" cy="88043"/>
                    </a:xfrm>
                    <a:custGeom>
                      <a:avLst/>
                      <a:gdLst>
                        <a:gd name="connsiteX0" fmla="*/ 86875 w 86874"/>
                        <a:gd name="connsiteY0" fmla="*/ 44021 h 88043"/>
                        <a:gd name="connsiteX1" fmla="*/ 43437 w 86874"/>
                        <a:gd name="connsiteY1" fmla="*/ 88043 h 88043"/>
                        <a:gd name="connsiteX2" fmla="*/ 0 w 86874"/>
                        <a:gd name="connsiteY2" fmla="*/ 44021 h 88043"/>
                        <a:gd name="connsiteX3" fmla="*/ 43437 w 86874"/>
                        <a:gd name="connsiteY3" fmla="*/ 0 h 88043"/>
                        <a:gd name="connsiteX4" fmla="*/ 86875 w 86874"/>
                        <a:gd name="connsiteY4" fmla="*/ 44021 h 88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74" h="88043">
                          <a:moveTo>
                            <a:pt x="86875" y="44021"/>
                          </a:moveTo>
                          <a:cubicBezTo>
                            <a:pt x="86875" y="68334"/>
                            <a:pt x="67427" y="88043"/>
                            <a:pt x="43437" y="88043"/>
                          </a:cubicBezTo>
                          <a:cubicBezTo>
                            <a:pt x="19448" y="88043"/>
                            <a:pt x="0" y="68334"/>
                            <a:pt x="0" y="44021"/>
                          </a:cubicBezTo>
                          <a:cubicBezTo>
                            <a:pt x="0" y="19709"/>
                            <a:pt x="19448" y="0"/>
                            <a:pt x="43437" y="0"/>
                          </a:cubicBezTo>
                          <a:cubicBezTo>
                            <a:pt x="67427" y="0"/>
                            <a:pt x="86875" y="19709"/>
                            <a:pt x="86875" y="4402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68" name="Forma Livre: Forma 967">
                      <a:extLst>
                        <a:ext uri="{FF2B5EF4-FFF2-40B4-BE49-F238E27FC236}">
                          <a16:creationId xmlns:a16="http://schemas.microsoft.com/office/drawing/2014/main" id="{067FF6E5-75B1-B832-79FC-26A0955C65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3512" y="5514336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4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4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4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4"/>
                          </a:moveTo>
                          <a:cubicBezTo>
                            <a:pt x="66376" y="52210"/>
                            <a:pt x="51517" y="67269"/>
                            <a:pt x="33188" y="67269"/>
                          </a:cubicBezTo>
                          <a:cubicBezTo>
                            <a:pt x="14858" y="67269"/>
                            <a:pt x="0" y="52210"/>
                            <a:pt x="0" y="33634"/>
                          </a:cubicBezTo>
                          <a:cubicBezTo>
                            <a:pt x="0" y="15058"/>
                            <a:pt x="14858" y="0"/>
                            <a:pt x="33188" y="0"/>
                          </a:cubicBezTo>
                          <a:cubicBezTo>
                            <a:pt x="51517" y="0"/>
                            <a:pt x="66376" y="15058"/>
                            <a:pt x="66376" y="33634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69" name="Forma Livre: Forma 968">
                      <a:extLst>
                        <a:ext uri="{FF2B5EF4-FFF2-40B4-BE49-F238E27FC236}">
                          <a16:creationId xmlns:a16="http://schemas.microsoft.com/office/drawing/2014/main" id="{90F06FAB-9530-050E-E4C5-B9EBB18DE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037" y="5228196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4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4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4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4"/>
                          </a:moveTo>
                          <a:cubicBezTo>
                            <a:pt x="66376" y="52210"/>
                            <a:pt x="51518" y="67269"/>
                            <a:pt x="33188" y="67269"/>
                          </a:cubicBezTo>
                          <a:cubicBezTo>
                            <a:pt x="14859" y="67269"/>
                            <a:pt x="0" y="52210"/>
                            <a:pt x="0" y="33634"/>
                          </a:cubicBezTo>
                          <a:cubicBezTo>
                            <a:pt x="0" y="15059"/>
                            <a:pt x="14859" y="0"/>
                            <a:pt x="33188" y="0"/>
                          </a:cubicBezTo>
                          <a:cubicBezTo>
                            <a:pt x="51518" y="0"/>
                            <a:pt x="66376" y="15059"/>
                            <a:pt x="66376" y="33634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0" name="Forma Livre: Forma 969">
                      <a:extLst>
                        <a:ext uri="{FF2B5EF4-FFF2-40B4-BE49-F238E27FC236}">
                          <a16:creationId xmlns:a16="http://schemas.microsoft.com/office/drawing/2014/main" id="{80B960D0-30E1-731C-24A5-61D80B67D7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9382" y="4459797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1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1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1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1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1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1" name="Forma Livre: Forma 970">
                      <a:extLst>
                        <a:ext uri="{FF2B5EF4-FFF2-40B4-BE49-F238E27FC236}">
                          <a16:creationId xmlns:a16="http://schemas.microsoft.com/office/drawing/2014/main" id="{5E2A9216-C7B7-02D2-9827-E4A0378657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1854" y="400202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2" name="Forma Livre: Forma 971">
                      <a:extLst>
                        <a:ext uri="{FF2B5EF4-FFF2-40B4-BE49-F238E27FC236}">
                          <a16:creationId xmlns:a16="http://schemas.microsoft.com/office/drawing/2014/main" id="{8663382F-D65E-6420-FF5E-49774F826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9761" y="2346513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3" name="Forma Livre: Forma 972">
                      <a:extLst>
                        <a:ext uri="{FF2B5EF4-FFF2-40B4-BE49-F238E27FC236}">
                          <a16:creationId xmlns:a16="http://schemas.microsoft.com/office/drawing/2014/main" id="{33F7BD7E-757C-9AC1-A86A-C0BB1F3CF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9037" y="2939815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4" name="Forma Livre: Forma 973">
                      <a:extLst>
                        <a:ext uri="{FF2B5EF4-FFF2-40B4-BE49-F238E27FC236}">
                          <a16:creationId xmlns:a16="http://schemas.microsoft.com/office/drawing/2014/main" id="{4F277483-9871-2ECD-27F4-4E8BD0338E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5720" y="2745675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8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8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5" name="Forma Livre: Forma 974">
                      <a:extLst>
                        <a:ext uri="{FF2B5EF4-FFF2-40B4-BE49-F238E27FC236}">
                          <a16:creationId xmlns:a16="http://schemas.microsoft.com/office/drawing/2014/main" id="{CC567642-F1CB-1C83-DA05-92EF6599CB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2346" y="3185149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8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8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6" name="Forma Livre: Forma 975">
                      <a:extLst>
                        <a:ext uri="{FF2B5EF4-FFF2-40B4-BE49-F238E27FC236}">
                          <a16:creationId xmlns:a16="http://schemas.microsoft.com/office/drawing/2014/main" id="{30162750-7E0E-12D4-E2BB-55F5AD36E9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6733" y="4110344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7" name="Forma Livre: Forma 976">
                      <a:extLst>
                        <a:ext uri="{FF2B5EF4-FFF2-40B4-BE49-F238E27FC236}">
                          <a16:creationId xmlns:a16="http://schemas.microsoft.com/office/drawing/2014/main" id="{A1F1B21A-5101-458A-2E46-4B8D516A8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0531" y="327690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4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4"/>
                            <a:pt x="27087" y="54904"/>
                          </a:cubicBezTo>
                          <a:cubicBezTo>
                            <a:pt x="12128" y="54904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8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8" name="Forma Livre: Forma 977">
                      <a:extLst>
                        <a:ext uri="{FF2B5EF4-FFF2-40B4-BE49-F238E27FC236}">
                          <a16:creationId xmlns:a16="http://schemas.microsoft.com/office/drawing/2014/main" id="{05F3532B-4B94-B0FB-B2DC-F9AA6DF74B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3803" y="2208760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9" name="Forma Livre: Forma 978">
                      <a:extLst>
                        <a:ext uri="{FF2B5EF4-FFF2-40B4-BE49-F238E27FC236}">
                          <a16:creationId xmlns:a16="http://schemas.microsoft.com/office/drawing/2014/main" id="{8E254157-B4F6-21E7-ADD1-56579DCBE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834" y="2051470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0" name="Forma Livre: Forma 979">
                      <a:extLst>
                        <a:ext uri="{FF2B5EF4-FFF2-40B4-BE49-F238E27FC236}">
                          <a16:creationId xmlns:a16="http://schemas.microsoft.com/office/drawing/2014/main" id="{8837CA9A-9AAC-3AEE-C0A4-8714E630D0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834" y="1556351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1" name="Forma Livre: Forma 980">
                      <a:extLst>
                        <a:ext uri="{FF2B5EF4-FFF2-40B4-BE49-F238E27FC236}">
                          <a16:creationId xmlns:a16="http://schemas.microsoft.com/office/drawing/2014/main" id="{3286CE6E-A84A-84C0-5E99-5B7A1EA57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5917" y="1398071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2" name="Forma Livre: Forma 981">
                      <a:extLst>
                        <a:ext uri="{FF2B5EF4-FFF2-40B4-BE49-F238E27FC236}">
                          <a16:creationId xmlns:a16="http://schemas.microsoft.com/office/drawing/2014/main" id="{E3E3E834-2036-DC2F-5DBD-887630913C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4753" y="1177963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3" name="Forma Livre: Forma 982">
                      <a:extLst>
                        <a:ext uri="{FF2B5EF4-FFF2-40B4-BE49-F238E27FC236}">
                          <a16:creationId xmlns:a16="http://schemas.microsoft.com/office/drawing/2014/main" id="{364E7AF8-448A-9CCB-BE24-9FAB1BA12C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4662" y="709956"/>
                      <a:ext cx="54356" cy="55056"/>
                    </a:xfrm>
                    <a:custGeom>
                      <a:avLst/>
                      <a:gdLst>
                        <a:gd name="connsiteX0" fmla="*/ 24982 w 54356"/>
                        <a:gd name="connsiteY0" fmla="*/ 54995 h 55056"/>
                        <a:gd name="connsiteX1" fmla="*/ 91 w 54356"/>
                        <a:gd name="connsiteY1" fmla="*/ 25318 h 55056"/>
                        <a:gd name="connsiteX2" fmla="*/ 29375 w 54356"/>
                        <a:gd name="connsiteY2" fmla="*/ 92 h 55056"/>
                        <a:gd name="connsiteX3" fmla="*/ 54265 w 54356"/>
                        <a:gd name="connsiteY3" fmla="*/ 29769 h 55056"/>
                        <a:gd name="connsiteX4" fmla="*/ 24982 w 54356"/>
                        <a:gd name="connsiteY4" fmla="*/ 54995 h 55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356" h="55056">
                          <a:moveTo>
                            <a:pt x="24982" y="54995"/>
                          </a:moveTo>
                          <a:cubicBezTo>
                            <a:pt x="10096" y="53759"/>
                            <a:pt x="-1129" y="40651"/>
                            <a:pt x="91" y="25318"/>
                          </a:cubicBezTo>
                          <a:cubicBezTo>
                            <a:pt x="1311" y="10232"/>
                            <a:pt x="14245" y="-1145"/>
                            <a:pt x="29375" y="92"/>
                          </a:cubicBezTo>
                          <a:cubicBezTo>
                            <a:pt x="44261" y="1329"/>
                            <a:pt x="55486" y="14436"/>
                            <a:pt x="54265" y="29769"/>
                          </a:cubicBezTo>
                          <a:cubicBezTo>
                            <a:pt x="53046" y="44856"/>
                            <a:pt x="39868" y="55985"/>
                            <a:pt x="24982" y="54995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4" name="Forma Livre: Forma 983">
                      <a:extLst>
                        <a:ext uri="{FF2B5EF4-FFF2-40B4-BE49-F238E27FC236}">
                          <a16:creationId xmlns:a16="http://schemas.microsoft.com/office/drawing/2014/main" id="{28FCD46E-63C3-98D7-F85B-9B8AA1E7D2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4753" y="30025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5" name="Forma Livre: Forma 984">
                      <a:extLst>
                        <a:ext uri="{FF2B5EF4-FFF2-40B4-BE49-F238E27FC236}">
                          <a16:creationId xmlns:a16="http://schemas.microsoft.com/office/drawing/2014/main" id="{4C7B4E2D-B394-242E-7D9E-A67CEE56CE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1512" y="2800826"/>
                      <a:ext cx="54174" cy="54903"/>
                    </a:xfrm>
                    <a:custGeom>
                      <a:avLst/>
                      <a:gdLst>
                        <a:gd name="connsiteX0" fmla="*/ 27087 w 54174"/>
                        <a:gd name="connsiteY0" fmla="*/ 54903 h 54903"/>
                        <a:gd name="connsiteX1" fmla="*/ 0 w 54174"/>
                        <a:gd name="connsiteY1" fmla="*/ 27452 h 54903"/>
                        <a:gd name="connsiteX2" fmla="*/ 27087 w 54174"/>
                        <a:gd name="connsiteY2" fmla="*/ 0 h 54903"/>
                        <a:gd name="connsiteX3" fmla="*/ 54175 w 54174"/>
                        <a:gd name="connsiteY3" fmla="*/ 27452 h 54903"/>
                        <a:gd name="connsiteX4" fmla="*/ 27087 w 54174"/>
                        <a:gd name="connsiteY4" fmla="*/ 54903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27087" y="54903"/>
                          </a:moveTo>
                          <a:cubicBezTo>
                            <a:pt x="12202" y="54903"/>
                            <a:pt x="0" y="42538"/>
                            <a:pt x="0" y="27452"/>
                          </a:cubicBezTo>
                          <a:cubicBezTo>
                            <a:pt x="0" y="12366"/>
                            <a:pt x="12202" y="0"/>
                            <a:pt x="27087" y="0"/>
                          </a:cubicBezTo>
                          <a:cubicBezTo>
                            <a:pt x="41973" y="0"/>
                            <a:pt x="54175" y="12366"/>
                            <a:pt x="54175" y="27452"/>
                          </a:cubicBezTo>
                          <a:cubicBezTo>
                            <a:pt x="54175" y="42538"/>
                            <a:pt x="41973" y="54903"/>
                            <a:pt x="27087" y="54903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6" name="Forma Livre: Forma 985">
                      <a:extLst>
                        <a:ext uri="{FF2B5EF4-FFF2-40B4-BE49-F238E27FC236}">
                          <a16:creationId xmlns:a16="http://schemas.microsoft.com/office/drawing/2014/main" id="{DA133E01-C93E-6E3E-AC68-C6355F23A7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3224" y="2745675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7" name="Forma Livre: Forma 986">
                      <a:extLst>
                        <a:ext uri="{FF2B5EF4-FFF2-40B4-BE49-F238E27FC236}">
                          <a16:creationId xmlns:a16="http://schemas.microsoft.com/office/drawing/2014/main" id="{C321CD29-6E2E-720F-BE02-5DCD831AAC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594" y="259506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8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8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8" name="Forma Livre: Forma 987">
                      <a:extLst>
                        <a:ext uri="{FF2B5EF4-FFF2-40B4-BE49-F238E27FC236}">
                          <a16:creationId xmlns:a16="http://schemas.microsoft.com/office/drawing/2014/main" id="{50ED473E-5852-2473-1387-FA9D182158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742" y="3020686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9" name="Forma Livre: Forma 988">
                      <a:extLst>
                        <a:ext uri="{FF2B5EF4-FFF2-40B4-BE49-F238E27FC236}">
                          <a16:creationId xmlns:a16="http://schemas.microsoft.com/office/drawing/2014/main" id="{8FF1A672-6949-9994-849F-87E4FBB31C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3224" y="3992129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0" name="Forma Livre: Forma 989">
                      <a:extLst>
                        <a:ext uri="{FF2B5EF4-FFF2-40B4-BE49-F238E27FC236}">
                          <a16:creationId xmlns:a16="http://schemas.microsoft.com/office/drawing/2014/main" id="{6B9064EF-4376-5F2C-BF33-A644DA5F86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3590" y="4296323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1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1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1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1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1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1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1" name="Forma Livre: Forma 990">
                      <a:extLst>
                        <a:ext uri="{FF2B5EF4-FFF2-40B4-BE49-F238E27FC236}">
                          <a16:creationId xmlns:a16="http://schemas.microsoft.com/office/drawing/2014/main" id="{96551876-D6F4-9358-231C-F4D522113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3590" y="3929064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1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1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2" name="Forma Livre: Forma 991">
                      <a:extLst>
                        <a:ext uri="{FF2B5EF4-FFF2-40B4-BE49-F238E27FC236}">
                          <a16:creationId xmlns:a16="http://schemas.microsoft.com/office/drawing/2014/main" id="{92B18249-BF4C-745D-3440-9157688A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9206" y="4757808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8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8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3" name="Forma Livre: Forma 992">
                      <a:extLst>
                        <a:ext uri="{FF2B5EF4-FFF2-40B4-BE49-F238E27FC236}">
                          <a16:creationId xmlns:a16="http://schemas.microsoft.com/office/drawing/2014/main" id="{CC41821C-0CCE-25B4-0249-8950D2A3E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8138" y="4696722"/>
                      <a:ext cx="54174" cy="54903"/>
                    </a:xfrm>
                    <a:custGeom>
                      <a:avLst/>
                      <a:gdLst>
                        <a:gd name="connsiteX0" fmla="*/ 54175 w 54174"/>
                        <a:gd name="connsiteY0" fmla="*/ 27452 h 54903"/>
                        <a:gd name="connsiteX1" fmla="*/ 27087 w 54174"/>
                        <a:gd name="connsiteY1" fmla="*/ 54903 h 54903"/>
                        <a:gd name="connsiteX2" fmla="*/ 0 w 54174"/>
                        <a:gd name="connsiteY2" fmla="*/ 27452 h 54903"/>
                        <a:gd name="connsiteX3" fmla="*/ 27087 w 54174"/>
                        <a:gd name="connsiteY3" fmla="*/ 0 h 54903"/>
                        <a:gd name="connsiteX4" fmla="*/ 54175 w 54174"/>
                        <a:gd name="connsiteY4" fmla="*/ 27452 h 54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74" h="54903">
                          <a:moveTo>
                            <a:pt x="54175" y="27452"/>
                          </a:moveTo>
                          <a:cubicBezTo>
                            <a:pt x="54175" y="42613"/>
                            <a:pt x="42047" y="54903"/>
                            <a:pt x="27087" y="54903"/>
                          </a:cubicBezTo>
                          <a:cubicBezTo>
                            <a:pt x="12127" y="54903"/>
                            <a:pt x="0" y="42613"/>
                            <a:pt x="0" y="27452"/>
                          </a:cubicBezTo>
                          <a:cubicBezTo>
                            <a:pt x="0" y="12290"/>
                            <a:pt x="12127" y="0"/>
                            <a:pt x="27087" y="0"/>
                          </a:cubicBezTo>
                          <a:cubicBezTo>
                            <a:pt x="42047" y="0"/>
                            <a:pt x="54175" y="12290"/>
                            <a:pt x="54175" y="27452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4" name="Forma Livre: Forma 993">
                      <a:extLst>
                        <a:ext uri="{FF2B5EF4-FFF2-40B4-BE49-F238E27FC236}">
                          <a16:creationId xmlns:a16="http://schemas.microsoft.com/office/drawing/2014/main" id="{FE1E969A-377D-2760-796E-5286F2A6B2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7080" y="3763365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5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5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5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5"/>
                          </a:moveTo>
                          <a:cubicBezTo>
                            <a:pt x="66376" y="52211"/>
                            <a:pt x="51518" y="67269"/>
                            <a:pt x="33188" y="67269"/>
                          </a:cubicBezTo>
                          <a:cubicBezTo>
                            <a:pt x="14859" y="67269"/>
                            <a:pt x="0" y="52211"/>
                            <a:pt x="0" y="33635"/>
                          </a:cubicBezTo>
                          <a:cubicBezTo>
                            <a:pt x="0" y="15059"/>
                            <a:pt x="14859" y="0"/>
                            <a:pt x="33188" y="0"/>
                          </a:cubicBezTo>
                          <a:cubicBezTo>
                            <a:pt x="51518" y="0"/>
                            <a:pt x="66376" y="15059"/>
                            <a:pt x="66376" y="33635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5" name="Forma Livre: Forma 994">
                      <a:extLst>
                        <a:ext uri="{FF2B5EF4-FFF2-40B4-BE49-F238E27FC236}">
                          <a16:creationId xmlns:a16="http://schemas.microsoft.com/office/drawing/2014/main" id="{6E2BF144-1C7F-F3E1-D7C6-5F464ADFE2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0467" y="3613989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4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4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4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4"/>
                          </a:moveTo>
                          <a:cubicBezTo>
                            <a:pt x="66376" y="52210"/>
                            <a:pt x="51517" y="67269"/>
                            <a:pt x="33188" y="67269"/>
                          </a:cubicBezTo>
                          <a:cubicBezTo>
                            <a:pt x="14858" y="67269"/>
                            <a:pt x="0" y="52210"/>
                            <a:pt x="0" y="33634"/>
                          </a:cubicBezTo>
                          <a:cubicBezTo>
                            <a:pt x="0" y="15058"/>
                            <a:pt x="14858" y="0"/>
                            <a:pt x="33188" y="0"/>
                          </a:cubicBezTo>
                          <a:cubicBezTo>
                            <a:pt x="51517" y="0"/>
                            <a:pt x="66376" y="15058"/>
                            <a:pt x="66376" y="33634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6" name="Forma Livre: Forma 995">
                      <a:extLst>
                        <a:ext uri="{FF2B5EF4-FFF2-40B4-BE49-F238E27FC236}">
                          <a16:creationId xmlns:a16="http://schemas.microsoft.com/office/drawing/2014/main" id="{10D8BFD1-3C98-E51F-C214-DCDD85C1C9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8573" y="4119495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4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4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4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4"/>
                          </a:moveTo>
                          <a:cubicBezTo>
                            <a:pt x="66376" y="52210"/>
                            <a:pt x="51518" y="67269"/>
                            <a:pt x="33188" y="67269"/>
                          </a:cubicBezTo>
                          <a:cubicBezTo>
                            <a:pt x="14859" y="67269"/>
                            <a:pt x="0" y="52210"/>
                            <a:pt x="0" y="33634"/>
                          </a:cubicBezTo>
                          <a:cubicBezTo>
                            <a:pt x="0" y="15058"/>
                            <a:pt x="14859" y="0"/>
                            <a:pt x="33188" y="0"/>
                          </a:cubicBezTo>
                          <a:cubicBezTo>
                            <a:pt x="51518" y="0"/>
                            <a:pt x="66376" y="15058"/>
                            <a:pt x="66376" y="33634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7" name="Forma Livre: Forma 996">
                      <a:extLst>
                        <a:ext uri="{FF2B5EF4-FFF2-40B4-BE49-F238E27FC236}">
                          <a16:creationId xmlns:a16="http://schemas.microsoft.com/office/drawing/2014/main" id="{FB357C1B-7257-74FF-CE0C-E0464CF47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6126" y="4775367"/>
                      <a:ext cx="66376" cy="67268"/>
                    </a:xfrm>
                    <a:custGeom>
                      <a:avLst/>
                      <a:gdLst>
                        <a:gd name="connsiteX0" fmla="*/ 66376 w 66376"/>
                        <a:gd name="connsiteY0" fmla="*/ 33635 h 67268"/>
                        <a:gd name="connsiteX1" fmla="*/ 33188 w 66376"/>
                        <a:gd name="connsiteY1" fmla="*/ 67269 h 67268"/>
                        <a:gd name="connsiteX2" fmla="*/ 0 w 66376"/>
                        <a:gd name="connsiteY2" fmla="*/ 33635 h 67268"/>
                        <a:gd name="connsiteX3" fmla="*/ 33188 w 66376"/>
                        <a:gd name="connsiteY3" fmla="*/ 0 h 67268"/>
                        <a:gd name="connsiteX4" fmla="*/ 66376 w 66376"/>
                        <a:gd name="connsiteY4" fmla="*/ 33635 h 6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376" h="67268">
                          <a:moveTo>
                            <a:pt x="66376" y="33635"/>
                          </a:moveTo>
                          <a:cubicBezTo>
                            <a:pt x="66376" y="52211"/>
                            <a:pt x="51517" y="67269"/>
                            <a:pt x="33188" y="67269"/>
                          </a:cubicBezTo>
                          <a:cubicBezTo>
                            <a:pt x="14859" y="67269"/>
                            <a:pt x="0" y="52211"/>
                            <a:pt x="0" y="33635"/>
                          </a:cubicBezTo>
                          <a:cubicBezTo>
                            <a:pt x="0" y="15059"/>
                            <a:pt x="14859" y="0"/>
                            <a:pt x="33188" y="0"/>
                          </a:cubicBezTo>
                          <a:cubicBezTo>
                            <a:pt x="51517" y="0"/>
                            <a:pt x="66376" y="15059"/>
                            <a:pt x="66376" y="33635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8" name="Forma Livre: Forma 997">
                      <a:extLst>
                        <a:ext uri="{FF2B5EF4-FFF2-40B4-BE49-F238E27FC236}">
                          <a16:creationId xmlns:a16="http://schemas.microsoft.com/office/drawing/2014/main" id="{C419DD7E-A620-3236-7A53-42C436F707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0594" y="923973"/>
                      <a:ext cx="102492" cy="103871"/>
                    </a:xfrm>
                    <a:custGeom>
                      <a:avLst/>
                      <a:gdLst>
                        <a:gd name="connsiteX0" fmla="*/ 51246 w 102492"/>
                        <a:gd name="connsiteY0" fmla="*/ 0 h 103871"/>
                        <a:gd name="connsiteX1" fmla="*/ 102493 w 102492"/>
                        <a:gd name="connsiteY1" fmla="*/ 51936 h 103871"/>
                        <a:gd name="connsiteX2" fmla="*/ 51246 w 102492"/>
                        <a:gd name="connsiteY2" fmla="*/ 103871 h 103871"/>
                        <a:gd name="connsiteX3" fmla="*/ 0 w 102492"/>
                        <a:gd name="connsiteY3" fmla="*/ 51936 h 103871"/>
                        <a:gd name="connsiteX4" fmla="*/ 51246 w 102492"/>
                        <a:gd name="connsiteY4" fmla="*/ 0 h 103871"/>
                        <a:gd name="connsiteX5" fmla="*/ 51246 w 102492"/>
                        <a:gd name="connsiteY5" fmla="*/ 8903 h 103871"/>
                        <a:gd name="connsiteX6" fmla="*/ 8785 w 102492"/>
                        <a:gd name="connsiteY6" fmla="*/ 51936 h 103871"/>
                        <a:gd name="connsiteX7" fmla="*/ 51246 w 102492"/>
                        <a:gd name="connsiteY7" fmla="*/ 94968 h 103871"/>
                        <a:gd name="connsiteX8" fmla="*/ 93708 w 102492"/>
                        <a:gd name="connsiteY8" fmla="*/ 51936 h 103871"/>
                        <a:gd name="connsiteX9" fmla="*/ 51246 w 102492"/>
                        <a:gd name="connsiteY9" fmla="*/ 8903 h 103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2492" h="103871">
                          <a:moveTo>
                            <a:pt x="51246" y="0"/>
                          </a:moveTo>
                          <a:cubicBezTo>
                            <a:pt x="79554" y="0"/>
                            <a:pt x="102493" y="23247"/>
                            <a:pt x="102493" y="51936"/>
                          </a:cubicBezTo>
                          <a:cubicBezTo>
                            <a:pt x="102493" y="80624"/>
                            <a:pt x="79554" y="103871"/>
                            <a:pt x="51246" y="103871"/>
                          </a:cubicBezTo>
                          <a:cubicBezTo>
                            <a:pt x="22939" y="103871"/>
                            <a:pt x="0" y="80624"/>
                            <a:pt x="0" y="51936"/>
                          </a:cubicBezTo>
                          <a:cubicBezTo>
                            <a:pt x="0" y="23247"/>
                            <a:pt x="22939" y="0"/>
                            <a:pt x="51246" y="0"/>
                          </a:cubicBezTo>
                          <a:close/>
                          <a:moveTo>
                            <a:pt x="51246" y="8903"/>
                          </a:moveTo>
                          <a:cubicBezTo>
                            <a:pt x="27819" y="8903"/>
                            <a:pt x="8785" y="28194"/>
                            <a:pt x="8785" y="51936"/>
                          </a:cubicBezTo>
                          <a:cubicBezTo>
                            <a:pt x="8785" y="75678"/>
                            <a:pt x="27819" y="94968"/>
                            <a:pt x="51246" y="94968"/>
                          </a:cubicBezTo>
                          <a:cubicBezTo>
                            <a:pt x="74673" y="94968"/>
                            <a:pt x="93708" y="75678"/>
                            <a:pt x="93708" y="51936"/>
                          </a:cubicBezTo>
                          <a:cubicBezTo>
                            <a:pt x="93708" y="28194"/>
                            <a:pt x="74673" y="8903"/>
                            <a:pt x="51246" y="8903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9" name="Forma Livre: Forma 998">
                      <a:extLst>
                        <a:ext uri="{FF2B5EF4-FFF2-40B4-BE49-F238E27FC236}">
                          <a16:creationId xmlns:a16="http://schemas.microsoft.com/office/drawing/2014/main" id="{A95FEFE8-F9B8-CD36-678C-1E0ADD8B13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0594" y="473370"/>
                      <a:ext cx="102492" cy="103871"/>
                    </a:xfrm>
                    <a:custGeom>
                      <a:avLst/>
                      <a:gdLst>
                        <a:gd name="connsiteX0" fmla="*/ 51246 w 102492"/>
                        <a:gd name="connsiteY0" fmla="*/ 0 h 103871"/>
                        <a:gd name="connsiteX1" fmla="*/ 102493 w 102492"/>
                        <a:gd name="connsiteY1" fmla="*/ 51936 h 103871"/>
                        <a:gd name="connsiteX2" fmla="*/ 51246 w 102492"/>
                        <a:gd name="connsiteY2" fmla="*/ 103871 h 103871"/>
                        <a:gd name="connsiteX3" fmla="*/ 0 w 102492"/>
                        <a:gd name="connsiteY3" fmla="*/ 51936 h 103871"/>
                        <a:gd name="connsiteX4" fmla="*/ 51246 w 102492"/>
                        <a:gd name="connsiteY4" fmla="*/ 0 h 103871"/>
                        <a:gd name="connsiteX5" fmla="*/ 51246 w 102492"/>
                        <a:gd name="connsiteY5" fmla="*/ 8903 h 103871"/>
                        <a:gd name="connsiteX6" fmla="*/ 8785 w 102492"/>
                        <a:gd name="connsiteY6" fmla="*/ 51936 h 103871"/>
                        <a:gd name="connsiteX7" fmla="*/ 51246 w 102492"/>
                        <a:gd name="connsiteY7" fmla="*/ 94968 h 103871"/>
                        <a:gd name="connsiteX8" fmla="*/ 93708 w 102492"/>
                        <a:gd name="connsiteY8" fmla="*/ 51936 h 103871"/>
                        <a:gd name="connsiteX9" fmla="*/ 51246 w 102492"/>
                        <a:gd name="connsiteY9" fmla="*/ 8903 h 103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2492" h="103871">
                          <a:moveTo>
                            <a:pt x="51246" y="0"/>
                          </a:moveTo>
                          <a:cubicBezTo>
                            <a:pt x="79554" y="0"/>
                            <a:pt x="102493" y="23247"/>
                            <a:pt x="102493" y="51936"/>
                          </a:cubicBezTo>
                          <a:cubicBezTo>
                            <a:pt x="102493" y="80624"/>
                            <a:pt x="79554" y="103871"/>
                            <a:pt x="51246" y="103871"/>
                          </a:cubicBezTo>
                          <a:cubicBezTo>
                            <a:pt x="22939" y="103871"/>
                            <a:pt x="0" y="80624"/>
                            <a:pt x="0" y="51936"/>
                          </a:cubicBezTo>
                          <a:cubicBezTo>
                            <a:pt x="0" y="23247"/>
                            <a:pt x="22939" y="0"/>
                            <a:pt x="51246" y="0"/>
                          </a:cubicBezTo>
                          <a:close/>
                          <a:moveTo>
                            <a:pt x="51246" y="8903"/>
                          </a:moveTo>
                          <a:cubicBezTo>
                            <a:pt x="27819" y="8903"/>
                            <a:pt x="8785" y="28194"/>
                            <a:pt x="8785" y="51936"/>
                          </a:cubicBezTo>
                          <a:cubicBezTo>
                            <a:pt x="8785" y="75678"/>
                            <a:pt x="27819" y="94968"/>
                            <a:pt x="51246" y="94968"/>
                          </a:cubicBezTo>
                          <a:cubicBezTo>
                            <a:pt x="74673" y="94968"/>
                            <a:pt x="93708" y="75678"/>
                            <a:pt x="93708" y="51936"/>
                          </a:cubicBezTo>
                          <a:cubicBezTo>
                            <a:pt x="93708" y="28194"/>
                            <a:pt x="74673" y="8903"/>
                            <a:pt x="51246" y="8903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0" name="Forma Livre: Forma 999">
                      <a:extLst>
                        <a:ext uri="{FF2B5EF4-FFF2-40B4-BE49-F238E27FC236}">
                          <a16:creationId xmlns:a16="http://schemas.microsoft.com/office/drawing/2014/main" id="{78F1C533-6CFA-E650-7B86-409E8F55A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18224" y="6038885"/>
                      <a:ext cx="76137" cy="77161"/>
                    </a:xfrm>
                    <a:custGeom>
                      <a:avLst/>
                      <a:gdLst>
                        <a:gd name="connsiteX0" fmla="*/ 38069 w 76137"/>
                        <a:gd name="connsiteY0" fmla="*/ 0 h 77161"/>
                        <a:gd name="connsiteX1" fmla="*/ 76138 w 76137"/>
                        <a:gd name="connsiteY1" fmla="*/ 38581 h 77161"/>
                        <a:gd name="connsiteX2" fmla="*/ 38069 w 76137"/>
                        <a:gd name="connsiteY2" fmla="*/ 77161 h 77161"/>
                        <a:gd name="connsiteX3" fmla="*/ 0 w 76137"/>
                        <a:gd name="connsiteY3" fmla="*/ 38581 h 77161"/>
                        <a:gd name="connsiteX4" fmla="*/ 38069 w 76137"/>
                        <a:gd name="connsiteY4" fmla="*/ 0 h 77161"/>
                        <a:gd name="connsiteX5" fmla="*/ 38069 w 76137"/>
                        <a:gd name="connsiteY5" fmla="*/ 12366 h 77161"/>
                        <a:gd name="connsiteX6" fmla="*/ 11958 w 76137"/>
                        <a:gd name="connsiteY6" fmla="*/ 38828 h 77161"/>
                        <a:gd name="connsiteX7" fmla="*/ 38069 w 76137"/>
                        <a:gd name="connsiteY7" fmla="*/ 65290 h 77161"/>
                        <a:gd name="connsiteX8" fmla="*/ 64180 w 76137"/>
                        <a:gd name="connsiteY8" fmla="*/ 38828 h 77161"/>
                        <a:gd name="connsiteX9" fmla="*/ 38069 w 76137"/>
                        <a:gd name="connsiteY9" fmla="*/ 12366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38069" y="0"/>
                          </a:moveTo>
                          <a:cubicBezTo>
                            <a:pt x="59056" y="0"/>
                            <a:pt x="76138" y="17312"/>
                            <a:pt x="76138" y="38581"/>
                          </a:cubicBezTo>
                          <a:cubicBezTo>
                            <a:pt x="76138" y="59850"/>
                            <a:pt x="59056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lose/>
                          <a:moveTo>
                            <a:pt x="38069" y="12366"/>
                          </a:moveTo>
                          <a:cubicBezTo>
                            <a:pt x="23671" y="12366"/>
                            <a:pt x="11958" y="24236"/>
                            <a:pt x="11958" y="38828"/>
                          </a:cubicBezTo>
                          <a:cubicBezTo>
                            <a:pt x="11958" y="53420"/>
                            <a:pt x="23671" y="65290"/>
                            <a:pt x="38069" y="65290"/>
                          </a:cubicBezTo>
                          <a:cubicBezTo>
                            <a:pt x="52467" y="65290"/>
                            <a:pt x="64180" y="53420"/>
                            <a:pt x="64180" y="38828"/>
                          </a:cubicBezTo>
                          <a:cubicBezTo>
                            <a:pt x="64180" y="24236"/>
                            <a:pt x="52467" y="12366"/>
                            <a:pt x="38069" y="12366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1" name="Forma Livre: Forma 1000">
                      <a:extLst>
                        <a:ext uri="{FF2B5EF4-FFF2-40B4-BE49-F238E27FC236}">
                          <a16:creationId xmlns:a16="http://schemas.microsoft.com/office/drawing/2014/main" id="{19455792-3F61-582A-5C56-43A7F71CB1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3750" y="6081423"/>
                      <a:ext cx="76137" cy="77161"/>
                    </a:xfrm>
                    <a:custGeom>
                      <a:avLst/>
                      <a:gdLst>
                        <a:gd name="connsiteX0" fmla="*/ 38069 w 76137"/>
                        <a:gd name="connsiteY0" fmla="*/ 0 h 77161"/>
                        <a:gd name="connsiteX1" fmla="*/ 76137 w 76137"/>
                        <a:gd name="connsiteY1" fmla="*/ 38581 h 77161"/>
                        <a:gd name="connsiteX2" fmla="*/ 38069 w 76137"/>
                        <a:gd name="connsiteY2" fmla="*/ 77161 h 77161"/>
                        <a:gd name="connsiteX3" fmla="*/ 0 w 76137"/>
                        <a:gd name="connsiteY3" fmla="*/ 38581 h 77161"/>
                        <a:gd name="connsiteX4" fmla="*/ 38069 w 76137"/>
                        <a:gd name="connsiteY4" fmla="*/ 0 h 77161"/>
                        <a:gd name="connsiteX5" fmla="*/ 38069 w 76137"/>
                        <a:gd name="connsiteY5" fmla="*/ 12118 h 77161"/>
                        <a:gd name="connsiteX6" fmla="*/ 11958 w 76137"/>
                        <a:gd name="connsiteY6" fmla="*/ 38581 h 77161"/>
                        <a:gd name="connsiteX7" fmla="*/ 38069 w 76137"/>
                        <a:gd name="connsiteY7" fmla="*/ 65043 h 77161"/>
                        <a:gd name="connsiteX8" fmla="*/ 64180 w 76137"/>
                        <a:gd name="connsiteY8" fmla="*/ 38581 h 77161"/>
                        <a:gd name="connsiteX9" fmla="*/ 38069 w 76137"/>
                        <a:gd name="connsiteY9" fmla="*/ 12118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38069" y="0"/>
                          </a:move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lose/>
                          <a:moveTo>
                            <a:pt x="38069" y="12118"/>
                          </a:moveTo>
                          <a:cubicBezTo>
                            <a:pt x="23671" y="12118"/>
                            <a:pt x="11958" y="23989"/>
                            <a:pt x="11958" y="38581"/>
                          </a:cubicBezTo>
                          <a:cubicBezTo>
                            <a:pt x="11958" y="53172"/>
                            <a:pt x="23671" y="65043"/>
                            <a:pt x="38069" y="65043"/>
                          </a:cubicBezTo>
                          <a:cubicBezTo>
                            <a:pt x="52467" y="65043"/>
                            <a:pt x="64180" y="53172"/>
                            <a:pt x="64180" y="38581"/>
                          </a:cubicBezTo>
                          <a:cubicBezTo>
                            <a:pt x="64180" y="23989"/>
                            <a:pt x="52222" y="12118"/>
                            <a:pt x="38069" y="12118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2" name="Forma Livre: Forma 1001">
                      <a:extLst>
                        <a:ext uri="{FF2B5EF4-FFF2-40B4-BE49-F238E27FC236}">
                          <a16:creationId xmlns:a16="http://schemas.microsoft.com/office/drawing/2014/main" id="{F77E7F80-B11C-54E9-4B2E-D50C0A1DC5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18224" y="3761139"/>
                      <a:ext cx="76137" cy="77161"/>
                    </a:xfrm>
                    <a:custGeom>
                      <a:avLst/>
                      <a:gdLst>
                        <a:gd name="connsiteX0" fmla="*/ 38069 w 76137"/>
                        <a:gd name="connsiteY0" fmla="*/ 0 h 77161"/>
                        <a:gd name="connsiteX1" fmla="*/ 76138 w 76137"/>
                        <a:gd name="connsiteY1" fmla="*/ 38581 h 77161"/>
                        <a:gd name="connsiteX2" fmla="*/ 38069 w 76137"/>
                        <a:gd name="connsiteY2" fmla="*/ 77162 h 77161"/>
                        <a:gd name="connsiteX3" fmla="*/ 0 w 76137"/>
                        <a:gd name="connsiteY3" fmla="*/ 38581 h 77161"/>
                        <a:gd name="connsiteX4" fmla="*/ 38069 w 76137"/>
                        <a:gd name="connsiteY4" fmla="*/ 0 h 77161"/>
                        <a:gd name="connsiteX5" fmla="*/ 38069 w 76137"/>
                        <a:gd name="connsiteY5" fmla="*/ 12366 h 77161"/>
                        <a:gd name="connsiteX6" fmla="*/ 11958 w 76137"/>
                        <a:gd name="connsiteY6" fmla="*/ 38828 h 77161"/>
                        <a:gd name="connsiteX7" fmla="*/ 38069 w 76137"/>
                        <a:gd name="connsiteY7" fmla="*/ 65291 h 77161"/>
                        <a:gd name="connsiteX8" fmla="*/ 64180 w 76137"/>
                        <a:gd name="connsiteY8" fmla="*/ 38828 h 77161"/>
                        <a:gd name="connsiteX9" fmla="*/ 38069 w 76137"/>
                        <a:gd name="connsiteY9" fmla="*/ 12366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38069" y="0"/>
                          </a:moveTo>
                          <a:cubicBezTo>
                            <a:pt x="59056" y="0"/>
                            <a:pt x="76138" y="17312"/>
                            <a:pt x="76138" y="38581"/>
                          </a:cubicBezTo>
                          <a:cubicBezTo>
                            <a:pt x="76138" y="59850"/>
                            <a:pt x="59056" y="77162"/>
                            <a:pt x="38069" y="77162"/>
                          </a:cubicBezTo>
                          <a:cubicBezTo>
                            <a:pt x="17082" y="77162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lose/>
                          <a:moveTo>
                            <a:pt x="38069" y="12366"/>
                          </a:moveTo>
                          <a:cubicBezTo>
                            <a:pt x="23671" y="12366"/>
                            <a:pt x="11958" y="24237"/>
                            <a:pt x="11958" y="38828"/>
                          </a:cubicBezTo>
                          <a:cubicBezTo>
                            <a:pt x="11958" y="53420"/>
                            <a:pt x="23671" y="65291"/>
                            <a:pt x="38069" y="65291"/>
                          </a:cubicBezTo>
                          <a:cubicBezTo>
                            <a:pt x="52467" y="65291"/>
                            <a:pt x="64180" y="53420"/>
                            <a:pt x="64180" y="38828"/>
                          </a:cubicBezTo>
                          <a:cubicBezTo>
                            <a:pt x="64180" y="23989"/>
                            <a:pt x="52467" y="12366"/>
                            <a:pt x="38069" y="12366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3" name="Forma Livre: Forma 1002">
                      <a:extLst>
                        <a:ext uri="{FF2B5EF4-FFF2-40B4-BE49-F238E27FC236}">
                          <a16:creationId xmlns:a16="http://schemas.microsoft.com/office/drawing/2014/main" id="{F666EF36-3C9E-3EDD-9F3E-A18E1376B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4739" y="1629555"/>
                      <a:ext cx="76137" cy="77161"/>
                    </a:xfrm>
                    <a:custGeom>
                      <a:avLst/>
                      <a:gdLst>
                        <a:gd name="connsiteX0" fmla="*/ 38069 w 76137"/>
                        <a:gd name="connsiteY0" fmla="*/ 0 h 77161"/>
                        <a:gd name="connsiteX1" fmla="*/ 76138 w 76137"/>
                        <a:gd name="connsiteY1" fmla="*/ 38581 h 77161"/>
                        <a:gd name="connsiteX2" fmla="*/ 38069 w 76137"/>
                        <a:gd name="connsiteY2" fmla="*/ 77161 h 77161"/>
                        <a:gd name="connsiteX3" fmla="*/ 0 w 76137"/>
                        <a:gd name="connsiteY3" fmla="*/ 38581 h 77161"/>
                        <a:gd name="connsiteX4" fmla="*/ 38069 w 76137"/>
                        <a:gd name="connsiteY4" fmla="*/ 0 h 77161"/>
                        <a:gd name="connsiteX5" fmla="*/ 38069 w 76137"/>
                        <a:gd name="connsiteY5" fmla="*/ 12118 h 77161"/>
                        <a:gd name="connsiteX6" fmla="*/ 11958 w 76137"/>
                        <a:gd name="connsiteY6" fmla="*/ 38581 h 77161"/>
                        <a:gd name="connsiteX7" fmla="*/ 38069 w 76137"/>
                        <a:gd name="connsiteY7" fmla="*/ 65043 h 77161"/>
                        <a:gd name="connsiteX8" fmla="*/ 64180 w 76137"/>
                        <a:gd name="connsiteY8" fmla="*/ 38581 h 77161"/>
                        <a:gd name="connsiteX9" fmla="*/ 38069 w 76137"/>
                        <a:gd name="connsiteY9" fmla="*/ 12118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38069" y="0"/>
                          </a:moveTo>
                          <a:cubicBezTo>
                            <a:pt x="59056" y="0"/>
                            <a:pt x="76138" y="17312"/>
                            <a:pt x="76138" y="38581"/>
                          </a:cubicBezTo>
                          <a:cubicBezTo>
                            <a:pt x="76138" y="59850"/>
                            <a:pt x="59056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lose/>
                          <a:moveTo>
                            <a:pt x="38069" y="12118"/>
                          </a:moveTo>
                          <a:cubicBezTo>
                            <a:pt x="23671" y="12118"/>
                            <a:pt x="11958" y="23989"/>
                            <a:pt x="11958" y="38581"/>
                          </a:cubicBezTo>
                          <a:cubicBezTo>
                            <a:pt x="11958" y="53172"/>
                            <a:pt x="23671" y="65043"/>
                            <a:pt x="38069" y="65043"/>
                          </a:cubicBezTo>
                          <a:cubicBezTo>
                            <a:pt x="52467" y="65043"/>
                            <a:pt x="64180" y="53172"/>
                            <a:pt x="64180" y="38581"/>
                          </a:cubicBezTo>
                          <a:cubicBezTo>
                            <a:pt x="63936" y="23989"/>
                            <a:pt x="52467" y="12118"/>
                            <a:pt x="38069" y="12118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4" name="Forma Livre: Forma 1003">
                      <a:extLst>
                        <a:ext uri="{FF2B5EF4-FFF2-40B4-BE49-F238E27FC236}">
                          <a16:creationId xmlns:a16="http://schemas.microsoft.com/office/drawing/2014/main" id="{B8B4E516-EEDB-0937-DEA1-96D7B2307D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4936" y="797349"/>
                      <a:ext cx="76137" cy="77161"/>
                    </a:xfrm>
                    <a:custGeom>
                      <a:avLst/>
                      <a:gdLst>
                        <a:gd name="connsiteX0" fmla="*/ 38069 w 76137"/>
                        <a:gd name="connsiteY0" fmla="*/ 0 h 77161"/>
                        <a:gd name="connsiteX1" fmla="*/ 76137 w 76137"/>
                        <a:gd name="connsiteY1" fmla="*/ 38581 h 77161"/>
                        <a:gd name="connsiteX2" fmla="*/ 38069 w 76137"/>
                        <a:gd name="connsiteY2" fmla="*/ 77161 h 77161"/>
                        <a:gd name="connsiteX3" fmla="*/ 0 w 76137"/>
                        <a:gd name="connsiteY3" fmla="*/ 38581 h 77161"/>
                        <a:gd name="connsiteX4" fmla="*/ 38069 w 76137"/>
                        <a:gd name="connsiteY4" fmla="*/ 0 h 77161"/>
                        <a:gd name="connsiteX5" fmla="*/ 38069 w 76137"/>
                        <a:gd name="connsiteY5" fmla="*/ 12118 h 77161"/>
                        <a:gd name="connsiteX6" fmla="*/ 11958 w 76137"/>
                        <a:gd name="connsiteY6" fmla="*/ 38581 h 77161"/>
                        <a:gd name="connsiteX7" fmla="*/ 38069 w 76137"/>
                        <a:gd name="connsiteY7" fmla="*/ 65043 h 77161"/>
                        <a:gd name="connsiteX8" fmla="*/ 64180 w 76137"/>
                        <a:gd name="connsiteY8" fmla="*/ 38581 h 77161"/>
                        <a:gd name="connsiteX9" fmla="*/ 38069 w 76137"/>
                        <a:gd name="connsiteY9" fmla="*/ 12118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38069" y="0"/>
                          </a:move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lose/>
                          <a:moveTo>
                            <a:pt x="38069" y="12118"/>
                          </a:moveTo>
                          <a:cubicBezTo>
                            <a:pt x="23671" y="12118"/>
                            <a:pt x="11958" y="23989"/>
                            <a:pt x="11958" y="38581"/>
                          </a:cubicBezTo>
                          <a:cubicBezTo>
                            <a:pt x="11958" y="53172"/>
                            <a:pt x="23671" y="65043"/>
                            <a:pt x="38069" y="65043"/>
                          </a:cubicBezTo>
                          <a:cubicBezTo>
                            <a:pt x="52466" y="65043"/>
                            <a:pt x="64180" y="53172"/>
                            <a:pt x="64180" y="38581"/>
                          </a:cubicBezTo>
                          <a:cubicBezTo>
                            <a:pt x="64180" y="23989"/>
                            <a:pt x="52466" y="12118"/>
                            <a:pt x="38069" y="12118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5" name="Forma Livre: Forma 1004">
                      <a:extLst>
                        <a:ext uri="{FF2B5EF4-FFF2-40B4-BE49-F238E27FC236}">
                          <a16:creationId xmlns:a16="http://schemas.microsoft.com/office/drawing/2014/main" id="{DCF5B67B-BDE7-5A80-5456-73455D4EAC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24517" y="476833"/>
                      <a:ext cx="76137" cy="77161"/>
                    </a:xfrm>
                    <a:custGeom>
                      <a:avLst/>
                      <a:gdLst>
                        <a:gd name="connsiteX0" fmla="*/ 38069 w 76137"/>
                        <a:gd name="connsiteY0" fmla="*/ 0 h 77161"/>
                        <a:gd name="connsiteX1" fmla="*/ 76138 w 76137"/>
                        <a:gd name="connsiteY1" fmla="*/ 38581 h 77161"/>
                        <a:gd name="connsiteX2" fmla="*/ 38069 w 76137"/>
                        <a:gd name="connsiteY2" fmla="*/ 77161 h 77161"/>
                        <a:gd name="connsiteX3" fmla="*/ 0 w 76137"/>
                        <a:gd name="connsiteY3" fmla="*/ 38581 h 77161"/>
                        <a:gd name="connsiteX4" fmla="*/ 38069 w 76137"/>
                        <a:gd name="connsiteY4" fmla="*/ 0 h 77161"/>
                        <a:gd name="connsiteX5" fmla="*/ 38069 w 76137"/>
                        <a:gd name="connsiteY5" fmla="*/ 12118 h 77161"/>
                        <a:gd name="connsiteX6" fmla="*/ 11958 w 76137"/>
                        <a:gd name="connsiteY6" fmla="*/ 38581 h 77161"/>
                        <a:gd name="connsiteX7" fmla="*/ 38069 w 76137"/>
                        <a:gd name="connsiteY7" fmla="*/ 65043 h 77161"/>
                        <a:gd name="connsiteX8" fmla="*/ 64180 w 76137"/>
                        <a:gd name="connsiteY8" fmla="*/ 38581 h 77161"/>
                        <a:gd name="connsiteX9" fmla="*/ 38069 w 76137"/>
                        <a:gd name="connsiteY9" fmla="*/ 12118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38069" y="0"/>
                          </a:moveTo>
                          <a:cubicBezTo>
                            <a:pt x="59055" y="0"/>
                            <a:pt x="76138" y="17312"/>
                            <a:pt x="76138" y="38581"/>
                          </a:cubicBezTo>
                          <a:cubicBezTo>
                            <a:pt x="76138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lose/>
                          <a:moveTo>
                            <a:pt x="38069" y="12118"/>
                          </a:moveTo>
                          <a:cubicBezTo>
                            <a:pt x="23671" y="12118"/>
                            <a:pt x="11958" y="23989"/>
                            <a:pt x="11958" y="38581"/>
                          </a:cubicBezTo>
                          <a:cubicBezTo>
                            <a:pt x="11958" y="53172"/>
                            <a:pt x="23671" y="65043"/>
                            <a:pt x="38069" y="65043"/>
                          </a:cubicBezTo>
                          <a:cubicBezTo>
                            <a:pt x="52467" y="65043"/>
                            <a:pt x="64180" y="53172"/>
                            <a:pt x="64180" y="38581"/>
                          </a:cubicBezTo>
                          <a:cubicBezTo>
                            <a:pt x="64180" y="23989"/>
                            <a:pt x="52467" y="12118"/>
                            <a:pt x="38069" y="12118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6" name="Forma Livre: Forma 1005">
                      <a:extLst>
                        <a:ext uri="{FF2B5EF4-FFF2-40B4-BE49-F238E27FC236}">
                          <a16:creationId xmlns:a16="http://schemas.microsoft.com/office/drawing/2014/main" id="{835BF89E-3852-AB90-1C5F-B9C498D92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0531" y="1947846"/>
                      <a:ext cx="76137" cy="77161"/>
                    </a:xfrm>
                    <a:custGeom>
                      <a:avLst/>
                      <a:gdLst>
                        <a:gd name="connsiteX0" fmla="*/ 38069 w 76137"/>
                        <a:gd name="connsiteY0" fmla="*/ 0 h 77161"/>
                        <a:gd name="connsiteX1" fmla="*/ 76137 w 76137"/>
                        <a:gd name="connsiteY1" fmla="*/ 38581 h 77161"/>
                        <a:gd name="connsiteX2" fmla="*/ 38069 w 76137"/>
                        <a:gd name="connsiteY2" fmla="*/ 77161 h 77161"/>
                        <a:gd name="connsiteX3" fmla="*/ 0 w 76137"/>
                        <a:gd name="connsiteY3" fmla="*/ 38581 h 77161"/>
                        <a:gd name="connsiteX4" fmla="*/ 38069 w 76137"/>
                        <a:gd name="connsiteY4" fmla="*/ 0 h 77161"/>
                        <a:gd name="connsiteX5" fmla="*/ 38069 w 76137"/>
                        <a:gd name="connsiteY5" fmla="*/ 12118 h 77161"/>
                        <a:gd name="connsiteX6" fmla="*/ 11957 w 76137"/>
                        <a:gd name="connsiteY6" fmla="*/ 38581 h 77161"/>
                        <a:gd name="connsiteX7" fmla="*/ 38069 w 76137"/>
                        <a:gd name="connsiteY7" fmla="*/ 65043 h 77161"/>
                        <a:gd name="connsiteX8" fmla="*/ 64180 w 76137"/>
                        <a:gd name="connsiteY8" fmla="*/ 38581 h 77161"/>
                        <a:gd name="connsiteX9" fmla="*/ 38069 w 76137"/>
                        <a:gd name="connsiteY9" fmla="*/ 12118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38069" y="0"/>
                          </a:moveTo>
                          <a:cubicBezTo>
                            <a:pt x="59055" y="0"/>
                            <a:pt x="76137" y="17312"/>
                            <a:pt x="76137" y="38581"/>
                          </a:cubicBezTo>
                          <a:cubicBezTo>
                            <a:pt x="76137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lose/>
                          <a:moveTo>
                            <a:pt x="38069" y="12118"/>
                          </a:moveTo>
                          <a:cubicBezTo>
                            <a:pt x="23671" y="12118"/>
                            <a:pt x="11957" y="23989"/>
                            <a:pt x="11957" y="38581"/>
                          </a:cubicBezTo>
                          <a:cubicBezTo>
                            <a:pt x="11957" y="53172"/>
                            <a:pt x="23671" y="65043"/>
                            <a:pt x="38069" y="65043"/>
                          </a:cubicBezTo>
                          <a:cubicBezTo>
                            <a:pt x="52466" y="65043"/>
                            <a:pt x="64180" y="53172"/>
                            <a:pt x="64180" y="38581"/>
                          </a:cubicBezTo>
                          <a:cubicBezTo>
                            <a:pt x="63936" y="23989"/>
                            <a:pt x="52466" y="12118"/>
                            <a:pt x="38069" y="12118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7" name="Forma Livre: Forma 1006">
                      <a:extLst>
                        <a:ext uri="{FF2B5EF4-FFF2-40B4-BE49-F238E27FC236}">
                          <a16:creationId xmlns:a16="http://schemas.microsoft.com/office/drawing/2014/main" id="{A9B63FE9-A7BD-8432-2A81-F16260037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3771" y="88800"/>
                      <a:ext cx="76137" cy="77161"/>
                    </a:xfrm>
                    <a:custGeom>
                      <a:avLst/>
                      <a:gdLst>
                        <a:gd name="connsiteX0" fmla="*/ 38069 w 76137"/>
                        <a:gd name="connsiteY0" fmla="*/ 0 h 77161"/>
                        <a:gd name="connsiteX1" fmla="*/ 76138 w 76137"/>
                        <a:gd name="connsiteY1" fmla="*/ 38581 h 77161"/>
                        <a:gd name="connsiteX2" fmla="*/ 38069 w 76137"/>
                        <a:gd name="connsiteY2" fmla="*/ 77161 h 77161"/>
                        <a:gd name="connsiteX3" fmla="*/ 0 w 76137"/>
                        <a:gd name="connsiteY3" fmla="*/ 38581 h 77161"/>
                        <a:gd name="connsiteX4" fmla="*/ 38069 w 76137"/>
                        <a:gd name="connsiteY4" fmla="*/ 0 h 77161"/>
                        <a:gd name="connsiteX5" fmla="*/ 38069 w 76137"/>
                        <a:gd name="connsiteY5" fmla="*/ 12366 h 77161"/>
                        <a:gd name="connsiteX6" fmla="*/ 11958 w 76137"/>
                        <a:gd name="connsiteY6" fmla="*/ 38828 h 77161"/>
                        <a:gd name="connsiteX7" fmla="*/ 38069 w 76137"/>
                        <a:gd name="connsiteY7" fmla="*/ 65290 h 77161"/>
                        <a:gd name="connsiteX8" fmla="*/ 64180 w 76137"/>
                        <a:gd name="connsiteY8" fmla="*/ 38828 h 77161"/>
                        <a:gd name="connsiteX9" fmla="*/ 38069 w 76137"/>
                        <a:gd name="connsiteY9" fmla="*/ 12366 h 77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137" h="77161">
                          <a:moveTo>
                            <a:pt x="38069" y="0"/>
                          </a:moveTo>
                          <a:cubicBezTo>
                            <a:pt x="59055" y="0"/>
                            <a:pt x="76138" y="17312"/>
                            <a:pt x="76138" y="38581"/>
                          </a:cubicBezTo>
                          <a:cubicBezTo>
                            <a:pt x="76138" y="59850"/>
                            <a:pt x="59055" y="77161"/>
                            <a:pt x="38069" y="77161"/>
                          </a:cubicBezTo>
                          <a:cubicBezTo>
                            <a:pt x="17082" y="77161"/>
                            <a:pt x="0" y="59850"/>
                            <a:pt x="0" y="38581"/>
                          </a:cubicBezTo>
                          <a:cubicBezTo>
                            <a:pt x="0" y="17312"/>
                            <a:pt x="17082" y="0"/>
                            <a:pt x="38069" y="0"/>
                          </a:cubicBezTo>
                          <a:close/>
                          <a:moveTo>
                            <a:pt x="38069" y="12366"/>
                          </a:moveTo>
                          <a:cubicBezTo>
                            <a:pt x="23671" y="12366"/>
                            <a:pt x="11958" y="24237"/>
                            <a:pt x="11958" y="38828"/>
                          </a:cubicBezTo>
                          <a:cubicBezTo>
                            <a:pt x="11958" y="53419"/>
                            <a:pt x="23671" y="65290"/>
                            <a:pt x="38069" y="65290"/>
                          </a:cubicBezTo>
                          <a:cubicBezTo>
                            <a:pt x="52467" y="65290"/>
                            <a:pt x="64180" y="53419"/>
                            <a:pt x="64180" y="38828"/>
                          </a:cubicBezTo>
                          <a:cubicBezTo>
                            <a:pt x="64180" y="24237"/>
                            <a:pt x="52467" y="12366"/>
                            <a:pt x="38069" y="12366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8" name="Forma Livre: Forma 1007">
                      <a:extLst>
                        <a:ext uri="{FF2B5EF4-FFF2-40B4-BE49-F238E27FC236}">
                          <a16:creationId xmlns:a16="http://schemas.microsoft.com/office/drawing/2014/main" id="{4502B442-7717-F129-8FAB-FF19CCE4D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5358" y="2954654"/>
                      <a:ext cx="111277" cy="112774"/>
                    </a:xfrm>
                    <a:custGeom>
                      <a:avLst/>
                      <a:gdLst>
                        <a:gd name="connsiteX0" fmla="*/ 55639 w 111277"/>
                        <a:gd name="connsiteY0" fmla="*/ 0 h 112774"/>
                        <a:gd name="connsiteX1" fmla="*/ 111278 w 111277"/>
                        <a:gd name="connsiteY1" fmla="*/ 56387 h 112774"/>
                        <a:gd name="connsiteX2" fmla="*/ 55639 w 111277"/>
                        <a:gd name="connsiteY2" fmla="*/ 112774 h 112774"/>
                        <a:gd name="connsiteX3" fmla="*/ 0 w 111277"/>
                        <a:gd name="connsiteY3" fmla="*/ 56387 h 112774"/>
                        <a:gd name="connsiteX4" fmla="*/ 55639 w 111277"/>
                        <a:gd name="connsiteY4" fmla="*/ 0 h 112774"/>
                        <a:gd name="connsiteX5" fmla="*/ 55639 w 111277"/>
                        <a:gd name="connsiteY5" fmla="*/ 17807 h 112774"/>
                        <a:gd name="connsiteX6" fmla="*/ 17570 w 111277"/>
                        <a:gd name="connsiteY6" fmla="*/ 56387 h 112774"/>
                        <a:gd name="connsiteX7" fmla="*/ 55639 w 111277"/>
                        <a:gd name="connsiteY7" fmla="*/ 94968 h 112774"/>
                        <a:gd name="connsiteX8" fmla="*/ 93708 w 111277"/>
                        <a:gd name="connsiteY8" fmla="*/ 56387 h 112774"/>
                        <a:gd name="connsiteX9" fmla="*/ 55639 w 111277"/>
                        <a:gd name="connsiteY9" fmla="*/ 17807 h 112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1277" h="112774">
                          <a:moveTo>
                            <a:pt x="55639" y="0"/>
                          </a:moveTo>
                          <a:cubicBezTo>
                            <a:pt x="86387" y="0"/>
                            <a:pt x="111278" y="25226"/>
                            <a:pt x="111278" y="56387"/>
                          </a:cubicBezTo>
                          <a:cubicBezTo>
                            <a:pt x="111278" y="87549"/>
                            <a:pt x="86387" y="112774"/>
                            <a:pt x="55639" y="112774"/>
                          </a:cubicBezTo>
                          <a:cubicBezTo>
                            <a:pt x="24891" y="112774"/>
                            <a:pt x="0" y="87549"/>
                            <a:pt x="0" y="56387"/>
                          </a:cubicBezTo>
                          <a:cubicBezTo>
                            <a:pt x="244" y="25473"/>
                            <a:pt x="25135" y="0"/>
                            <a:pt x="55639" y="0"/>
                          </a:cubicBezTo>
                          <a:close/>
                          <a:moveTo>
                            <a:pt x="55639" y="17807"/>
                          </a:moveTo>
                          <a:cubicBezTo>
                            <a:pt x="34652" y="17807"/>
                            <a:pt x="17570" y="35118"/>
                            <a:pt x="17570" y="56387"/>
                          </a:cubicBezTo>
                          <a:cubicBezTo>
                            <a:pt x="17570" y="77656"/>
                            <a:pt x="34652" y="94968"/>
                            <a:pt x="55639" y="94968"/>
                          </a:cubicBezTo>
                          <a:cubicBezTo>
                            <a:pt x="76625" y="94968"/>
                            <a:pt x="93708" y="77656"/>
                            <a:pt x="93708" y="56387"/>
                          </a:cubicBezTo>
                          <a:cubicBezTo>
                            <a:pt x="93708" y="35118"/>
                            <a:pt x="76870" y="17807"/>
                            <a:pt x="55639" y="17807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9" name="Forma Livre: Forma 1008">
                      <a:extLst>
                        <a:ext uri="{FF2B5EF4-FFF2-40B4-BE49-F238E27FC236}">
                          <a16:creationId xmlns:a16="http://schemas.microsoft.com/office/drawing/2014/main" id="{DCC2DB87-70D2-0983-5758-7A0550DA8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003" y="3240052"/>
                      <a:ext cx="69304" cy="70236"/>
                    </a:xfrm>
                    <a:custGeom>
                      <a:avLst/>
                      <a:gdLst>
                        <a:gd name="connsiteX0" fmla="*/ 34652 w 69304"/>
                        <a:gd name="connsiteY0" fmla="*/ 0 h 70236"/>
                        <a:gd name="connsiteX1" fmla="*/ 69305 w 69304"/>
                        <a:gd name="connsiteY1" fmla="*/ 35118 h 70236"/>
                        <a:gd name="connsiteX2" fmla="*/ 34652 w 69304"/>
                        <a:gd name="connsiteY2" fmla="*/ 70237 h 70236"/>
                        <a:gd name="connsiteX3" fmla="*/ 0 w 69304"/>
                        <a:gd name="connsiteY3" fmla="*/ 35118 h 70236"/>
                        <a:gd name="connsiteX4" fmla="*/ 34652 w 69304"/>
                        <a:gd name="connsiteY4" fmla="*/ 0 h 70236"/>
                        <a:gd name="connsiteX5" fmla="*/ 34652 w 69304"/>
                        <a:gd name="connsiteY5" fmla="*/ 11129 h 70236"/>
                        <a:gd name="connsiteX6" fmla="*/ 10982 w 69304"/>
                        <a:gd name="connsiteY6" fmla="*/ 35118 h 70236"/>
                        <a:gd name="connsiteX7" fmla="*/ 34652 w 69304"/>
                        <a:gd name="connsiteY7" fmla="*/ 59108 h 70236"/>
                        <a:gd name="connsiteX8" fmla="*/ 58323 w 69304"/>
                        <a:gd name="connsiteY8" fmla="*/ 35118 h 70236"/>
                        <a:gd name="connsiteX9" fmla="*/ 34652 w 69304"/>
                        <a:gd name="connsiteY9" fmla="*/ 11129 h 70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9304" h="70236">
                          <a:moveTo>
                            <a:pt x="34652" y="0"/>
                          </a:moveTo>
                          <a:cubicBezTo>
                            <a:pt x="53687" y="0"/>
                            <a:pt x="69305" y="15828"/>
                            <a:pt x="69305" y="35118"/>
                          </a:cubicBezTo>
                          <a:cubicBezTo>
                            <a:pt x="69305" y="54409"/>
                            <a:pt x="53687" y="70237"/>
                            <a:pt x="34652" y="70237"/>
                          </a:cubicBezTo>
                          <a:cubicBezTo>
                            <a:pt x="15618" y="70237"/>
                            <a:pt x="0" y="54409"/>
                            <a:pt x="0" y="35118"/>
                          </a:cubicBezTo>
                          <a:cubicBezTo>
                            <a:pt x="0" y="15828"/>
                            <a:pt x="15618" y="0"/>
                            <a:pt x="34652" y="0"/>
                          </a:cubicBezTo>
                          <a:close/>
                          <a:moveTo>
                            <a:pt x="34652" y="11129"/>
                          </a:moveTo>
                          <a:cubicBezTo>
                            <a:pt x="21475" y="11129"/>
                            <a:pt x="10982" y="22011"/>
                            <a:pt x="10982" y="35118"/>
                          </a:cubicBezTo>
                          <a:cubicBezTo>
                            <a:pt x="10982" y="48473"/>
                            <a:pt x="21475" y="59108"/>
                            <a:pt x="34652" y="59108"/>
                          </a:cubicBezTo>
                          <a:cubicBezTo>
                            <a:pt x="47830" y="59108"/>
                            <a:pt x="58323" y="48226"/>
                            <a:pt x="58323" y="35118"/>
                          </a:cubicBezTo>
                          <a:cubicBezTo>
                            <a:pt x="58323" y="22011"/>
                            <a:pt x="47830" y="11129"/>
                            <a:pt x="34652" y="11129"/>
                          </a:cubicBezTo>
                          <a:close/>
                        </a:path>
                      </a:pathLst>
                    </a:custGeom>
                    <a:solidFill>
                      <a:srgbClr val="C0BEBE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1010" name="Gráfico 4">
                      <a:extLst>
                        <a:ext uri="{FF2B5EF4-FFF2-40B4-BE49-F238E27FC236}">
                          <a16:creationId xmlns:a16="http://schemas.microsoft.com/office/drawing/2014/main" id="{BAD279E3-629A-EA19-F35C-2A9C623944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86692" y="5483916"/>
                      <a:ext cx="73697" cy="74688"/>
                      <a:chOff x="3486692" y="5483916"/>
                      <a:chExt cx="73697" cy="74688"/>
                    </a:xfrm>
                    <a:solidFill>
                      <a:srgbClr val="C0BEBE"/>
                    </a:solidFill>
                  </p:grpSpPr>
                  <p:sp>
                    <p:nvSpPr>
                      <p:cNvPr id="1011" name="Forma Livre: Forma 1010">
                        <a:extLst>
                          <a:ext uri="{FF2B5EF4-FFF2-40B4-BE49-F238E27FC236}">
                            <a16:creationId xmlns:a16="http://schemas.microsoft.com/office/drawing/2014/main" id="{7DAD0E4F-7296-B8DD-3DCC-16FA66E77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86692" y="5483916"/>
                        <a:ext cx="73697" cy="74688"/>
                      </a:xfrm>
                      <a:custGeom>
                        <a:avLst/>
                        <a:gdLst>
                          <a:gd name="connsiteX0" fmla="*/ 36849 w 73697"/>
                          <a:gd name="connsiteY0" fmla="*/ 0 h 74688"/>
                          <a:gd name="connsiteX1" fmla="*/ 73697 w 73697"/>
                          <a:gd name="connsiteY1" fmla="*/ 37344 h 74688"/>
                          <a:gd name="connsiteX2" fmla="*/ 36849 w 73697"/>
                          <a:gd name="connsiteY2" fmla="*/ 74688 h 74688"/>
                          <a:gd name="connsiteX3" fmla="*/ 0 w 73697"/>
                          <a:gd name="connsiteY3" fmla="*/ 37344 h 74688"/>
                          <a:gd name="connsiteX4" fmla="*/ 36849 w 73697"/>
                          <a:gd name="connsiteY4" fmla="*/ 0 h 74688"/>
                          <a:gd name="connsiteX5" fmla="*/ 36849 w 73697"/>
                          <a:gd name="connsiteY5" fmla="*/ 12366 h 74688"/>
                          <a:gd name="connsiteX6" fmla="*/ 12446 w 73697"/>
                          <a:gd name="connsiteY6" fmla="*/ 37097 h 74688"/>
                          <a:gd name="connsiteX7" fmla="*/ 36849 w 73697"/>
                          <a:gd name="connsiteY7" fmla="*/ 61828 h 74688"/>
                          <a:gd name="connsiteX8" fmla="*/ 61252 w 73697"/>
                          <a:gd name="connsiteY8" fmla="*/ 37097 h 74688"/>
                          <a:gd name="connsiteX9" fmla="*/ 36849 w 73697"/>
                          <a:gd name="connsiteY9" fmla="*/ 12366 h 74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3697" h="74688">
                            <a:moveTo>
                              <a:pt x="36849" y="0"/>
                            </a:moveTo>
                            <a:cubicBezTo>
                              <a:pt x="57103" y="0"/>
                              <a:pt x="73697" y="16817"/>
                              <a:pt x="73697" y="37344"/>
                            </a:cubicBezTo>
                            <a:cubicBezTo>
                              <a:pt x="73697" y="57871"/>
                              <a:pt x="57103" y="74688"/>
                              <a:pt x="36849" y="74688"/>
                            </a:cubicBezTo>
                            <a:cubicBezTo>
                              <a:pt x="16594" y="74688"/>
                              <a:pt x="0" y="57871"/>
                              <a:pt x="0" y="37344"/>
                            </a:cubicBezTo>
                            <a:cubicBezTo>
                              <a:pt x="0" y="16570"/>
                              <a:pt x="16594" y="0"/>
                              <a:pt x="36849" y="0"/>
                            </a:cubicBezTo>
                            <a:close/>
                            <a:moveTo>
                              <a:pt x="36849" y="12366"/>
                            </a:moveTo>
                            <a:cubicBezTo>
                              <a:pt x="23427" y="12366"/>
                              <a:pt x="12446" y="23495"/>
                              <a:pt x="12446" y="37097"/>
                            </a:cubicBezTo>
                            <a:cubicBezTo>
                              <a:pt x="12446" y="50699"/>
                              <a:pt x="23427" y="61828"/>
                              <a:pt x="36849" y="61828"/>
                            </a:cubicBezTo>
                            <a:cubicBezTo>
                              <a:pt x="50271" y="61828"/>
                              <a:pt x="61252" y="50699"/>
                              <a:pt x="61252" y="37097"/>
                            </a:cubicBezTo>
                            <a:cubicBezTo>
                              <a:pt x="61252" y="23495"/>
                              <a:pt x="50271" y="12366"/>
                              <a:pt x="36849" y="12366"/>
                            </a:cubicBez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12" name="Forma Livre: Forma 1011">
                        <a:extLst>
                          <a:ext uri="{FF2B5EF4-FFF2-40B4-BE49-F238E27FC236}">
                            <a16:creationId xmlns:a16="http://schemas.microsoft.com/office/drawing/2014/main" id="{63254F5B-52B4-2A14-702A-C89BE8B74849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3492997" y="5514786"/>
                        <a:ext cx="61006" cy="12612"/>
                      </a:xfrm>
                      <a:custGeom>
                        <a:avLst/>
                        <a:gdLst>
                          <a:gd name="connsiteX0" fmla="*/ 0 w 61006"/>
                          <a:gd name="connsiteY0" fmla="*/ 0 h 12612"/>
                          <a:gd name="connsiteX1" fmla="*/ 61007 w 61006"/>
                          <a:gd name="connsiteY1" fmla="*/ 0 h 12612"/>
                          <a:gd name="connsiteX2" fmla="*/ 61007 w 61006"/>
                          <a:gd name="connsiteY2" fmla="*/ 12613 h 12612"/>
                          <a:gd name="connsiteX3" fmla="*/ 0 w 61006"/>
                          <a:gd name="connsiteY3" fmla="*/ 12613 h 126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006" h="12612">
                            <a:moveTo>
                              <a:pt x="0" y="0"/>
                            </a:moveTo>
                            <a:lnTo>
                              <a:pt x="61007" y="0"/>
                            </a:lnTo>
                            <a:lnTo>
                              <a:pt x="61007" y="12613"/>
                            </a:lnTo>
                            <a:lnTo>
                              <a:pt x="0" y="12613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13" name="Forma Livre: Forma 1012">
                        <a:extLst>
                          <a:ext uri="{FF2B5EF4-FFF2-40B4-BE49-F238E27FC236}">
                            <a16:creationId xmlns:a16="http://schemas.microsoft.com/office/drawing/2014/main" id="{A2D3D560-BD12-9623-9ABA-291892650BEF}"/>
                          </a:ext>
                        </a:extLst>
                      </p:cNvPr>
                      <p:cNvSpPr/>
                      <p:nvPr/>
                    </p:nvSpPr>
                    <p:spPr>
                      <a:xfrm rot="-2699514">
                        <a:off x="3517144" y="5490001"/>
                        <a:ext cx="12445" cy="61827"/>
                      </a:xfrm>
                      <a:custGeom>
                        <a:avLst/>
                        <a:gdLst>
                          <a:gd name="connsiteX0" fmla="*/ 0 w 12445"/>
                          <a:gd name="connsiteY0" fmla="*/ 0 h 61827"/>
                          <a:gd name="connsiteX1" fmla="*/ 12445 w 12445"/>
                          <a:gd name="connsiteY1" fmla="*/ 0 h 61827"/>
                          <a:gd name="connsiteX2" fmla="*/ 12445 w 12445"/>
                          <a:gd name="connsiteY2" fmla="*/ 61827 h 61827"/>
                          <a:gd name="connsiteX3" fmla="*/ 0 w 12445"/>
                          <a:gd name="connsiteY3" fmla="*/ 61827 h 61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445" h="61827">
                            <a:moveTo>
                              <a:pt x="0" y="0"/>
                            </a:moveTo>
                            <a:lnTo>
                              <a:pt x="12445" y="0"/>
                            </a:lnTo>
                            <a:lnTo>
                              <a:pt x="12445" y="61827"/>
                            </a:lnTo>
                            <a:lnTo>
                              <a:pt x="0" y="61827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014" name="Gráfico 4">
                      <a:extLst>
                        <a:ext uri="{FF2B5EF4-FFF2-40B4-BE49-F238E27FC236}">
                          <a16:creationId xmlns:a16="http://schemas.microsoft.com/office/drawing/2014/main" id="{9F1EE925-0A2B-49B2-39D2-58469A73C2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24866" y="6220660"/>
                      <a:ext cx="73696" cy="74688"/>
                      <a:chOff x="3724866" y="6220660"/>
                      <a:chExt cx="73696" cy="74688"/>
                    </a:xfrm>
                    <a:solidFill>
                      <a:srgbClr val="C0BEBE"/>
                    </a:solidFill>
                  </p:grpSpPr>
                  <p:sp>
                    <p:nvSpPr>
                      <p:cNvPr id="1015" name="Forma Livre: Forma 1014">
                        <a:extLst>
                          <a:ext uri="{FF2B5EF4-FFF2-40B4-BE49-F238E27FC236}">
                            <a16:creationId xmlns:a16="http://schemas.microsoft.com/office/drawing/2014/main" id="{53316029-15C0-5C74-3A35-6AF2932FFA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24866" y="6220660"/>
                        <a:ext cx="73696" cy="74688"/>
                      </a:xfrm>
                      <a:custGeom>
                        <a:avLst/>
                        <a:gdLst>
                          <a:gd name="connsiteX0" fmla="*/ 36848 w 73696"/>
                          <a:gd name="connsiteY0" fmla="*/ 0 h 74688"/>
                          <a:gd name="connsiteX1" fmla="*/ 73697 w 73696"/>
                          <a:gd name="connsiteY1" fmla="*/ 37344 h 74688"/>
                          <a:gd name="connsiteX2" fmla="*/ 36848 w 73696"/>
                          <a:gd name="connsiteY2" fmla="*/ 74688 h 74688"/>
                          <a:gd name="connsiteX3" fmla="*/ 0 w 73696"/>
                          <a:gd name="connsiteY3" fmla="*/ 37344 h 74688"/>
                          <a:gd name="connsiteX4" fmla="*/ 36848 w 73696"/>
                          <a:gd name="connsiteY4" fmla="*/ 0 h 74688"/>
                          <a:gd name="connsiteX5" fmla="*/ 36848 w 73696"/>
                          <a:gd name="connsiteY5" fmla="*/ 12613 h 74688"/>
                          <a:gd name="connsiteX6" fmla="*/ 12445 w 73696"/>
                          <a:gd name="connsiteY6" fmla="*/ 37344 h 74688"/>
                          <a:gd name="connsiteX7" fmla="*/ 36848 w 73696"/>
                          <a:gd name="connsiteY7" fmla="*/ 62076 h 74688"/>
                          <a:gd name="connsiteX8" fmla="*/ 61251 w 73696"/>
                          <a:gd name="connsiteY8" fmla="*/ 37344 h 74688"/>
                          <a:gd name="connsiteX9" fmla="*/ 36848 w 73696"/>
                          <a:gd name="connsiteY9" fmla="*/ 12613 h 74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3696" h="74688">
                            <a:moveTo>
                              <a:pt x="36848" y="0"/>
                            </a:moveTo>
                            <a:cubicBezTo>
                              <a:pt x="57103" y="0"/>
                              <a:pt x="73697" y="16817"/>
                              <a:pt x="73697" y="37344"/>
                            </a:cubicBezTo>
                            <a:cubicBezTo>
                              <a:pt x="73697" y="57871"/>
                              <a:pt x="57103" y="74688"/>
                              <a:pt x="36848" y="74688"/>
                            </a:cubicBezTo>
                            <a:cubicBezTo>
                              <a:pt x="16594" y="74688"/>
                              <a:pt x="0" y="57871"/>
                              <a:pt x="0" y="37344"/>
                            </a:cubicBezTo>
                            <a:cubicBezTo>
                              <a:pt x="0" y="16817"/>
                              <a:pt x="16594" y="0"/>
                              <a:pt x="36848" y="0"/>
                            </a:cubicBezTo>
                            <a:close/>
                            <a:moveTo>
                              <a:pt x="36848" y="12613"/>
                            </a:moveTo>
                            <a:cubicBezTo>
                              <a:pt x="23427" y="12613"/>
                              <a:pt x="12445" y="23742"/>
                              <a:pt x="12445" y="37344"/>
                            </a:cubicBezTo>
                            <a:cubicBezTo>
                              <a:pt x="12445" y="50946"/>
                              <a:pt x="23427" y="62076"/>
                              <a:pt x="36848" y="62076"/>
                            </a:cubicBezTo>
                            <a:cubicBezTo>
                              <a:pt x="50270" y="62076"/>
                              <a:pt x="61251" y="50946"/>
                              <a:pt x="61251" y="37344"/>
                            </a:cubicBezTo>
                            <a:cubicBezTo>
                              <a:pt x="61251" y="23742"/>
                              <a:pt x="50270" y="12613"/>
                              <a:pt x="36848" y="12613"/>
                            </a:cubicBez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16" name="Forma Livre: Forma 1015">
                        <a:extLst>
                          <a:ext uri="{FF2B5EF4-FFF2-40B4-BE49-F238E27FC236}">
                            <a16:creationId xmlns:a16="http://schemas.microsoft.com/office/drawing/2014/main" id="{3947A515-FB7F-6921-50D7-65BB7C0491E9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3731092" y="6251535"/>
                        <a:ext cx="61006" cy="12612"/>
                      </a:xfrm>
                      <a:custGeom>
                        <a:avLst/>
                        <a:gdLst>
                          <a:gd name="connsiteX0" fmla="*/ 0 w 61006"/>
                          <a:gd name="connsiteY0" fmla="*/ 0 h 12612"/>
                          <a:gd name="connsiteX1" fmla="*/ 61007 w 61006"/>
                          <a:gd name="connsiteY1" fmla="*/ 0 h 12612"/>
                          <a:gd name="connsiteX2" fmla="*/ 61007 w 61006"/>
                          <a:gd name="connsiteY2" fmla="*/ 12613 h 12612"/>
                          <a:gd name="connsiteX3" fmla="*/ 0 w 61006"/>
                          <a:gd name="connsiteY3" fmla="*/ 12613 h 126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006" h="12612">
                            <a:moveTo>
                              <a:pt x="0" y="0"/>
                            </a:moveTo>
                            <a:lnTo>
                              <a:pt x="61007" y="0"/>
                            </a:lnTo>
                            <a:lnTo>
                              <a:pt x="61007" y="12613"/>
                            </a:lnTo>
                            <a:lnTo>
                              <a:pt x="0" y="12613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17" name="Forma Livre: Forma 1016">
                        <a:extLst>
                          <a:ext uri="{FF2B5EF4-FFF2-40B4-BE49-F238E27FC236}">
                            <a16:creationId xmlns:a16="http://schemas.microsoft.com/office/drawing/2014/main" id="{1A1CB0BC-8C2A-DDE1-43E5-9DF8604A2D21}"/>
                          </a:ext>
                        </a:extLst>
                      </p:cNvPr>
                      <p:cNvSpPr/>
                      <p:nvPr/>
                    </p:nvSpPr>
                    <p:spPr>
                      <a:xfrm rot="-2699514">
                        <a:off x="3755263" y="6226724"/>
                        <a:ext cx="12445" cy="61827"/>
                      </a:xfrm>
                      <a:custGeom>
                        <a:avLst/>
                        <a:gdLst>
                          <a:gd name="connsiteX0" fmla="*/ 0 w 12445"/>
                          <a:gd name="connsiteY0" fmla="*/ 0 h 61827"/>
                          <a:gd name="connsiteX1" fmla="*/ 12445 w 12445"/>
                          <a:gd name="connsiteY1" fmla="*/ 0 h 61827"/>
                          <a:gd name="connsiteX2" fmla="*/ 12445 w 12445"/>
                          <a:gd name="connsiteY2" fmla="*/ 61828 h 61827"/>
                          <a:gd name="connsiteX3" fmla="*/ 0 w 12445"/>
                          <a:gd name="connsiteY3" fmla="*/ 61828 h 61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445" h="61827">
                            <a:moveTo>
                              <a:pt x="0" y="0"/>
                            </a:moveTo>
                            <a:lnTo>
                              <a:pt x="12445" y="0"/>
                            </a:lnTo>
                            <a:lnTo>
                              <a:pt x="12445" y="61828"/>
                            </a:lnTo>
                            <a:lnTo>
                              <a:pt x="0" y="61828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018" name="Gráfico 4">
                      <a:extLst>
                        <a:ext uri="{FF2B5EF4-FFF2-40B4-BE49-F238E27FC236}">
                          <a16:creationId xmlns:a16="http://schemas.microsoft.com/office/drawing/2014/main" id="{E58D3529-ECA3-D27C-72EE-16E773FFF2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36807" y="3955032"/>
                      <a:ext cx="73697" cy="74688"/>
                      <a:chOff x="4636807" y="3955032"/>
                      <a:chExt cx="73697" cy="74688"/>
                    </a:xfrm>
                    <a:solidFill>
                      <a:srgbClr val="C0BEBE"/>
                    </a:solidFill>
                  </p:grpSpPr>
                  <p:sp>
                    <p:nvSpPr>
                      <p:cNvPr id="1019" name="Forma Livre: Forma 1018">
                        <a:extLst>
                          <a:ext uri="{FF2B5EF4-FFF2-40B4-BE49-F238E27FC236}">
                            <a16:creationId xmlns:a16="http://schemas.microsoft.com/office/drawing/2014/main" id="{3D1AFBB1-46A0-2455-69CD-A0DA113204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6807" y="3955032"/>
                        <a:ext cx="73697" cy="74688"/>
                      </a:xfrm>
                      <a:custGeom>
                        <a:avLst/>
                        <a:gdLst>
                          <a:gd name="connsiteX0" fmla="*/ 36848 w 73697"/>
                          <a:gd name="connsiteY0" fmla="*/ 0 h 74688"/>
                          <a:gd name="connsiteX1" fmla="*/ 73697 w 73697"/>
                          <a:gd name="connsiteY1" fmla="*/ 37344 h 74688"/>
                          <a:gd name="connsiteX2" fmla="*/ 36848 w 73697"/>
                          <a:gd name="connsiteY2" fmla="*/ 74688 h 74688"/>
                          <a:gd name="connsiteX3" fmla="*/ 0 w 73697"/>
                          <a:gd name="connsiteY3" fmla="*/ 37344 h 74688"/>
                          <a:gd name="connsiteX4" fmla="*/ 36848 w 73697"/>
                          <a:gd name="connsiteY4" fmla="*/ 0 h 74688"/>
                          <a:gd name="connsiteX5" fmla="*/ 36848 w 73697"/>
                          <a:gd name="connsiteY5" fmla="*/ 12613 h 74688"/>
                          <a:gd name="connsiteX6" fmla="*/ 12445 w 73697"/>
                          <a:gd name="connsiteY6" fmla="*/ 37344 h 74688"/>
                          <a:gd name="connsiteX7" fmla="*/ 36848 w 73697"/>
                          <a:gd name="connsiteY7" fmla="*/ 62075 h 74688"/>
                          <a:gd name="connsiteX8" fmla="*/ 61251 w 73697"/>
                          <a:gd name="connsiteY8" fmla="*/ 37344 h 74688"/>
                          <a:gd name="connsiteX9" fmla="*/ 36848 w 73697"/>
                          <a:gd name="connsiteY9" fmla="*/ 12613 h 74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3697" h="74688">
                            <a:moveTo>
                              <a:pt x="36848" y="0"/>
                            </a:moveTo>
                            <a:cubicBezTo>
                              <a:pt x="57103" y="0"/>
                              <a:pt x="73697" y="16817"/>
                              <a:pt x="73697" y="37344"/>
                            </a:cubicBezTo>
                            <a:cubicBezTo>
                              <a:pt x="73697" y="57871"/>
                              <a:pt x="57103" y="74688"/>
                              <a:pt x="36848" y="74688"/>
                            </a:cubicBezTo>
                            <a:cubicBezTo>
                              <a:pt x="16594" y="74688"/>
                              <a:pt x="0" y="57871"/>
                              <a:pt x="0" y="37344"/>
                            </a:cubicBezTo>
                            <a:cubicBezTo>
                              <a:pt x="0" y="16570"/>
                              <a:pt x="16594" y="0"/>
                              <a:pt x="36848" y="0"/>
                            </a:cubicBezTo>
                            <a:close/>
                            <a:moveTo>
                              <a:pt x="36848" y="12613"/>
                            </a:moveTo>
                            <a:cubicBezTo>
                              <a:pt x="23427" y="12613"/>
                              <a:pt x="12445" y="23742"/>
                              <a:pt x="12445" y="37344"/>
                            </a:cubicBezTo>
                            <a:cubicBezTo>
                              <a:pt x="12445" y="50946"/>
                              <a:pt x="23427" y="62075"/>
                              <a:pt x="36848" y="62075"/>
                            </a:cubicBezTo>
                            <a:cubicBezTo>
                              <a:pt x="50270" y="62075"/>
                              <a:pt x="61251" y="50946"/>
                              <a:pt x="61251" y="37344"/>
                            </a:cubicBezTo>
                            <a:cubicBezTo>
                              <a:pt x="61251" y="23742"/>
                              <a:pt x="50270" y="12613"/>
                              <a:pt x="36848" y="12613"/>
                            </a:cubicBez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20" name="Forma Livre: Forma 1019">
                        <a:extLst>
                          <a:ext uri="{FF2B5EF4-FFF2-40B4-BE49-F238E27FC236}">
                            <a16:creationId xmlns:a16="http://schemas.microsoft.com/office/drawing/2014/main" id="{EE05DAD2-22BF-3F4A-D9B0-1975D761D090}"/>
                          </a:ext>
                        </a:extLst>
                      </p:cNvPr>
                      <p:cNvSpPr/>
                      <p:nvPr/>
                    </p:nvSpPr>
                    <p:spPr>
                      <a:xfrm rot="-2700000">
                        <a:off x="4643092" y="3985938"/>
                        <a:ext cx="61006" cy="12612"/>
                      </a:xfrm>
                      <a:custGeom>
                        <a:avLst/>
                        <a:gdLst>
                          <a:gd name="connsiteX0" fmla="*/ 0 w 61006"/>
                          <a:gd name="connsiteY0" fmla="*/ 0 h 12612"/>
                          <a:gd name="connsiteX1" fmla="*/ 61007 w 61006"/>
                          <a:gd name="connsiteY1" fmla="*/ 0 h 12612"/>
                          <a:gd name="connsiteX2" fmla="*/ 61007 w 61006"/>
                          <a:gd name="connsiteY2" fmla="*/ 12613 h 12612"/>
                          <a:gd name="connsiteX3" fmla="*/ 0 w 61006"/>
                          <a:gd name="connsiteY3" fmla="*/ 12613 h 126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006" h="12612">
                            <a:moveTo>
                              <a:pt x="0" y="0"/>
                            </a:moveTo>
                            <a:lnTo>
                              <a:pt x="61007" y="0"/>
                            </a:lnTo>
                            <a:lnTo>
                              <a:pt x="61007" y="12613"/>
                            </a:lnTo>
                            <a:lnTo>
                              <a:pt x="0" y="12613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21" name="Forma Livre: Forma 1020">
                        <a:extLst>
                          <a:ext uri="{FF2B5EF4-FFF2-40B4-BE49-F238E27FC236}">
                            <a16:creationId xmlns:a16="http://schemas.microsoft.com/office/drawing/2014/main" id="{6BEB33B0-43EB-827D-BEFA-749CD7755592}"/>
                          </a:ext>
                        </a:extLst>
                      </p:cNvPr>
                      <p:cNvSpPr/>
                      <p:nvPr/>
                    </p:nvSpPr>
                    <p:spPr>
                      <a:xfrm rot="-2699514">
                        <a:off x="4667391" y="3961387"/>
                        <a:ext cx="12445" cy="61827"/>
                      </a:xfrm>
                      <a:custGeom>
                        <a:avLst/>
                        <a:gdLst>
                          <a:gd name="connsiteX0" fmla="*/ 0 w 12445"/>
                          <a:gd name="connsiteY0" fmla="*/ 0 h 61827"/>
                          <a:gd name="connsiteX1" fmla="*/ 12445 w 12445"/>
                          <a:gd name="connsiteY1" fmla="*/ 0 h 61827"/>
                          <a:gd name="connsiteX2" fmla="*/ 12445 w 12445"/>
                          <a:gd name="connsiteY2" fmla="*/ 61828 h 61827"/>
                          <a:gd name="connsiteX3" fmla="*/ 0 w 12445"/>
                          <a:gd name="connsiteY3" fmla="*/ 61828 h 61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445" h="61827">
                            <a:moveTo>
                              <a:pt x="0" y="0"/>
                            </a:moveTo>
                            <a:lnTo>
                              <a:pt x="12445" y="0"/>
                            </a:lnTo>
                            <a:lnTo>
                              <a:pt x="12445" y="61828"/>
                            </a:lnTo>
                            <a:lnTo>
                              <a:pt x="0" y="61828"/>
                            </a:lnTo>
                            <a:close/>
                          </a:path>
                        </a:pathLst>
                      </a:custGeom>
                      <a:solidFill>
                        <a:srgbClr val="C0BEBE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1022" name="Gráfico 4">
                    <a:extLst>
                      <a:ext uri="{FF2B5EF4-FFF2-40B4-BE49-F238E27FC236}">
                        <a16:creationId xmlns:a16="http://schemas.microsoft.com/office/drawing/2014/main" id="{73E6E25D-E3C9-D812-84B6-2469B892CEE3}"/>
                      </a:ext>
                    </a:extLst>
                  </p:cNvPr>
                  <p:cNvGrpSpPr/>
                  <p:nvPr/>
                </p:nvGrpSpPr>
                <p:grpSpPr>
                  <a:xfrm>
                    <a:off x="3432030" y="3040719"/>
                    <a:ext cx="931707" cy="3122564"/>
                    <a:chOff x="3432030" y="3040719"/>
                    <a:chExt cx="931707" cy="3122564"/>
                  </a:xfrm>
                  <a:solidFill>
                    <a:srgbClr val="1D1E1C"/>
                  </a:solidFill>
                </p:grpSpPr>
                <p:grpSp>
                  <p:nvGrpSpPr>
                    <p:cNvPr id="1023" name="Gráfico 4">
                      <a:extLst>
                        <a:ext uri="{FF2B5EF4-FFF2-40B4-BE49-F238E27FC236}">
                          <a16:creationId xmlns:a16="http://schemas.microsoft.com/office/drawing/2014/main" id="{F91930A8-8BF6-02AF-6FC7-FF2A8063B3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32030" y="3211117"/>
                      <a:ext cx="48806" cy="171387"/>
                      <a:chOff x="3432030" y="3211117"/>
                      <a:chExt cx="48806" cy="171387"/>
                    </a:xfrm>
                    <a:solidFill>
                      <a:srgbClr val="1D1E1C"/>
                    </a:solidFill>
                  </p:grpSpPr>
                  <p:grpSp>
                    <p:nvGrpSpPr>
                      <p:cNvPr id="1024" name="Gráfico 4">
                        <a:extLst>
                          <a:ext uri="{FF2B5EF4-FFF2-40B4-BE49-F238E27FC236}">
                            <a16:creationId xmlns:a16="http://schemas.microsoft.com/office/drawing/2014/main" id="{4D964F1C-6CAF-7789-4F07-E1C5489615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32030" y="3333042"/>
                        <a:ext cx="48806" cy="49462"/>
                        <a:chOff x="3432030" y="3333042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1025" name="Forma Livre: Forma 1024">
                          <a:extLst>
                            <a:ext uri="{FF2B5EF4-FFF2-40B4-BE49-F238E27FC236}">
                              <a16:creationId xmlns:a16="http://schemas.microsoft.com/office/drawing/2014/main" id="{978BE90C-8044-83FA-9D23-9285F5B2E2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2030" y="3333042"/>
                          <a:ext cx="48806" cy="49462"/>
                        </a:xfrm>
                        <a:custGeom>
                          <a:avLst/>
                          <a:gdLst>
                            <a:gd name="connsiteX0" fmla="*/ 24403 w 48806"/>
                            <a:gd name="connsiteY0" fmla="*/ 0 h 49462"/>
                            <a:gd name="connsiteX1" fmla="*/ 48806 w 48806"/>
                            <a:gd name="connsiteY1" fmla="*/ 24731 h 49462"/>
                            <a:gd name="connsiteX2" fmla="*/ 24403 w 48806"/>
                            <a:gd name="connsiteY2" fmla="*/ 49462 h 49462"/>
                            <a:gd name="connsiteX3" fmla="*/ 0 w 48806"/>
                            <a:gd name="connsiteY3" fmla="*/ 24731 h 49462"/>
                            <a:gd name="connsiteX4" fmla="*/ 24403 w 48806"/>
                            <a:gd name="connsiteY4" fmla="*/ 0 h 49462"/>
                            <a:gd name="connsiteX5" fmla="*/ 24403 w 48806"/>
                            <a:gd name="connsiteY5" fmla="*/ 8409 h 49462"/>
                            <a:gd name="connsiteX6" fmla="*/ 8297 w 48806"/>
                            <a:gd name="connsiteY6" fmla="*/ 24731 h 49462"/>
                            <a:gd name="connsiteX7" fmla="*/ 24403 w 48806"/>
                            <a:gd name="connsiteY7" fmla="*/ 41054 h 49462"/>
                            <a:gd name="connsiteX8" fmla="*/ 40509 w 48806"/>
                            <a:gd name="connsiteY8" fmla="*/ 24731 h 49462"/>
                            <a:gd name="connsiteX9" fmla="*/ 24403 w 48806"/>
                            <a:gd name="connsiteY9" fmla="*/ 8409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24403" y="0"/>
                              </a:move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244" y="11129"/>
                                <a:pt x="10981" y="0"/>
                                <a:pt x="24403" y="0"/>
                              </a:cubicBezTo>
                              <a:close/>
                              <a:moveTo>
                                <a:pt x="24403" y="8409"/>
                              </a:moveTo>
                              <a:cubicBezTo>
                                <a:pt x="15374" y="8409"/>
                                <a:pt x="8297" y="15828"/>
                                <a:pt x="8297" y="24731"/>
                              </a:cubicBezTo>
                              <a:cubicBezTo>
                                <a:pt x="8297" y="33634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753" y="15828"/>
                                <a:pt x="33432" y="8409"/>
                                <a:pt x="24403" y="84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26" name="Forma Livre: Forma 1025">
                          <a:extLst>
                            <a:ext uri="{FF2B5EF4-FFF2-40B4-BE49-F238E27FC236}">
                              <a16:creationId xmlns:a16="http://schemas.microsoft.com/office/drawing/2014/main" id="{14DC81AB-E23C-B59C-3971-C956E3E9E2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729">
                          <a:off x="3436685" y="3353455"/>
                          <a:ext cx="40511" cy="8409"/>
                        </a:xfrm>
                        <a:custGeom>
                          <a:avLst/>
                          <a:gdLst>
                            <a:gd name="connsiteX0" fmla="*/ 0 w 40511"/>
                            <a:gd name="connsiteY0" fmla="*/ 0 h 8409"/>
                            <a:gd name="connsiteX1" fmla="*/ 40511 w 40511"/>
                            <a:gd name="connsiteY1" fmla="*/ 0 h 8409"/>
                            <a:gd name="connsiteX2" fmla="*/ 40511 w 40511"/>
                            <a:gd name="connsiteY2" fmla="*/ 8409 h 8409"/>
                            <a:gd name="connsiteX3" fmla="*/ 0 w 40511"/>
                            <a:gd name="connsiteY3" fmla="*/ 8409 h 8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511" h="8409">
                              <a:moveTo>
                                <a:pt x="0" y="0"/>
                              </a:moveTo>
                              <a:lnTo>
                                <a:pt x="40511" y="0"/>
                              </a:lnTo>
                              <a:lnTo>
                                <a:pt x="40511" y="8409"/>
                              </a:lnTo>
                              <a:lnTo>
                                <a:pt x="0" y="840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027" name="Gráfico 4">
                        <a:extLst>
                          <a:ext uri="{FF2B5EF4-FFF2-40B4-BE49-F238E27FC236}">
                            <a16:creationId xmlns:a16="http://schemas.microsoft.com/office/drawing/2014/main" id="{B162E3CF-7DFA-C227-DE6B-07829BAA3C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32030" y="3270719"/>
                        <a:ext cx="48806" cy="49462"/>
                        <a:chOff x="3432030" y="3270719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1028" name="Forma Livre: Forma 1027">
                          <a:extLst>
                            <a:ext uri="{FF2B5EF4-FFF2-40B4-BE49-F238E27FC236}">
                              <a16:creationId xmlns:a16="http://schemas.microsoft.com/office/drawing/2014/main" id="{99266C2E-0652-6A87-58A2-D513D7947A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2030" y="3270719"/>
                          <a:ext cx="48806" cy="49462"/>
                        </a:xfrm>
                        <a:custGeom>
                          <a:avLst/>
                          <a:gdLst>
                            <a:gd name="connsiteX0" fmla="*/ 24403 w 48806"/>
                            <a:gd name="connsiteY0" fmla="*/ 0 h 49462"/>
                            <a:gd name="connsiteX1" fmla="*/ 48806 w 48806"/>
                            <a:gd name="connsiteY1" fmla="*/ 24731 h 49462"/>
                            <a:gd name="connsiteX2" fmla="*/ 24403 w 48806"/>
                            <a:gd name="connsiteY2" fmla="*/ 49462 h 49462"/>
                            <a:gd name="connsiteX3" fmla="*/ 0 w 48806"/>
                            <a:gd name="connsiteY3" fmla="*/ 24731 h 49462"/>
                            <a:gd name="connsiteX4" fmla="*/ 24403 w 48806"/>
                            <a:gd name="connsiteY4" fmla="*/ 0 h 49462"/>
                            <a:gd name="connsiteX5" fmla="*/ 24403 w 48806"/>
                            <a:gd name="connsiteY5" fmla="*/ 8409 h 49462"/>
                            <a:gd name="connsiteX6" fmla="*/ 8297 w 48806"/>
                            <a:gd name="connsiteY6" fmla="*/ 24731 h 49462"/>
                            <a:gd name="connsiteX7" fmla="*/ 24403 w 48806"/>
                            <a:gd name="connsiteY7" fmla="*/ 41054 h 49462"/>
                            <a:gd name="connsiteX8" fmla="*/ 40509 w 48806"/>
                            <a:gd name="connsiteY8" fmla="*/ 24731 h 49462"/>
                            <a:gd name="connsiteX9" fmla="*/ 24403 w 48806"/>
                            <a:gd name="connsiteY9" fmla="*/ 8409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24403" y="0"/>
                              </a:move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244" y="11129"/>
                                <a:pt x="10981" y="0"/>
                                <a:pt x="24403" y="0"/>
                              </a:cubicBezTo>
                              <a:close/>
                              <a:moveTo>
                                <a:pt x="24403" y="8409"/>
                              </a:moveTo>
                              <a:cubicBezTo>
                                <a:pt x="15374" y="8409"/>
                                <a:pt x="8297" y="15828"/>
                                <a:pt x="8297" y="24731"/>
                              </a:cubicBezTo>
                              <a:cubicBezTo>
                                <a:pt x="8297" y="33634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753" y="15580"/>
                                <a:pt x="33432" y="8409"/>
                                <a:pt x="24403" y="84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29" name="Forma Livre: Forma 1028">
                          <a:extLst>
                            <a:ext uri="{FF2B5EF4-FFF2-40B4-BE49-F238E27FC236}">
                              <a16:creationId xmlns:a16="http://schemas.microsoft.com/office/drawing/2014/main" id="{4BDAA121-8D48-1513-E179-FEAC49FDA7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729">
                          <a:off x="3436697" y="3291116"/>
                          <a:ext cx="40511" cy="8409"/>
                        </a:xfrm>
                        <a:custGeom>
                          <a:avLst/>
                          <a:gdLst>
                            <a:gd name="connsiteX0" fmla="*/ 0 w 40511"/>
                            <a:gd name="connsiteY0" fmla="*/ 0 h 8409"/>
                            <a:gd name="connsiteX1" fmla="*/ 40511 w 40511"/>
                            <a:gd name="connsiteY1" fmla="*/ 0 h 8409"/>
                            <a:gd name="connsiteX2" fmla="*/ 40511 w 40511"/>
                            <a:gd name="connsiteY2" fmla="*/ 8409 h 8409"/>
                            <a:gd name="connsiteX3" fmla="*/ 0 w 40511"/>
                            <a:gd name="connsiteY3" fmla="*/ 8409 h 8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511" h="8409">
                              <a:moveTo>
                                <a:pt x="0" y="0"/>
                              </a:moveTo>
                              <a:lnTo>
                                <a:pt x="40511" y="0"/>
                              </a:lnTo>
                              <a:lnTo>
                                <a:pt x="40511" y="8409"/>
                              </a:lnTo>
                              <a:lnTo>
                                <a:pt x="0" y="840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30" name="Forma Livre: Forma 1029">
                          <a:extLst>
                            <a:ext uri="{FF2B5EF4-FFF2-40B4-BE49-F238E27FC236}">
                              <a16:creationId xmlns:a16="http://schemas.microsoft.com/office/drawing/2014/main" id="{CDD2615F-A8FE-986E-712B-8F4D96E831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99514">
                          <a:off x="3452460" y="3274892"/>
                          <a:ext cx="8296" cy="41053"/>
                        </a:xfrm>
                        <a:custGeom>
                          <a:avLst/>
                          <a:gdLst>
                            <a:gd name="connsiteX0" fmla="*/ 0 w 8296"/>
                            <a:gd name="connsiteY0" fmla="*/ 0 h 41053"/>
                            <a:gd name="connsiteX1" fmla="*/ 8297 w 8296"/>
                            <a:gd name="connsiteY1" fmla="*/ 0 h 41053"/>
                            <a:gd name="connsiteX2" fmla="*/ 8297 w 8296"/>
                            <a:gd name="connsiteY2" fmla="*/ 41054 h 41053"/>
                            <a:gd name="connsiteX3" fmla="*/ 0 w 8296"/>
                            <a:gd name="connsiteY3" fmla="*/ 41054 h 410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296" h="41053">
                              <a:moveTo>
                                <a:pt x="0" y="0"/>
                              </a:moveTo>
                              <a:lnTo>
                                <a:pt x="8297" y="0"/>
                              </a:lnTo>
                              <a:lnTo>
                                <a:pt x="8297" y="41054"/>
                              </a:lnTo>
                              <a:lnTo>
                                <a:pt x="0" y="4105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sp>
                    <p:nvSpPr>
                      <p:cNvPr id="1031" name="Forma Livre: Forma 1030">
                        <a:extLst>
                          <a:ext uri="{FF2B5EF4-FFF2-40B4-BE49-F238E27FC236}">
                            <a16:creationId xmlns:a16="http://schemas.microsoft.com/office/drawing/2014/main" id="{9A1F89C9-BDCD-DE7A-BEA7-57D7BC3B72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2030" y="3211117"/>
                        <a:ext cx="48806" cy="49462"/>
                      </a:xfrm>
                      <a:custGeom>
                        <a:avLst/>
                        <a:gdLst>
                          <a:gd name="connsiteX0" fmla="*/ 24403 w 48806"/>
                          <a:gd name="connsiteY0" fmla="*/ 0 h 49462"/>
                          <a:gd name="connsiteX1" fmla="*/ 48806 w 48806"/>
                          <a:gd name="connsiteY1" fmla="*/ 24731 h 49462"/>
                          <a:gd name="connsiteX2" fmla="*/ 24403 w 48806"/>
                          <a:gd name="connsiteY2" fmla="*/ 49462 h 49462"/>
                          <a:gd name="connsiteX3" fmla="*/ 0 w 48806"/>
                          <a:gd name="connsiteY3" fmla="*/ 24731 h 49462"/>
                          <a:gd name="connsiteX4" fmla="*/ 24403 w 48806"/>
                          <a:gd name="connsiteY4" fmla="*/ 0 h 49462"/>
                          <a:gd name="connsiteX5" fmla="*/ 24403 w 48806"/>
                          <a:gd name="connsiteY5" fmla="*/ 8161 h 49462"/>
                          <a:gd name="connsiteX6" fmla="*/ 8297 w 48806"/>
                          <a:gd name="connsiteY6" fmla="*/ 24484 h 49462"/>
                          <a:gd name="connsiteX7" fmla="*/ 24403 w 48806"/>
                          <a:gd name="connsiteY7" fmla="*/ 40806 h 49462"/>
                          <a:gd name="connsiteX8" fmla="*/ 40509 w 48806"/>
                          <a:gd name="connsiteY8" fmla="*/ 24484 h 49462"/>
                          <a:gd name="connsiteX9" fmla="*/ 24403 w 48806"/>
                          <a:gd name="connsiteY9" fmla="*/ 816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8806" h="49462">
                            <a:moveTo>
                              <a:pt x="24403" y="0"/>
                            </a:moveTo>
                            <a:cubicBezTo>
                              <a:pt x="37825" y="0"/>
                              <a:pt x="48806" y="11129"/>
                              <a:pt x="48806" y="24731"/>
                            </a:cubicBezTo>
                            <a:cubicBezTo>
                              <a:pt x="48806" y="38333"/>
                              <a:pt x="37825" y="49462"/>
                              <a:pt x="24403" y="49462"/>
                            </a:cubicBezTo>
                            <a:cubicBezTo>
                              <a:pt x="10981" y="49462"/>
                              <a:pt x="0" y="38333"/>
                              <a:pt x="0" y="24731"/>
                            </a:cubicBezTo>
                            <a:cubicBezTo>
                              <a:pt x="0" y="11129"/>
                              <a:pt x="10981" y="0"/>
                              <a:pt x="24403" y="0"/>
                            </a:cubicBezTo>
                            <a:close/>
                            <a:moveTo>
                              <a:pt x="24403" y="8161"/>
                            </a:moveTo>
                            <a:cubicBezTo>
                              <a:pt x="15374" y="8161"/>
                              <a:pt x="8297" y="15581"/>
                              <a:pt x="8297" y="24484"/>
                            </a:cubicBezTo>
                            <a:cubicBezTo>
                              <a:pt x="8297" y="33634"/>
                              <a:pt x="15618" y="40806"/>
                              <a:pt x="24403" y="40806"/>
                            </a:cubicBezTo>
                            <a:cubicBezTo>
                              <a:pt x="33432" y="40806"/>
                              <a:pt x="40509" y="33387"/>
                              <a:pt x="40509" y="24484"/>
                            </a:cubicBezTo>
                            <a:cubicBezTo>
                              <a:pt x="40753" y="15581"/>
                              <a:pt x="33432" y="8161"/>
                              <a:pt x="24403" y="8161"/>
                            </a:cubicBezTo>
                            <a:close/>
                          </a:path>
                        </a:pathLst>
                      </a:custGeom>
                      <a:solidFill>
                        <a:srgbClr val="1D1E1C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032" name="Gráfico 4">
                      <a:extLst>
                        <a:ext uri="{FF2B5EF4-FFF2-40B4-BE49-F238E27FC236}">
                          <a16:creationId xmlns:a16="http://schemas.microsoft.com/office/drawing/2014/main" id="{3B44D012-1276-AFD7-A4A9-FF6909494A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74160" y="5991896"/>
                      <a:ext cx="48806" cy="171387"/>
                      <a:chOff x="3774160" y="5991896"/>
                      <a:chExt cx="48806" cy="171387"/>
                    </a:xfrm>
                    <a:solidFill>
                      <a:srgbClr val="1D1E1C"/>
                    </a:solidFill>
                  </p:grpSpPr>
                  <p:grpSp>
                    <p:nvGrpSpPr>
                      <p:cNvPr id="1033" name="Gráfico 4">
                        <a:extLst>
                          <a:ext uri="{FF2B5EF4-FFF2-40B4-BE49-F238E27FC236}">
                            <a16:creationId xmlns:a16="http://schemas.microsoft.com/office/drawing/2014/main" id="{3B0252CB-4344-62A4-5FB7-E4BFCE6566B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74160" y="6113821"/>
                        <a:ext cx="48806" cy="49462"/>
                        <a:chOff x="3774160" y="6113821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1034" name="Forma Livre: Forma 1033">
                          <a:extLst>
                            <a:ext uri="{FF2B5EF4-FFF2-40B4-BE49-F238E27FC236}">
                              <a16:creationId xmlns:a16="http://schemas.microsoft.com/office/drawing/2014/main" id="{A3F16532-8714-84D5-A2E4-65D11F9643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4160" y="6113821"/>
                          <a:ext cx="48806" cy="49462"/>
                        </a:xfrm>
                        <a:custGeom>
                          <a:avLst/>
                          <a:gdLst>
                            <a:gd name="connsiteX0" fmla="*/ 24403 w 48806"/>
                            <a:gd name="connsiteY0" fmla="*/ 0 h 49462"/>
                            <a:gd name="connsiteX1" fmla="*/ 48806 w 48806"/>
                            <a:gd name="connsiteY1" fmla="*/ 24731 h 49462"/>
                            <a:gd name="connsiteX2" fmla="*/ 24403 w 48806"/>
                            <a:gd name="connsiteY2" fmla="*/ 49462 h 49462"/>
                            <a:gd name="connsiteX3" fmla="*/ 0 w 48806"/>
                            <a:gd name="connsiteY3" fmla="*/ 24731 h 49462"/>
                            <a:gd name="connsiteX4" fmla="*/ 24403 w 48806"/>
                            <a:gd name="connsiteY4" fmla="*/ 0 h 49462"/>
                            <a:gd name="connsiteX5" fmla="*/ 24403 w 48806"/>
                            <a:gd name="connsiteY5" fmla="*/ 8409 h 49462"/>
                            <a:gd name="connsiteX6" fmla="*/ 8297 w 48806"/>
                            <a:gd name="connsiteY6" fmla="*/ 24731 h 49462"/>
                            <a:gd name="connsiteX7" fmla="*/ 24403 w 48806"/>
                            <a:gd name="connsiteY7" fmla="*/ 41054 h 49462"/>
                            <a:gd name="connsiteX8" fmla="*/ 40509 w 48806"/>
                            <a:gd name="connsiteY8" fmla="*/ 24731 h 49462"/>
                            <a:gd name="connsiteX9" fmla="*/ 24403 w 48806"/>
                            <a:gd name="connsiteY9" fmla="*/ 8409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24403" y="0"/>
                              </a:move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2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2" y="0"/>
                                <a:pt x="24403" y="0"/>
                              </a:cubicBezTo>
                              <a:close/>
                              <a:moveTo>
                                <a:pt x="24403" y="8409"/>
                              </a:moveTo>
                              <a:cubicBezTo>
                                <a:pt x="15374" y="8409"/>
                                <a:pt x="8297" y="15828"/>
                                <a:pt x="8297" y="24731"/>
                              </a:cubicBezTo>
                              <a:cubicBezTo>
                                <a:pt x="8297" y="33882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509" y="15828"/>
                                <a:pt x="33188" y="8409"/>
                                <a:pt x="24403" y="84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35" name="Forma Livre: Forma 1034">
                          <a:extLst>
                            <a:ext uri="{FF2B5EF4-FFF2-40B4-BE49-F238E27FC236}">
                              <a16:creationId xmlns:a16="http://schemas.microsoft.com/office/drawing/2014/main" id="{1020B8CB-59C1-0440-6BCE-8BA74E2716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99271">
                          <a:off x="3778689" y="6134409"/>
                          <a:ext cx="40511" cy="8409"/>
                        </a:xfrm>
                        <a:custGeom>
                          <a:avLst/>
                          <a:gdLst>
                            <a:gd name="connsiteX0" fmla="*/ 0 w 40511"/>
                            <a:gd name="connsiteY0" fmla="*/ 0 h 8409"/>
                            <a:gd name="connsiteX1" fmla="*/ 40512 w 40511"/>
                            <a:gd name="connsiteY1" fmla="*/ 0 h 8409"/>
                            <a:gd name="connsiteX2" fmla="*/ 40512 w 40511"/>
                            <a:gd name="connsiteY2" fmla="*/ 8409 h 8409"/>
                            <a:gd name="connsiteX3" fmla="*/ 0 w 40511"/>
                            <a:gd name="connsiteY3" fmla="*/ 8409 h 8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511" h="8409">
                              <a:moveTo>
                                <a:pt x="0" y="0"/>
                              </a:moveTo>
                              <a:lnTo>
                                <a:pt x="40512" y="0"/>
                              </a:lnTo>
                              <a:lnTo>
                                <a:pt x="40512" y="8409"/>
                              </a:lnTo>
                              <a:lnTo>
                                <a:pt x="0" y="840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036" name="Gráfico 4">
                        <a:extLst>
                          <a:ext uri="{FF2B5EF4-FFF2-40B4-BE49-F238E27FC236}">
                            <a16:creationId xmlns:a16="http://schemas.microsoft.com/office/drawing/2014/main" id="{A39AD3CF-7457-F0CC-3827-D37F03A531D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74160" y="6051498"/>
                        <a:ext cx="48806" cy="49462"/>
                        <a:chOff x="3774160" y="6051498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1037" name="Forma Livre: Forma 1036">
                          <a:extLst>
                            <a:ext uri="{FF2B5EF4-FFF2-40B4-BE49-F238E27FC236}">
                              <a16:creationId xmlns:a16="http://schemas.microsoft.com/office/drawing/2014/main" id="{4722B6D7-A826-8A07-705D-A90E550D72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4160" y="6051498"/>
                          <a:ext cx="48806" cy="49462"/>
                        </a:xfrm>
                        <a:custGeom>
                          <a:avLst/>
                          <a:gdLst>
                            <a:gd name="connsiteX0" fmla="*/ 24403 w 48806"/>
                            <a:gd name="connsiteY0" fmla="*/ 0 h 49462"/>
                            <a:gd name="connsiteX1" fmla="*/ 48806 w 48806"/>
                            <a:gd name="connsiteY1" fmla="*/ 24731 h 49462"/>
                            <a:gd name="connsiteX2" fmla="*/ 24403 w 48806"/>
                            <a:gd name="connsiteY2" fmla="*/ 49462 h 49462"/>
                            <a:gd name="connsiteX3" fmla="*/ 0 w 48806"/>
                            <a:gd name="connsiteY3" fmla="*/ 24731 h 49462"/>
                            <a:gd name="connsiteX4" fmla="*/ 24403 w 48806"/>
                            <a:gd name="connsiteY4" fmla="*/ 0 h 49462"/>
                            <a:gd name="connsiteX5" fmla="*/ 24403 w 48806"/>
                            <a:gd name="connsiteY5" fmla="*/ 8409 h 49462"/>
                            <a:gd name="connsiteX6" fmla="*/ 8297 w 48806"/>
                            <a:gd name="connsiteY6" fmla="*/ 24731 h 49462"/>
                            <a:gd name="connsiteX7" fmla="*/ 24403 w 48806"/>
                            <a:gd name="connsiteY7" fmla="*/ 41054 h 49462"/>
                            <a:gd name="connsiteX8" fmla="*/ 40509 w 48806"/>
                            <a:gd name="connsiteY8" fmla="*/ 24731 h 49462"/>
                            <a:gd name="connsiteX9" fmla="*/ 24403 w 48806"/>
                            <a:gd name="connsiteY9" fmla="*/ 8409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24403" y="0"/>
                              </a:move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2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2" y="0"/>
                                <a:pt x="24403" y="0"/>
                              </a:cubicBezTo>
                              <a:close/>
                              <a:moveTo>
                                <a:pt x="24403" y="8409"/>
                              </a:moveTo>
                              <a:cubicBezTo>
                                <a:pt x="15374" y="8409"/>
                                <a:pt x="8297" y="15828"/>
                                <a:pt x="8297" y="24731"/>
                              </a:cubicBezTo>
                              <a:cubicBezTo>
                                <a:pt x="8297" y="33882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509" y="15828"/>
                                <a:pt x="33188" y="8409"/>
                                <a:pt x="24403" y="84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38" name="Forma Livre: Forma 1037">
                          <a:extLst>
                            <a:ext uri="{FF2B5EF4-FFF2-40B4-BE49-F238E27FC236}">
                              <a16:creationId xmlns:a16="http://schemas.microsoft.com/office/drawing/2014/main" id="{CAEFF63C-7E97-DA7E-0B9B-D195F97C84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000">
                          <a:off x="3778192" y="6071952"/>
                          <a:ext cx="40508" cy="8408"/>
                        </a:xfrm>
                        <a:custGeom>
                          <a:avLst/>
                          <a:gdLst>
                            <a:gd name="connsiteX0" fmla="*/ 0 w 40508"/>
                            <a:gd name="connsiteY0" fmla="*/ 0 h 8408"/>
                            <a:gd name="connsiteX1" fmla="*/ 40509 w 40508"/>
                            <a:gd name="connsiteY1" fmla="*/ 0 h 8408"/>
                            <a:gd name="connsiteX2" fmla="*/ 40509 w 40508"/>
                            <a:gd name="connsiteY2" fmla="*/ 8408 h 8408"/>
                            <a:gd name="connsiteX3" fmla="*/ 0 w 40508"/>
                            <a:gd name="connsiteY3" fmla="*/ 8408 h 840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508" h="8408">
                              <a:moveTo>
                                <a:pt x="0" y="0"/>
                              </a:moveTo>
                              <a:lnTo>
                                <a:pt x="40509" y="0"/>
                              </a:lnTo>
                              <a:lnTo>
                                <a:pt x="40509" y="8408"/>
                              </a:lnTo>
                              <a:lnTo>
                                <a:pt x="0" y="840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39" name="Forma Livre: Forma 1038">
                          <a:extLst>
                            <a:ext uri="{FF2B5EF4-FFF2-40B4-BE49-F238E27FC236}">
                              <a16:creationId xmlns:a16="http://schemas.microsoft.com/office/drawing/2014/main" id="{29E153DB-D5FC-986B-D1C0-592657C1D7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99514">
                          <a:off x="3794285" y="6055758"/>
                          <a:ext cx="8296" cy="41053"/>
                        </a:xfrm>
                        <a:custGeom>
                          <a:avLst/>
                          <a:gdLst>
                            <a:gd name="connsiteX0" fmla="*/ 0 w 8296"/>
                            <a:gd name="connsiteY0" fmla="*/ 0 h 41053"/>
                            <a:gd name="connsiteX1" fmla="*/ 8297 w 8296"/>
                            <a:gd name="connsiteY1" fmla="*/ 0 h 41053"/>
                            <a:gd name="connsiteX2" fmla="*/ 8297 w 8296"/>
                            <a:gd name="connsiteY2" fmla="*/ 41054 h 41053"/>
                            <a:gd name="connsiteX3" fmla="*/ 0 w 8296"/>
                            <a:gd name="connsiteY3" fmla="*/ 41054 h 410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296" h="41053">
                              <a:moveTo>
                                <a:pt x="0" y="0"/>
                              </a:moveTo>
                              <a:lnTo>
                                <a:pt x="8297" y="0"/>
                              </a:lnTo>
                              <a:lnTo>
                                <a:pt x="8297" y="41054"/>
                              </a:lnTo>
                              <a:lnTo>
                                <a:pt x="0" y="4105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sp>
                    <p:nvSpPr>
                      <p:cNvPr id="1040" name="Forma Livre: Forma 1039">
                        <a:extLst>
                          <a:ext uri="{FF2B5EF4-FFF2-40B4-BE49-F238E27FC236}">
                            <a16:creationId xmlns:a16="http://schemas.microsoft.com/office/drawing/2014/main" id="{F9492ABA-3677-3733-54D7-E336E1A9FC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74160" y="5991896"/>
                        <a:ext cx="48806" cy="49462"/>
                      </a:xfrm>
                      <a:custGeom>
                        <a:avLst/>
                        <a:gdLst>
                          <a:gd name="connsiteX0" fmla="*/ 24403 w 48806"/>
                          <a:gd name="connsiteY0" fmla="*/ 0 h 49462"/>
                          <a:gd name="connsiteX1" fmla="*/ 48806 w 48806"/>
                          <a:gd name="connsiteY1" fmla="*/ 24731 h 49462"/>
                          <a:gd name="connsiteX2" fmla="*/ 24403 w 48806"/>
                          <a:gd name="connsiteY2" fmla="*/ 49462 h 49462"/>
                          <a:gd name="connsiteX3" fmla="*/ 0 w 48806"/>
                          <a:gd name="connsiteY3" fmla="*/ 24731 h 49462"/>
                          <a:gd name="connsiteX4" fmla="*/ 24403 w 48806"/>
                          <a:gd name="connsiteY4" fmla="*/ 0 h 49462"/>
                          <a:gd name="connsiteX5" fmla="*/ 24403 w 48806"/>
                          <a:gd name="connsiteY5" fmla="*/ 8161 h 49462"/>
                          <a:gd name="connsiteX6" fmla="*/ 8297 w 48806"/>
                          <a:gd name="connsiteY6" fmla="*/ 24484 h 49462"/>
                          <a:gd name="connsiteX7" fmla="*/ 24403 w 48806"/>
                          <a:gd name="connsiteY7" fmla="*/ 40806 h 49462"/>
                          <a:gd name="connsiteX8" fmla="*/ 40509 w 48806"/>
                          <a:gd name="connsiteY8" fmla="*/ 24484 h 49462"/>
                          <a:gd name="connsiteX9" fmla="*/ 24403 w 48806"/>
                          <a:gd name="connsiteY9" fmla="*/ 816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8806" h="49462">
                            <a:moveTo>
                              <a:pt x="24403" y="0"/>
                            </a:moveTo>
                            <a:cubicBezTo>
                              <a:pt x="37825" y="0"/>
                              <a:pt x="48806" y="11129"/>
                              <a:pt x="48806" y="24731"/>
                            </a:cubicBezTo>
                            <a:cubicBezTo>
                              <a:pt x="48806" y="38333"/>
                              <a:pt x="37825" y="49462"/>
                              <a:pt x="24403" y="49462"/>
                            </a:cubicBezTo>
                            <a:cubicBezTo>
                              <a:pt x="10982" y="49462"/>
                              <a:pt x="0" y="38333"/>
                              <a:pt x="0" y="24731"/>
                            </a:cubicBezTo>
                            <a:cubicBezTo>
                              <a:pt x="0" y="11129"/>
                              <a:pt x="10982" y="0"/>
                              <a:pt x="24403" y="0"/>
                            </a:cubicBezTo>
                            <a:close/>
                            <a:moveTo>
                              <a:pt x="24403" y="8161"/>
                            </a:moveTo>
                            <a:cubicBezTo>
                              <a:pt x="15374" y="8161"/>
                              <a:pt x="8297" y="15580"/>
                              <a:pt x="8297" y="24484"/>
                            </a:cubicBezTo>
                            <a:cubicBezTo>
                              <a:pt x="8297" y="33634"/>
                              <a:pt x="15618" y="40806"/>
                              <a:pt x="24403" y="40806"/>
                            </a:cubicBezTo>
                            <a:cubicBezTo>
                              <a:pt x="33432" y="40806"/>
                              <a:pt x="40509" y="33387"/>
                              <a:pt x="40509" y="24484"/>
                            </a:cubicBezTo>
                            <a:cubicBezTo>
                              <a:pt x="40509" y="15580"/>
                              <a:pt x="33188" y="8161"/>
                              <a:pt x="24403" y="8161"/>
                            </a:cubicBezTo>
                            <a:close/>
                          </a:path>
                        </a:pathLst>
                      </a:custGeom>
                      <a:solidFill>
                        <a:srgbClr val="1D1E1C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041" name="Gráfico 4">
                      <a:extLst>
                        <a:ext uri="{FF2B5EF4-FFF2-40B4-BE49-F238E27FC236}">
                          <a16:creationId xmlns:a16="http://schemas.microsoft.com/office/drawing/2014/main" id="{0F8ABAD6-519E-7D1E-9CDE-99BA97F754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14931" y="3040719"/>
                      <a:ext cx="48806" cy="171387"/>
                      <a:chOff x="4314931" y="3040719"/>
                      <a:chExt cx="48806" cy="171387"/>
                    </a:xfrm>
                    <a:solidFill>
                      <a:srgbClr val="1D1E1C"/>
                    </a:solidFill>
                  </p:grpSpPr>
                  <p:grpSp>
                    <p:nvGrpSpPr>
                      <p:cNvPr id="1042" name="Gráfico 4">
                        <a:extLst>
                          <a:ext uri="{FF2B5EF4-FFF2-40B4-BE49-F238E27FC236}">
                            <a16:creationId xmlns:a16="http://schemas.microsoft.com/office/drawing/2014/main" id="{3E7BC226-0E01-BA46-4BC6-0197B5986B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314931" y="3162644"/>
                        <a:ext cx="48806" cy="49462"/>
                        <a:chOff x="4314931" y="3162644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1043" name="Forma Livre: Forma 1042">
                          <a:extLst>
                            <a:ext uri="{FF2B5EF4-FFF2-40B4-BE49-F238E27FC236}">
                              <a16:creationId xmlns:a16="http://schemas.microsoft.com/office/drawing/2014/main" id="{2B2CED3F-5CA1-37B2-46B3-5938FA299F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14931" y="3162644"/>
                          <a:ext cx="48806" cy="49462"/>
                        </a:xfrm>
                        <a:custGeom>
                          <a:avLst/>
                          <a:gdLst>
                            <a:gd name="connsiteX0" fmla="*/ 24403 w 48806"/>
                            <a:gd name="connsiteY0" fmla="*/ 0 h 49462"/>
                            <a:gd name="connsiteX1" fmla="*/ 48806 w 48806"/>
                            <a:gd name="connsiteY1" fmla="*/ 24731 h 49462"/>
                            <a:gd name="connsiteX2" fmla="*/ 24403 w 48806"/>
                            <a:gd name="connsiteY2" fmla="*/ 49462 h 49462"/>
                            <a:gd name="connsiteX3" fmla="*/ 0 w 48806"/>
                            <a:gd name="connsiteY3" fmla="*/ 24731 h 49462"/>
                            <a:gd name="connsiteX4" fmla="*/ 24403 w 48806"/>
                            <a:gd name="connsiteY4" fmla="*/ 0 h 49462"/>
                            <a:gd name="connsiteX5" fmla="*/ 24403 w 48806"/>
                            <a:gd name="connsiteY5" fmla="*/ 8409 h 49462"/>
                            <a:gd name="connsiteX6" fmla="*/ 8297 w 48806"/>
                            <a:gd name="connsiteY6" fmla="*/ 24731 h 49462"/>
                            <a:gd name="connsiteX7" fmla="*/ 24403 w 48806"/>
                            <a:gd name="connsiteY7" fmla="*/ 41054 h 49462"/>
                            <a:gd name="connsiteX8" fmla="*/ 40509 w 48806"/>
                            <a:gd name="connsiteY8" fmla="*/ 24731 h 49462"/>
                            <a:gd name="connsiteX9" fmla="*/ 24403 w 48806"/>
                            <a:gd name="connsiteY9" fmla="*/ 8409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24403" y="0"/>
                              </a:move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1" y="0"/>
                                <a:pt x="24403" y="0"/>
                              </a:cubicBezTo>
                              <a:close/>
                              <a:moveTo>
                                <a:pt x="24403" y="8409"/>
                              </a:moveTo>
                              <a:cubicBezTo>
                                <a:pt x="15374" y="8409"/>
                                <a:pt x="8297" y="15828"/>
                                <a:pt x="8297" y="24731"/>
                              </a:cubicBezTo>
                              <a:cubicBezTo>
                                <a:pt x="8297" y="33882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509" y="15828"/>
                                <a:pt x="33432" y="8409"/>
                                <a:pt x="24403" y="84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44" name="Forma Livre: Forma 1043">
                          <a:extLst>
                            <a:ext uri="{FF2B5EF4-FFF2-40B4-BE49-F238E27FC236}">
                              <a16:creationId xmlns:a16="http://schemas.microsoft.com/office/drawing/2014/main" id="{77C8B649-0538-C446-2035-B7D3D93CB5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000">
                          <a:off x="4319048" y="3183254"/>
                          <a:ext cx="40508" cy="8408"/>
                        </a:xfrm>
                        <a:custGeom>
                          <a:avLst/>
                          <a:gdLst>
                            <a:gd name="connsiteX0" fmla="*/ 0 w 40508"/>
                            <a:gd name="connsiteY0" fmla="*/ 0 h 8408"/>
                            <a:gd name="connsiteX1" fmla="*/ 40509 w 40508"/>
                            <a:gd name="connsiteY1" fmla="*/ 0 h 8408"/>
                            <a:gd name="connsiteX2" fmla="*/ 40509 w 40508"/>
                            <a:gd name="connsiteY2" fmla="*/ 8408 h 8408"/>
                            <a:gd name="connsiteX3" fmla="*/ 0 w 40508"/>
                            <a:gd name="connsiteY3" fmla="*/ 8408 h 840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508" h="8408">
                              <a:moveTo>
                                <a:pt x="0" y="0"/>
                              </a:moveTo>
                              <a:lnTo>
                                <a:pt x="40509" y="0"/>
                              </a:lnTo>
                              <a:lnTo>
                                <a:pt x="40509" y="8408"/>
                              </a:lnTo>
                              <a:lnTo>
                                <a:pt x="0" y="840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045" name="Gráfico 4">
                        <a:extLst>
                          <a:ext uri="{FF2B5EF4-FFF2-40B4-BE49-F238E27FC236}">
                            <a16:creationId xmlns:a16="http://schemas.microsoft.com/office/drawing/2014/main" id="{48EFD985-6906-66B3-AD38-4CBDC4F8AEC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314931" y="3100321"/>
                        <a:ext cx="48806" cy="49462"/>
                        <a:chOff x="4314931" y="3100321"/>
                        <a:chExt cx="48806" cy="49462"/>
                      </a:xfrm>
                      <a:solidFill>
                        <a:srgbClr val="1D1E1C"/>
                      </a:solidFill>
                    </p:grpSpPr>
                    <p:sp>
                      <p:nvSpPr>
                        <p:cNvPr id="1046" name="Forma Livre: Forma 1045">
                          <a:extLst>
                            <a:ext uri="{FF2B5EF4-FFF2-40B4-BE49-F238E27FC236}">
                              <a16:creationId xmlns:a16="http://schemas.microsoft.com/office/drawing/2014/main" id="{C54F8316-8DD1-2ADE-9EB6-E8B59A5E58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14931" y="3100321"/>
                          <a:ext cx="48806" cy="49462"/>
                        </a:xfrm>
                        <a:custGeom>
                          <a:avLst/>
                          <a:gdLst>
                            <a:gd name="connsiteX0" fmla="*/ 24403 w 48806"/>
                            <a:gd name="connsiteY0" fmla="*/ 0 h 49462"/>
                            <a:gd name="connsiteX1" fmla="*/ 48806 w 48806"/>
                            <a:gd name="connsiteY1" fmla="*/ 24731 h 49462"/>
                            <a:gd name="connsiteX2" fmla="*/ 24403 w 48806"/>
                            <a:gd name="connsiteY2" fmla="*/ 49462 h 49462"/>
                            <a:gd name="connsiteX3" fmla="*/ 0 w 48806"/>
                            <a:gd name="connsiteY3" fmla="*/ 24731 h 49462"/>
                            <a:gd name="connsiteX4" fmla="*/ 24403 w 48806"/>
                            <a:gd name="connsiteY4" fmla="*/ 0 h 49462"/>
                            <a:gd name="connsiteX5" fmla="*/ 24403 w 48806"/>
                            <a:gd name="connsiteY5" fmla="*/ 8409 h 49462"/>
                            <a:gd name="connsiteX6" fmla="*/ 8297 w 48806"/>
                            <a:gd name="connsiteY6" fmla="*/ 24731 h 49462"/>
                            <a:gd name="connsiteX7" fmla="*/ 24403 w 48806"/>
                            <a:gd name="connsiteY7" fmla="*/ 41054 h 49462"/>
                            <a:gd name="connsiteX8" fmla="*/ 40509 w 48806"/>
                            <a:gd name="connsiteY8" fmla="*/ 24731 h 49462"/>
                            <a:gd name="connsiteX9" fmla="*/ 24403 w 48806"/>
                            <a:gd name="connsiteY9" fmla="*/ 8409 h 49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8806" h="49462">
                              <a:moveTo>
                                <a:pt x="24403" y="0"/>
                              </a:moveTo>
                              <a:cubicBezTo>
                                <a:pt x="37825" y="0"/>
                                <a:pt x="48806" y="11129"/>
                                <a:pt x="48806" y="24731"/>
                              </a:cubicBezTo>
                              <a:cubicBezTo>
                                <a:pt x="48806" y="38333"/>
                                <a:pt x="37825" y="49462"/>
                                <a:pt x="24403" y="49462"/>
                              </a:cubicBezTo>
                              <a:cubicBezTo>
                                <a:pt x="10981" y="49462"/>
                                <a:pt x="0" y="38333"/>
                                <a:pt x="0" y="24731"/>
                              </a:cubicBezTo>
                              <a:cubicBezTo>
                                <a:pt x="0" y="11129"/>
                                <a:pt x="10981" y="0"/>
                                <a:pt x="24403" y="0"/>
                              </a:cubicBezTo>
                              <a:close/>
                              <a:moveTo>
                                <a:pt x="24403" y="8409"/>
                              </a:moveTo>
                              <a:cubicBezTo>
                                <a:pt x="15374" y="8409"/>
                                <a:pt x="8297" y="15828"/>
                                <a:pt x="8297" y="24731"/>
                              </a:cubicBezTo>
                              <a:cubicBezTo>
                                <a:pt x="8297" y="33634"/>
                                <a:pt x="15618" y="41054"/>
                                <a:pt x="24403" y="41054"/>
                              </a:cubicBezTo>
                              <a:cubicBezTo>
                                <a:pt x="33432" y="41054"/>
                                <a:pt x="40509" y="33634"/>
                                <a:pt x="40509" y="24731"/>
                              </a:cubicBezTo>
                              <a:cubicBezTo>
                                <a:pt x="40509" y="15580"/>
                                <a:pt x="33432" y="8409"/>
                                <a:pt x="24403" y="84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47" name="Forma Livre: Forma 1046">
                          <a:extLst>
                            <a:ext uri="{FF2B5EF4-FFF2-40B4-BE49-F238E27FC236}">
                              <a16:creationId xmlns:a16="http://schemas.microsoft.com/office/drawing/2014/main" id="{C7512441-1E6C-FDD4-094B-D5ADEFEF32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700000">
                          <a:off x="4319065" y="3120934"/>
                          <a:ext cx="40508" cy="8408"/>
                        </a:xfrm>
                        <a:custGeom>
                          <a:avLst/>
                          <a:gdLst>
                            <a:gd name="connsiteX0" fmla="*/ 0 w 40508"/>
                            <a:gd name="connsiteY0" fmla="*/ 0 h 8408"/>
                            <a:gd name="connsiteX1" fmla="*/ 40509 w 40508"/>
                            <a:gd name="connsiteY1" fmla="*/ 0 h 8408"/>
                            <a:gd name="connsiteX2" fmla="*/ 40509 w 40508"/>
                            <a:gd name="connsiteY2" fmla="*/ 8408 h 8408"/>
                            <a:gd name="connsiteX3" fmla="*/ 0 w 40508"/>
                            <a:gd name="connsiteY3" fmla="*/ 8408 h 840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0508" h="8408">
                              <a:moveTo>
                                <a:pt x="0" y="0"/>
                              </a:moveTo>
                              <a:lnTo>
                                <a:pt x="40509" y="0"/>
                              </a:lnTo>
                              <a:lnTo>
                                <a:pt x="40509" y="8408"/>
                              </a:lnTo>
                              <a:lnTo>
                                <a:pt x="0" y="840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48" name="Forma Livre: Forma 1047">
                          <a:extLst>
                            <a:ext uri="{FF2B5EF4-FFF2-40B4-BE49-F238E27FC236}">
                              <a16:creationId xmlns:a16="http://schemas.microsoft.com/office/drawing/2014/main" id="{5433595A-3119-2EE9-C943-F3DA906312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99514">
                          <a:off x="4335174" y="3104623"/>
                          <a:ext cx="8296" cy="41053"/>
                        </a:xfrm>
                        <a:custGeom>
                          <a:avLst/>
                          <a:gdLst>
                            <a:gd name="connsiteX0" fmla="*/ 0 w 8296"/>
                            <a:gd name="connsiteY0" fmla="*/ 0 h 41053"/>
                            <a:gd name="connsiteX1" fmla="*/ 8297 w 8296"/>
                            <a:gd name="connsiteY1" fmla="*/ 0 h 41053"/>
                            <a:gd name="connsiteX2" fmla="*/ 8297 w 8296"/>
                            <a:gd name="connsiteY2" fmla="*/ 41054 h 41053"/>
                            <a:gd name="connsiteX3" fmla="*/ 0 w 8296"/>
                            <a:gd name="connsiteY3" fmla="*/ 41054 h 410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296" h="41053">
                              <a:moveTo>
                                <a:pt x="0" y="0"/>
                              </a:moveTo>
                              <a:lnTo>
                                <a:pt x="8297" y="0"/>
                              </a:lnTo>
                              <a:lnTo>
                                <a:pt x="8297" y="41054"/>
                              </a:lnTo>
                              <a:lnTo>
                                <a:pt x="0" y="4105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D1E1C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sp>
                    <p:nvSpPr>
                      <p:cNvPr id="1049" name="Forma Livre: Forma 1048">
                        <a:extLst>
                          <a:ext uri="{FF2B5EF4-FFF2-40B4-BE49-F238E27FC236}">
                            <a16:creationId xmlns:a16="http://schemas.microsoft.com/office/drawing/2014/main" id="{866D5226-20CB-3F3B-4A64-AF6C7C03E5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14931" y="3040719"/>
                        <a:ext cx="48806" cy="49462"/>
                      </a:xfrm>
                      <a:custGeom>
                        <a:avLst/>
                        <a:gdLst>
                          <a:gd name="connsiteX0" fmla="*/ 24403 w 48806"/>
                          <a:gd name="connsiteY0" fmla="*/ 0 h 49462"/>
                          <a:gd name="connsiteX1" fmla="*/ 48806 w 48806"/>
                          <a:gd name="connsiteY1" fmla="*/ 24731 h 49462"/>
                          <a:gd name="connsiteX2" fmla="*/ 24403 w 48806"/>
                          <a:gd name="connsiteY2" fmla="*/ 49462 h 49462"/>
                          <a:gd name="connsiteX3" fmla="*/ 0 w 48806"/>
                          <a:gd name="connsiteY3" fmla="*/ 24731 h 49462"/>
                          <a:gd name="connsiteX4" fmla="*/ 24403 w 48806"/>
                          <a:gd name="connsiteY4" fmla="*/ 0 h 49462"/>
                          <a:gd name="connsiteX5" fmla="*/ 24403 w 48806"/>
                          <a:gd name="connsiteY5" fmla="*/ 8161 h 49462"/>
                          <a:gd name="connsiteX6" fmla="*/ 8297 w 48806"/>
                          <a:gd name="connsiteY6" fmla="*/ 24484 h 49462"/>
                          <a:gd name="connsiteX7" fmla="*/ 24403 w 48806"/>
                          <a:gd name="connsiteY7" fmla="*/ 40806 h 49462"/>
                          <a:gd name="connsiteX8" fmla="*/ 40509 w 48806"/>
                          <a:gd name="connsiteY8" fmla="*/ 24484 h 49462"/>
                          <a:gd name="connsiteX9" fmla="*/ 24403 w 48806"/>
                          <a:gd name="connsiteY9" fmla="*/ 8161 h 4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8806" h="49462">
                            <a:moveTo>
                              <a:pt x="24403" y="0"/>
                            </a:moveTo>
                            <a:cubicBezTo>
                              <a:pt x="37825" y="0"/>
                              <a:pt x="48806" y="11129"/>
                              <a:pt x="48806" y="24731"/>
                            </a:cubicBezTo>
                            <a:cubicBezTo>
                              <a:pt x="48806" y="38333"/>
                              <a:pt x="37825" y="49462"/>
                              <a:pt x="24403" y="49462"/>
                            </a:cubicBezTo>
                            <a:cubicBezTo>
                              <a:pt x="10981" y="49462"/>
                              <a:pt x="0" y="38333"/>
                              <a:pt x="0" y="24731"/>
                            </a:cubicBezTo>
                            <a:cubicBezTo>
                              <a:pt x="0" y="10882"/>
                              <a:pt x="10981" y="0"/>
                              <a:pt x="24403" y="0"/>
                            </a:cubicBezTo>
                            <a:close/>
                            <a:moveTo>
                              <a:pt x="24403" y="8161"/>
                            </a:moveTo>
                            <a:cubicBezTo>
                              <a:pt x="15374" y="8161"/>
                              <a:pt x="8297" y="15581"/>
                              <a:pt x="8297" y="24484"/>
                            </a:cubicBezTo>
                            <a:cubicBezTo>
                              <a:pt x="8297" y="33634"/>
                              <a:pt x="15618" y="40806"/>
                              <a:pt x="24403" y="40806"/>
                            </a:cubicBezTo>
                            <a:cubicBezTo>
                              <a:pt x="33432" y="40806"/>
                              <a:pt x="40509" y="33387"/>
                              <a:pt x="40509" y="24484"/>
                            </a:cubicBezTo>
                            <a:cubicBezTo>
                              <a:pt x="40509" y="15581"/>
                              <a:pt x="33432" y="8161"/>
                              <a:pt x="24403" y="8161"/>
                            </a:cubicBezTo>
                            <a:close/>
                          </a:path>
                        </a:pathLst>
                      </a:custGeom>
                      <a:solidFill>
                        <a:srgbClr val="1D1E1C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1050" name="Gráfico 4">
                    <a:extLst>
                      <a:ext uri="{FF2B5EF4-FFF2-40B4-BE49-F238E27FC236}">
                        <a16:creationId xmlns:a16="http://schemas.microsoft.com/office/drawing/2014/main" id="{95FEC633-82A3-F2B7-B448-D248027BBC7F}"/>
                      </a:ext>
                    </a:extLst>
                  </p:cNvPr>
                  <p:cNvGrpSpPr/>
                  <p:nvPr/>
                </p:nvGrpSpPr>
                <p:grpSpPr>
                  <a:xfrm>
                    <a:off x="4103024" y="2513127"/>
                    <a:ext cx="135338" cy="1336041"/>
                    <a:chOff x="4103024" y="2513127"/>
                    <a:chExt cx="135338" cy="1336041"/>
                  </a:xfrm>
                  <a:solidFill>
                    <a:srgbClr val="C0BEC1"/>
                  </a:solidFill>
                </p:grpSpPr>
                <p:sp>
                  <p:nvSpPr>
                    <p:cNvPr id="1051" name="Forma Livre: Forma 1050">
                      <a:extLst>
                        <a:ext uri="{FF2B5EF4-FFF2-40B4-BE49-F238E27FC236}">
                          <a16:creationId xmlns:a16="http://schemas.microsoft.com/office/drawing/2014/main" id="{7B26AA8A-ABA1-C166-102F-F4B229FC81E4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36" y="3697522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2" name="Forma Livre: Forma 1051">
                      <a:extLst>
                        <a:ext uri="{FF2B5EF4-FFF2-40B4-BE49-F238E27FC236}">
                          <a16:creationId xmlns:a16="http://schemas.microsoft.com/office/drawing/2014/main" id="{297318B1-C7A5-32F3-ED7F-903572835E0A}"/>
                        </a:ext>
                      </a:extLst>
                    </p:cNvPr>
                    <p:cNvSpPr/>
                    <p:nvPr/>
                  </p:nvSpPr>
                  <p:spPr>
                    <a:xfrm rot="-8099757">
                      <a:off x="4157047" y="3597202"/>
                      <a:ext cx="27333" cy="166203"/>
                    </a:xfrm>
                    <a:custGeom>
                      <a:avLst/>
                      <a:gdLst>
                        <a:gd name="connsiteX0" fmla="*/ 0 w 27333"/>
                        <a:gd name="connsiteY0" fmla="*/ 0 h 166203"/>
                        <a:gd name="connsiteX1" fmla="*/ 27333 w 27333"/>
                        <a:gd name="connsiteY1" fmla="*/ 0 h 166203"/>
                        <a:gd name="connsiteX2" fmla="*/ 27333 w 27333"/>
                        <a:gd name="connsiteY2" fmla="*/ 166204 h 166203"/>
                        <a:gd name="connsiteX3" fmla="*/ 0 w 27333"/>
                        <a:gd name="connsiteY3" fmla="*/ 166204 h 166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3" h="166203">
                          <a:moveTo>
                            <a:pt x="0" y="0"/>
                          </a:moveTo>
                          <a:lnTo>
                            <a:pt x="27333" y="0"/>
                          </a:lnTo>
                          <a:lnTo>
                            <a:pt x="27333" y="166204"/>
                          </a:lnTo>
                          <a:lnTo>
                            <a:pt x="0" y="166204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3" name="Forma Livre: Forma 1052">
                      <a:extLst>
                        <a:ext uri="{FF2B5EF4-FFF2-40B4-BE49-F238E27FC236}">
                          <a16:creationId xmlns:a16="http://schemas.microsoft.com/office/drawing/2014/main" id="{10C24499-A1E2-6ECB-F425-DCB6AB68EE5E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51" y="3497703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4" name="Forma Livre: Forma 1053">
                      <a:extLst>
                        <a:ext uri="{FF2B5EF4-FFF2-40B4-BE49-F238E27FC236}">
                          <a16:creationId xmlns:a16="http://schemas.microsoft.com/office/drawing/2014/main" id="{1E8564FE-7DB0-D5FC-7EB2-2E2AC08A143E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35" y="3397781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5" name="Forma Livre: Forma 1054">
                      <a:extLst>
                        <a:ext uri="{FF2B5EF4-FFF2-40B4-BE49-F238E27FC236}">
                          <a16:creationId xmlns:a16="http://schemas.microsoft.com/office/drawing/2014/main" id="{F676C87B-C3CF-6AA4-5D27-04FD43355A4C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42" y="3297883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6" name="Forma Livre: Forma 1055">
                      <a:extLst>
                        <a:ext uri="{FF2B5EF4-FFF2-40B4-BE49-F238E27FC236}">
                          <a16:creationId xmlns:a16="http://schemas.microsoft.com/office/drawing/2014/main" id="{5B57AFA1-A920-199A-9217-F7D66F9D8D7C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50" y="3197961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7" name="Forma Livre: Forma 1056">
                      <a:extLst>
                        <a:ext uri="{FF2B5EF4-FFF2-40B4-BE49-F238E27FC236}">
                          <a16:creationId xmlns:a16="http://schemas.microsoft.com/office/drawing/2014/main" id="{93F4F677-120E-CB77-32AB-AFD043D12AC7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33" y="3098064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8" name="Forma Livre: Forma 1057">
                      <a:extLst>
                        <a:ext uri="{FF2B5EF4-FFF2-40B4-BE49-F238E27FC236}">
                          <a16:creationId xmlns:a16="http://schemas.microsoft.com/office/drawing/2014/main" id="{ED021E56-2779-537E-0590-2CAF93E1CC48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41" y="2998142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9" name="Forma Livre: Forma 1058">
                      <a:extLst>
                        <a:ext uri="{FF2B5EF4-FFF2-40B4-BE49-F238E27FC236}">
                          <a16:creationId xmlns:a16="http://schemas.microsoft.com/office/drawing/2014/main" id="{A9B99238-6ABE-8966-6B35-0515886F363A}"/>
                        </a:ext>
                      </a:extLst>
                    </p:cNvPr>
                    <p:cNvSpPr/>
                    <p:nvPr/>
                  </p:nvSpPr>
                  <p:spPr>
                    <a:xfrm rot="-8099757">
                      <a:off x="4157007" y="2897847"/>
                      <a:ext cx="27333" cy="166203"/>
                    </a:xfrm>
                    <a:custGeom>
                      <a:avLst/>
                      <a:gdLst>
                        <a:gd name="connsiteX0" fmla="*/ 0 w 27333"/>
                        <a:gd name="connsiteY0" fmla="*/ 0 h 166203"/>
                        <a:gd name="connsiteX1" fmla="*/ 27333 w 27333"/>
                        <a:gd name="connsiteY1" fmla="*/ 0 h 166203"/>
                        <a:gd name="connsiteX2" fmla="*/ 27333 w 27333"/>
                        <a:gd name="connsiteY2" fmla="*/ 166204 h 166203"/>
                        <a:gd name="connsiteX3" fmla="*/ 0 w 27333"/>
                        <a:gd name="connsiteY3" fmla="*/ 166204 h 166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3" h="166203">
                          <a:moveTo>
                            <a:pt x="0" y="0"/>
                          </a:moveTo>
                          <a:lnTo>
                            <a:pt x="27333" y="0"/>
                          </a:lnTo>
                          <a:lnTo>
                            <a:pt x="27333" y="166204"/>
                          </a:lnTo>
                          <a:lnTo>
                            <a:pt x="0" y="166204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60" name="Forma Livre: Forma 1059">
                      <a:extLst>
                        <a:ext uri="{FF2B5EF4-FFF2-40B4-BE49-F238E27FC236}">
                          <a16:creationId xmlns:a16="http://schemas.microsoft.com/office/drawing/2014/main" id="{3C8A9EC0-4C84-EAA0-A3F7-7C68478D135A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56" y="2798323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61" name="Forma Livre: Forma 1060">
                      <a:extLst>
                        <a:ext uri="{FF2B5EF4-FFF2-40B4-BE49-F238E27FC236}">
                          <a16:creationId xmlns:a16="http://schemas.microsoft.com/office/drawing/2014/main" id="{BA80AED6-3A81-EE89-531E-BE801844B7F5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40" y="2698401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62" name="Forma Livre: Forma 1061">
                      <a:extLst>
                        <a:ext uri="{FF2B5EF4-FFF2-40B4-BE49-F238E27FC236}">
                          <a16:creationId xmlns:a16="http://schemas.microsoft.com/office/drawing/2014/main" id="{E771A9FF-925A-7E9E-3E35-AE30FF803EA2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47" y="2598479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63" name="Forma Livre: Forma 1062">
                      <a:extLst>
                        <a:ext uri="{FF2B5EF4-FFF2-40B4-BE49-F238E27FC236}">
                          <a16:creationId xmlns:a16="http://schemas.microsoft.com/office/drawing/2014/main" id="{CD750133-33B2-0E6D-77AA-AED0CB5F0597}"/>
                        </a:ext>
                      </a:extLst>
                    </p:cNvPr>
                    <p:cNvSpPr/>
                    <p:nvPr/>
                  </p:nvSpPr>
                  <p:spPr>
                    <a:xfrm rot="-8100000">
                      <a:off x="4157055" y="2498582"/>
                      <a:ext cx="27331" cy="166192"/>
                    </a:xfrm>
                    <a:custGeom>
                      <a:avLst/>
                      <a:gdLst>
                        <a:gd name="connsiteX0" fmla="*/ 0 w 27331"/>
                        <a:gd name="connsiteY0" fmla="*/ 0 h 166192"/>
                        <a:gd name="connsiteX1" fmla="*/ 27331 w 27331"/>
                        <a:gd name="connsiteY1" fmla="*/ 0 h 166192"/>
                        <a:gd name="connsiteX2" fmla="*/ 27331 w 27331"/>
                        <a:gd name="connsiteY2" fmla="*/ 166192 h 166192"/>
                        <a:gd name="connsiteX3" fmla="*/ 0 w 27331"/>
                        <a:gd name="connsiteY3" fmla="*/ 166192 h 16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331" h="166192">
                          <a:moveTo>
                            <a:pt x="0" y="0"/>
                          </a:moveTo>
                          <a:lnTo>
                            <a:pt x="27331" y="0"/>
                          </a:lnTo>
                          <a:lnTo>
                            <a:pt x="27331" y="166192"/>
                          </a:lnTo>
                          <a:lnTo>
                            <a:pt x="0" y="166192"/>
                          </a:lnTo>
                          <a:close/>
                        </a:path>
                      </a:pathLst>
                    </a:custGeom>
                    <a:solidFill>
                      <a:srgbClr val="C0BEC1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064" name="Gráfico 4">
                    <a:extLst>
                      <a:ext uri="{FF2B5EF4-FFF2-40B4-BE49-F238E27FC236}">
                        <a16:creationId xmlns:a16="http://schemas.microsoft.com/office/drawing/2014/main" id="{AF2395F2-BF80-87B3-0493-CD0CECE789E7}"/>
                      </a:ext>
                    </a:extLst>
                  </p:cNvPr>
                  <p:cNvGrpSpPr/>
                  <p:nvPr/>
                </p:nvGrpSpPr>
                <p:grpSpPr>
                  <a:xfrm>
                    <a:off x="3227288" y="1727491"/>
                    <a:ext cx="1131323" cy="4995707"/>
                    <a:chOff x="3227288" y="1727491"/>
                    <a:chExt cx="1131323" cy="4995707"/>
                  </a:xfrm>
                  <a:solidFill>
                    <a:srgbClr val="96CEE6"/>
                  </a:solidFill>
                </p:grpSpPr>
                <p:grpSp>
                  <p:nvGrpSpPr>
                    <p:cNvPr id="1065" name="Gráfico 4">
                      <a:extLst>
                        <a:ext uri="{FF2B5EF4-FFF2-40B4-BE49-F238E27FC236}">
                          <a16:creationId xmlns:a16="http://schemas.microsoft.com/office/drawing/2014/main" id="{4EDECD33-A9D6-AE36-F2B8-708B005601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3233" y="4020570"/>
                      <a:ext cx="25379" cy="595033"/>
                      <a:chOff x="4333233" y="4020570"/>
                      <a:chExt cx="25379" cy="595033"/>
                    </a:xfrm>
                    <a:solidFill>
                      <a:srgbClr val="96CEE6"/>
                    </a:solidFill>
                  </p:grpSpPr>
                  <p:sp>
                    <p:nvSpPr>
                      <p:cNvPr id="1066" name="Forma Livre: Forma 1065">
                        <a:extLst>
                          <a:ext uri="{FF2B5EF4-FFF2-40B4-BE49-F238E27FC236}">
                            <a16:creationId xmlns:a16="http://schemas.microsoft.com/office/drawing/2014/main" id="{5E94D18D-5D46-CBC9-FF31-9B567EAFB3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3233" y="4020570"/>
                        <a:ext cx="25379" cy="22258"/>
                      </a:xfrm>
                      <a:custGeom>
                        <a:avLst/>
                        <a:gdLst>
                          <a:gd name="connsiteX0" fmla="*/ 12690 w 25379"/>
                          <a:gd name="connsiteY0" fmla="*/ 0 h 22258"/>
                          <a:gd name="connsiteX1" fmla="*/ 6345 w 25379"/>
                          <a:gd name="connsiteY1" fmla="*/ 11129 h 22258"/>
                          <a:gd name="connsiteX2" fmla="*/ 0 w 25379"/>
                          <a:gd name="connsiteY2" fmla="*/ 22258 h 22258"/>
                          <a:gd name="connsiteX3" fmla="*/ 12690 w 25379"/>
                          <a:gd name="connsiteY3" fmla="*/ 22258 h 22258"/>
                          <a:gd name="connsiteX4" fmla="*/ 25379 w 25379"/>
                          <a:gd name="connsiteY4" fmla="*/ 22258 h 22258"/>
                          <a:gd name="connsiteX5" fmla="*/ 19034 w 25379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379" h="22258">
                            <a:moveTo>
                              <a:pt x="12690" y="0"/>
                            </a:moveTo>
                            <a:lnTo>
                              <a:pt x="6345" y="11129"/>
                            </a:lnTo>
                            <a:lnTo>
                              <a:pt x="0" y="22258"/>
                            </a:lnTo>
                            <a:lnTo>
                              <a:pt x="12690" y="22258"/>
                            </a:lnTo>
                            <a:lnTo>
                              <a:pt x="25379" y="22258"/>
                            </a:lnTo>
                            <a:lnTo>
                              <a:pt x="19034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67" name="Forma Livre: Forma 1066">
                        <a:extLst>
                          <a:ext uri="{FF2B5EF4-FFF2-40B4-BE49-F238E27FC236}">
                            <a16:creationId xmlns:a16="http://schemas.microsoft.com/office/drawing/2014/main" id="{A1FE54FE-040A-503B-DC6D-4489CC7940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702" y="4034172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068" name="Gráfico 4">
                      <a:extLst>
                        <a:ext uri="{FF2B5EF4-FFF2-40B4-BE49-F238E27FC236}">
                          <a16:creationId xmlns:a16="http://schemas.microsoft.com/office/drawing/2014/main" id="{0C6EFC1D-D657-5B96-8559-475060E85E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37172" y="2701654"/>
                      <a:ext cx="25135" cy="595280"/>
                      <a:chOff x="3937172" y="2701654"/>
                      <a:chExt cx="25135" cy="595280"/>
                    </a:xfrm>
                    <a:solidFill>
                      <a:srgbClr val="96CEE6"/>
                    </a:solidFill>
                  </p:grpSpPr>
                  <p:sp>
                    <p:nvSpPr>
                      <p:cNvPr id="1069" name="Forma Livre: Forma 1068">
                        <a:extLst>
                          <a:ext uri="{FF2B5EF4-FFF2-40B4-BE49-F238E27FC236}">
                            <a16:creationId xmlns:a16="http://schemas.microsoft.com/office/drawing/2014/main" id="{E5B5C442-D775-666B-BEC7-A3EA12C077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172" y="2701654"/>
                        <a:ext cx="25135" cy="22258"/>
                      </a:xfrm>
                      <a:custGeom>
                        <a:avLst/>
                        <a:gdLst>
                          <a:gd name="connsiteX0" fmla="*/ 12690 w 25135"/>
                          <a:gd name="connsiteY0" fmla="*/ 0 h 22258"/>
                          <a:gd name="connsiteX1" fmla="*/ 6345 w 25135"/>
                          <a:gd name="connsiteY1" fmla="*/ 11129 h 22258"/>
                          <a:gd name="connsiteX2" fmla="*/ 0 w 25135"/>
                          <a:gd name="connsiteY2" fmla="*/ 22258 h 22258"/>
                          <a:gd name="connsiteX3" fmla="*/ 12690 w 25135"/>
                          <a:gd name="connsiteY3" fmla="*/ 22258 h 22258"/>
                          <a:gd name="connsiteX4" fmla="*/ 25135 w 25135"/>
                          <a:gd name="connsiteY4" fmla="*/ 22258 h 22258"/>
                          <a:gd name="connsiteX5" fmla="*/ 18790 w 25135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35" h="22258">
                            <a:moveTo>
                              <a:pt x="12690" y="0"/>
                            </a:moveTo>
                            <a:lnTo>
                              <a:pt x="6345" y="11129"/>
                            </a:lnTo>
                            <a:lnTo>
                              <a:pt x="0" y="22258"/>
                            </a:lnTo>
                            <a:lnTo>
                              <a:pt x="12690" y="22258"/>
                            </a:lnTo>
                            <a:lnTo>
                              <a:pt x="25135" y="22258"/>
                            </a:lnTo>
                            <a:lnTo>
                              <a:pt x="18790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70" name="Forma Livre: Forma 1069">
                        <a:extLst>
                          <a:ext uri="{FF2B5EF4-FFF2-40B4-BE49-F238E27FC236}">
                            <a16:creationId xmlns:a16="http://schemas.microsoft.com/office/drawing/2014/main" id="{17269150-F205-D154-0603-965C433EFC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8641" y="2715503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071" name="Gráfico 4">
                      <a:extLst>
                        <a:ext uri="{FF2B5EF4-FFF2-40B4-BE49-F238E27FC236}">
                          <a16:creationId xmlns:a16="http://schemas.microsoft.com/office/drawing/2014/main" id="{D6B1A6FC-CB16-13C5-D1D1-475F80276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56433" y="2371492"/>
                      <a:ext cx="25378" cy="595280"/>
                      <a:chOff x="3456433" y="2371492"/>
                      <a:chExt cx="25378" cy="595280"/>
                    </a:xfrm>
                    <a:solidFill>
                      <a:srgbClr val="96CEE6"/>
                    </a:solidFill>
                  </p:grpSpPr>
                  <p:sp>
                    <p:nvSpPr>
                      <p:cNvPr id="1072" name="Forma Livre: Forma 1071">
                        <a:extLst>
                          <a:ext uri="{FF2B5EF4-FFF2-40B4-BE49-F238E27FC236}">
                            <a16:creationId xmlns:a16="http://schemas.microsoft.com/office/drawing/2014/main" id="{75DEC00F-C861-AA57-357D-F6A2633979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56433" y="2371492"/>
                        <a:ext cx="25378" cy="22258"/>
                      </a:xfrm>
                      <a:custGeom>
                        <a:avLst/>
                        <a:gdLst>
                          <a:gd name="connsiteX0" fmla="*/ 12689 w 25378"/>
                          <a:gd name="connsiteY0" fmla="*/ 0 h 22258"/>
                          <a:gd name="connsiteX1" fmla="*/ 6345 w 25378"/>
                          <a:gd name="connsiteY1" fmla="*/ 11129 h 22258"/>
                          <a:gd name="connsiteX2" fmla="*/ 0 w 25378"/>
                          <a:gd name="connsiteY2" fmla="*/ 22258 h 22258"/>
                          <a:gd name="connsiteX3" fmla="*/ 12689 w 25378"/>
                          <a:gd name="connsiteY3" fmla="*/ 22258 h 22258"/>
                          <a:gd name="connsiteX4" fmla="*/ 25379 w 25378"/>
                          <a:gd name="connsiteY4" fmla="*/ 22258 h 22258"/>
                          <a:gd name="connsiteX5" fmla="*/ 19034 w 25378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378" h="22258">
                            <a:moveTo>
                              <a:pt x="12689" y="0"/>
                            </a:moveTo>
                            <a:lnTo>
                              <a:pt x="6345" y="11129"/>
                            </a:lnTo>
                            <a:lnTo>
                              <a:pt x="0" y="22258"/>
                            </a:lnTo>
                            <a:lnTo>
                              <a:pt x="12689" y="22258"/>
                            </a:lnTo>
                            <a:lnTo>
                              <a:pt x="25379" y="22258"/>
                            </a:lnTo>
                            <a:lnTo>
                              <a:pt x="19034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73" name="Forma Livre: Forma 1072">
                        <a:extLst>
                          <a:ext uri="{FF2B5EF4-FFF2-40B4-BE49-F238E27FC236}">
                            <a16:creationId xmlns:a16="http://schemas.microsoft.com/office/drawing/2014/main" id="{91E7D277-1EA4-6148-419E-E3DB31409A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68146" y="2385341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074" name="Gráfico 4">
                      <a:extLst>
                        <a:ext uri="{FF2B5EF4-FFF2-40B4-BE49-F238E27FC236}">
                          <a16:creationId xmlns:a16="http://schemas.microsoft.com/office/drawing/2014/main" id="{FDA54004-E3D0-B61E-13A9-EF3A9E8685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11898" y="1727491"/>
                      <a:ext cx="25378" cy="595033"/>
                      <a:chOff x="4111898" y="1727491"/>
                      <a:chExt cx="25378" cy="595033"/>
                    </a:xfrm>
                    <a:solidFill>
                      <a:srgbClr val="96CEE6"/>
                    </a:solidFill>
                  </p:grpSpPr>
                  <p:sp>
                    <p:nvSpPr>
                      <p:cNvPr id="1075" name="Forma Livre: Forma 1074">
                        <a:extLst>
                          <a:ext uri="{FF2B5EF4-FFF2-40B4-BE49-F238E27FC236}">
                            <a16:creationId xmlns:a16="http://schemas.microsoft.com/office/drawing/2014/main" id="{20A32214-BA17-6BA2-0904-33653FBED8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11898" y="1727491"/>
                        <a:ext cx="25378" cy="22258"/>
                      </a:xfrm>
                      <a:custGeom>
                        <a:avLst/>
                        <a:gdLst>
                          <a:gd name="connsiteX0" fmla="*/ 12689 w 25378"/>
                          <a:gd name="connsiteY0" fmla="*/ 0 h 22258"/>
                          <a:gd name="connsiteX1" fmla="*/ 6345 w 25378"/>
                          <a:gd name="connsiteY1" fmla="*/ 11129 h 22258"/>
                          <a:gd name="connsiteX2" fmla="*/ 0 w 25378"/>
                          <a:gd name="connsiteY2" fmla="*/ 22258 h 22258"/>
                          <a:gd name="connsiteX3" fmla="*/ 12689 w 25378"/>
                          <a:gd name="connsiteY3" fmla="*/ 22258 h 22258"/>
                          <a:gd name="connsiteX4" fmla="*/ 25379 w 25378"/>
                          <a:gd name="connsiteY4" fmla="*/ 22258 h 22258"/>
                          <a:gd name="connsiteX5" fmla="*/ 19034 w 25378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378" h="22258">
                            <a:moveTo>
                              <a:pt x="12689" y="0"/>
                            </a:moveTo>
                            <a:lnTo>
                              <a:pt x="6345" y="11129"/>
                            </a:lnTo>
                            <a:lnTo>
                              <a:pt x="0" y="22258"/>
                            </a:lnTo>
                            <a:lnTo>
                              <a:pt x="12689" y="22258"/>
                            </a:lnTo>
                            <a:lnTo>
                              <a:pt x="25379" y="22258"/>
                            </a:lnTo>
                            <a:lnTo>
                              <a:pt x="19034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76" name="Forma Livre: Forma 1075">
                        <a:extLst>
                          <a:ext uri="{FF2B5EF4-FFF2-40B4-BE49-F238E27FC236}">
                            <a16:creationId xmlns:a16="http://schemas.microsoft.com/office/drawing/2014/main" id="{27E98DC8-2AFF-9486-C12C-B646DBD66B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23367" y="1741093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077" name="Gráfico 4">
                      <a:extLst>
                        <a:ext uri="{FF2B5EF4-FFF2-40B4-BE49-F238E27FC236}">
                          <a16:creationId xmlns:a16="http://schemas.microsoft.com/office/drawing/2014/main" id="{FB7ED039-E374-C7A6-008E-C022439D0B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49461" y="4026258"/>
                      <a:ext cx="25378" cy="595033"/>
                      <a:chOff x="3649461" y="4026258"/>
                      <a:chExt cx="25378" cy="595033"/>
                    </a:xfrm>
                    <a:solidFill>
                      <a:srgbClr val="96CEE6"/>
                    </a:solidFill>
                  </p:grpSpPr>
                  <p:sp>
                    <p:nvSpPr>
                      <p:cNvPr id="1078" name="Forma Livre: Forma 1077">
                        <a:extLst>
                          <a:ext uri="{FF2B5EF4-FFF2-40B4-BE49-F238E27FC236}">
                            <a16:creationId xmlns:a16="http://schemas.microsoft.com/office/drawing/2014/main" id="{8B985A79-0EE2-32AB-7527-D78314828E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49461" y="4026258"/>
                        <a:ext cx="25378" cy="22258"/>
                      </a:xfrm>
                      <a:custGeom>
                        <a:avLst/>
                        <a:gdLst>
                          <a:gd name="connsiteX0" fmla="*/ 12689 w 25378"/>
                          <a:gd name="connsiteY0" fmla="*/ 0 h 22258"/>
                          <a:gd name="connsiteX1" fmla="*/ 6345 w 25378"/>
                          <a:gd name="connsiteY1" fmla="*/ 11129 h 22258"/>
                          <a:gd name="connsiteX2" fmla="*/ 0 w 25378"/>
                          <a:gd name="connsiteY2" fmla="*/ 22258 h 22258"/>
                          <a:gd name="connsiteX3" fmla="*/ 12689 w 25378"/>
                          <a:gd name="connsiteY3" fmla="*/ 22258 h 22258"/>
                          <a:gd name="connsiteX4" fmla="*/ 25379 w 25378"/>
                          <a:gd name="connsiteY4" fmla="*/ 22258 h 22258"/>
                          <a:gd name="connsiteX5" fmla="*/ 19034 w 25378"/>
                          <a:gd name="connsiteY5" fmla="*/ 11129 h 22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378" h="22258">
                            <a:moveTo>
                              <a:pt x="12689" y="0"/>
                            </a:moveTo>
                            <a:lnTo>
                              <a:pt x="6345" y="11129"/>
                            </a:lnTo>
                            <a:lnTo>
                              <a:pt x="0" y="22258"/>
                            </a:lnTo>
                            <a:lnTo>
                              <a:pt x="12689" y="22258"/>
                            </a:lnTo>
                            <a:lnTo>
                              <a:pt x="25379" y="22258"/>
                            </a:lnTo>
                            <a:lnTo>
                              <a:pt x="19034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79" name="Forma Livre: Forma 1078">
                        <a:extLst>
                          <a:ext uri="{FF2B5EF4-FFF2-40B4-BE49-F238E27FC236}">
                            <a16:creationId xmlns:a16="http://schemas.microsoft.com/office/drawing/2014/main" id="{5741F04E-E5DB-03E3-10F1-44EB0FEB76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0930" y="4039860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080" name="Gráfico 4">
                      <a:extLst>
                        <a:ext uri="{FF2B5EF4-FFF2-40B4-BE49-F238E27FC236}">
                          <a16:creationId xmlns:a16="http://schemas.microsoft.com/office/drawing/2014/main" id="{BDCF1E44-5F6B-1040-C1BD-2E746E2448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27288" y="6128165"/>
                      <a:ext cx="25378" cy="595033"/>
                      <a:chOff x="3227288" y="6128165"/>
                      <a:chExt cx="25378" cy="595033"/>
                    </a:xfrm>
                    <a:solidFill>
                      <a:srgbClr val="96CEE6"/>
                    </a:solidFill>
                  </p:grpSpPr>
                  <p:sp>
                    <p:nvSpPr>
                      <p:cNvPr id="1081" name="Forma Livre: Forma 1080">
                        <a:extLst>
                          <a:ext uri="{FF2B5EF4-FFF2-40B4-BE49-F238E27FC236}">
                            <a16:creationId xmlns:a16="http://schemas.microsoft.com/office/drawing/2014/main" id="{6FC3E9BD-995E-FEFC-269B-F1F825C9D7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7288" y="6128165"/>
                        <a:ext cx="25378" cy="22257"/>
                      </a:xfrm>
                      <a:custGeom>
                        <a:avLst/>
                        <a:gdLst>
                          <a:gd name="connsiteX0" fmla="*/ 12689 w 25378"/>
                          <a:gd name="connsiteY0" fmla="*/ 0 h 22257"/>
                          <a:gd name="connsiteX1" fmla="*/ 6345 w 25378"/>
                          <a:gd name="connsiteY1" fmla="*/ 11129 h 22257"/>
                          <a:gd name="connsiteX2" fmla="*/ 0 w 25378"/>
                          <a:gd name="connsiteY2" fmla="*/ 22258 h 22257"/>
                          <a:gd name="connsiteX3" fmla="*/ 12689 w 25378"/>
                          <a:gd name="connsiteY3" fmla="*/ 22258 h 22257"/>
                          <a:gd name="connsiteX4" fmla="*/ 25379 w 25378"/>
                          <a:gd name="connsiteY4" fmla="*/ 22258 h 22257"/>
                          <a:gd name="connsiteX5" fmla="*/ 19034 w 25378"/>
                          <a:gd name="connsiteY5" fmla="*/ 11129 h 22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378" h="22257">
                            <a:moveTo>
                              <a:pt x="12689" y="0"/>
                            </a:moveTo>
                            <a:lnTo>
                              <a:pt x="6345" y="11129"/>
                            </a:lnTo>
                            <a:lnTo>
                              <a:pt x="0" y="22258"/>
                            </a:lnTo>
                            <a:lnTo>
                              <a:pt x="12689" y="22258"/>
                            </a:lnTo>
                            <a:lnTo>
                              <a:pt x="25379" y="22258"/>
                            </a:lnTo>
                            <a:lnTo>
                              <a:pt x="19034" y="11129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82" name="Forma Livre: Forma 1081">
                        <a:extLst>
                          <a:ext uri="{FF2B5EF4-FFF2-40B4-BE49-F238E27FC236}">
                            <a16:creationId xmlns:a16="http://schemas.microsoft.com/office/drawing/2014/main" id="{F177B89B-EFD9-4319-1B21-B2AA5C758F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39002" y="6141767"/>
                        <a:ext cx="2196" cy="581431"/>
                      </a:xfrm>
                      <a:custGeom>
                        <a:avLst/>
                        <a:gdLst>
                          <a:gd name="connsiteX0" fmla="*/ 0 w 2196"/>
                          <a:gd name="connsiteY0" fmla="*/ 0 h 581431"/>
                          <a:gd name="connsiteX1" fmla="*/ 2196 w 2196"/>
                          <a:gd name="connsiteY1" fmla="*/ 0 h 581431"/>
                          <a:gd name="connsiteX2" fmla="*/ 2196 w 2196"/>
                          <a:gd name="connsiteY2" fmla="*/ 581431 h 581431"/>
                          <a:gd name="connsiteX3" fmla="*/ 0 w 2196"/>
                          <a:gd name="connsiteY3" fmla="*/ 581431 h 581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6" h="581431">
                            <a:moveTo>
                              <a:pt x="0" y="0"/>
                            </a:moveTo>
                            <a:lnTo>
                              <a:pt x="2196" y="0"/>
                            </a:lnTo>
                            <a:lnTo>
                              <a:pt x="2196" y="581431"/>
                            </a:lnTo>
                            <a:lnTo>
                              <a:pt x="0" y="581431"/>
                            </a:lnTo>
                            <a:close/>
                          </a:path>
                        </a:pathLst>
                      </a:custGeom>
                      <a:solidFill>
                        <a:srgbClr val="96CEE6"/>
                      </a:solidFill>
                      <a:ln w="2440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1083" name="Gráfico 4">
                    <a:extLst>
                      <a:ext uri="{FF2B5EF4-FFF2-40B4-BE49-F238E27FC236}">
                        <a16:creationId xmlns:a16="http://schemas.microsoft.com/office/drawing/2014/main" id="{04164EDB-9067-127D-9CF5-EAD9A570CF97}"/>
                      </a:ext>
                    </a:extLst>
                  </p:cNvPr>
                  <p:cNvGrpSpPr/>
                  <p:nvPr/>
                </p:nvGrpSpPr>
                <p:grpSpPr>
                  <a:xfrm>
                    <a:off x="4388872" y="3331311"/>
                    <a:ext cx="269897" cy="315570"/>
                    <a:chOff x="4388872" y="3331311"/>
                    <a:chExt cx="269897" cy="315570"/>
                  </a:xfrm>
                </p:grpSpPr>
                <p:sp>
                  <p:nvSpPr>
                    <p:cNvPr id="1084" name="Forma Livre: Forma 1083">
                      <a:extLst>
                        <a:ext uri="{FF2B5EF4-FFF2-40B4-BE49-F238E27FC236}">
                          <a16:creationId xmlns:a16="http://schemas.microsoft.com/office/drawing/2014/main" id="{2B13D0B3-3319-F37D-8584-50919DF49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8872" y="3331311"/>
                      <a:ext cx="269897" cy="315570"/>
                    </a:xfrm>
                    <a:custGeom>
                      <a:avLst/>
                      <a:gdLst>
                        <a:gd name="connsiteX0" fmla="*/ 269897 w 269897"/>
                        <a:gd name="connsiteY0" fmla="*/ 78893 h 315570"/>
                        <a:gd name="connsiteX1" fmla="*/ 134949 w 269897"/>
                        <a:gd name="connsiteY1" fmla="*/ 0 h 315570"/>
                        <a:gd name="connsiteX2" fmla="*/ 0 w 269897"/>
                        <a:gd name="connsiteY2" fmla="*/ 78893 h 315570"/>
                        <a:gd name="connsiteX3" fmla="*/ 0 w 269897"/>
                        <a:gd name="connsiteY3" fmla="*/ 236678 h 315570"/>
                        <a:gd name="connsiteX4" fmla="*/ 134949 w 269897"/>
                        <a:gd name="connsiteY4" fmla="*/ 315570 h 315570"/>
                        <a:gd name="connsiteX5" fmla="*/ 269897 w 269897"/>
                        <a:gd name="connsiteY5" fmla="*/ 236678 h 315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9897" h="315570">
                          <a:moveTo>
                            <a:pt x="269897" y="78893"/>
                          </a:moveTo>
                          <a:lnTo>
                            <a:pt x="134949" y="0"/>
                          </a:lnTo>
                          <a:lnTo>
                            <a:pt x="0" y="78893"/>
                          </a:lnTo>
                          <a:lnTo>
                            <a:pt x="0" y="236678"/>
                          </a:lnTo>
                          <a:lnTo>
                            <a:pt x="134949" y="315570"/>
                          </a:lnTo>
                          <a:lnTo>
                            <a:pt x="269897" y="236678"/>
                          </a:lnTo>
                          <a:close/>
                        </a:path>
                      </a:pathLst>
                    </a:custGeom>
                    <a:solidFill>
                      <a:srgbClr val="ADACAA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85" name="Forma Livre: Forma 1084">
                      <a:extLst>
                        <a:ext uri="{FF2B5EF4-FFF2-40B4-BE49-F238E27FC236}">
                          <a16:creationId xmlns:a16="http://schemas.microsoft.com/office/drawing/2014/main" id="{91C72647-4EC7-11CC-0E63-490F552C52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2055" y="3358268"/>
                      <a:ext cx="223531" cy="261656"/>
                    </a:xfrm>
                    <a:custGeom>
                      <a:avLst/>
                      <a:gdLst>
                        <a:gd name="connsiteX0" fmla="*/ 223531 w 223531"/>
                        <a:gd name="connsiteY0" fmla="*/ 65290 h 261656"/>
                        <a:gd name="connsiteX1" fmla="*/ 111765 w 223531"/>
                        <a:gd name="connsiteY1" fmla="*/ 0 h 261656"/>
                        <a:gd name="connsiteX2" fmla="*/ 0 w 223531"/>
                        <a:gd name="connsiteY2" fmla="*/ 65290 h 261656"/>
                        <a:gd name="connsiteX3" fmla="*/ 0 w 223531"/>
                        <a:gd name="connsiteY3" fmla="*/ 196366 h 261656"/>
                        <a:gd name="connsiteX4" fmla="*/ 111765 w 223531"/>
                        <a:gd name="connsiteY4" fmla="*/ 261656 h 261656"/>
                        <a:gd name="connsiteX5" fmla="*/ 223531 w 223531"/>
                        <a:gd name="connsiteY5" fmla="*/ 196366 h 2616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3531" h="261656">
                          <a:moveTo>
                            <a:pt x="223531" y="65290"/>
                          </a:moveTo>
                          <a:lnTo>
                            <a:pt x="111765" y="0"/>
                          </a:lnTo>
                          <a:lnTo>
                            <a:pt x="0" y="65290"/>
                          </a:lnTo>
                          <a:lnTo>
                            <a:pt x="0" y="196366"/>
                          </a:lnTo>
                          <a:lnTo>
                            <a:pt x="111765" y="261656"/>
                          </a:lnTo>
                          <a:lnTo>
                            <a:pt x="223531" y="196366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3B7393"/>
                        </a:gs>
                        <a:gs pos="50000">
                          <a:srgbClr val="6096AE"/>
                        </a:gs>
                        <a:gs pos="100000">
                          <a:srgbClr val="86B9C9"/>
                        </a:gs>
                      </a:gsLst>
                      <a:lin ang="13107889" scaled="1"/>
                    </a:gra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86" name="Forma Livre: Forma 1085">
                      <a:extLst>
                        <a:ext uri="{FF2B5EF4-FFF2-40B4-BE49-F238E27FC236}">
                          <a16:creationId xmlns:a16="http://schemas.microsoft.com/office/drawing/2014/main" id="{352DA26E-25F6-BF5B-7F88-046B25B687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0352" y="3367913"/>
                      <a:ext cx="206937" cy="242366"/>
                    </a:xfrm>
                    <a:custGeom>
                      <a:avLst/>
                      <a:gdLst>
                        <a:gd name="connsiteX0" fmla="*/ 206937 w 206937"/>
                        <a:gd name="connsiteY0" fmla="*/ 60591 h 242366"/>
                        <a:gd name="connsiteX1" fmla="*/ 103469 w 206937"/>
                        <a:gd name="connsiteY1" fmla="*/ 0 h 242366"/>
                        <a:gd name="connsiteX2" fmla="*/ 0 w 206937"/>
                        <a:gd name="connsiteY2" fmla="*/ 60591 h 242366"/>
                        <a:gd name="connsiteX3" fmla="*/ 0 w 206937"/>
                        <a:gd name="connsiteY3" fmla="*/ 181775 h 242366"/>
                        <a:gd name="connsiteX4" fmla="*/ 103469 w 206937"/>
                        <a:gd name="connsiteY4" fmla="*/ 242366 h 242366"/>
                        <a:gd name="connsiteX5" fmla="*/ 206937 w 206937"/>
                        <a:gd name="connsiteY5" fmla="*/ 181775 h 242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6937" h="242366">
                          <a:moveTo>
                            <a:pt x="206937" y="60591"/>
                          </a:moveTo>
                          <a:lnTo>
                            <a:pt x="103469" y="0"/>
                          </a:lnTo>
                          <a:lnTo>
                            <a:pt x="0" y="60591"/>
                          </a:lnTo>
                          <a:lnTo>
                            <a:pt x="0" y="181775"/>
                          </a:lnTo>
                          <a:lnTo>
                            <a:pt x="103469" y="242366"/>
                          </a:lnTo>
                          <a:lnTo>
                            <a:pt x="206937" y="181775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3B7393"/>
                        </a:gs>
                        <a:gs pos="50000">
                          <a:srgbClr val="6096AE"/>
                        </a:gs>
                        <a:gs pos="100000">
                          <a:srgbClr val="86B9C9"/>
                        </a:gs>
                      </a:gsLst>
                      <a:lin ang="18664823" scaled="1"/>
                    </a:gra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087" name="Gráfico 4">
                    <a:extLst>
                      <a:ext uri="{FF2B5EF4-FFF2-40B4-BE49-F238E27FC236}">
                        <a16:creationId xmlns:a16="http://schemas.microsoft.com/office/drawing/2014/main" id="{2C1D2938-256E-539B-940C-3209EF856799}"/>
                      </a:ext>
                    </a:extLst>
                  </p:cNvPr>
                  <p:cNvGrpSpPr/>
                  <p:nvPr/>
                </p:nvGrpSpPr>
                <p:grpSpPr>
                  <a:xfrm>
                    <a:off x="2973741" y="201079"/>
                    <a:ext cx="2082309" cy="6225591"/>
                    <a:chOff x="2973741" y="201079"/>
                    <a:chExt cx="2082309" cy="6225591"/>
                  </a:xfrm>
                </p:grpSpPr>
                <p:grpSp>
                  <p:nvGrpSpPr>
                    <p:cNvPr id="1088" name="Gráfico 4">
                      <a:extLst>
                        <a:ext uri="{FF2B5EF4-FFF2-40B4-BE49-F238E27FC236}">
                          <a16:creationId xmlns:a16="http://schemas.microsoft.com/office/drawing/2014/main" id="{0C67CBE2-E56D-0E5D-61F0-5C86771E6F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10416" y="1142844"/>
                      <a:ext cx="1445634" cy="1557819"/>
                      <a:chOff x="3610416" y="1142844"/>
                      <a:chExt cx="1445634" cy="1557819"/>
                    </a:xfrm>
                  </p:grpSpPr>
                  <p:grpSp>
                    <p:nvGrpSpPr>
                      <p:cNvPr id="1089" name="Gráfico 4">
                        <a:extLst>
                          <a:ext uri="{FF2B5EF4-FFF2-40B4-BE49-F238E27FC236}">
                            <a16:creationId xmlns:a16="http://schemas.microsoft.com/office/drawing/2014/main" id="{8B7F1BEC-B160-DF4A-34E0-3793FE2DC5D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33756" y="1751233"/>
                        <a:ext cx="811156" cy="949431"/>
                        <a:chOff x="3933756" y="1751233"/>
                        <a:chExt cx="811156" cy="949431"/>
                      </a:xfrm>
                    </p:grpSpPr>
                    <p:sp>
                      <p:nvSpPr>
                        <p:cNvPr id="1090" name="Forma Livre: Forma 1089">
                          <a:extLst>
                            <a:ext uri="{FF2B5EF4-FFF2-40B4-BE49-F238E27FC236}">
                              <a16:creationId xmlns:a16="http://schemas.microsoft.com/office/drawing/2014/main" id="{4E71822E-FDF9-CC07-EC34-76FCC8C53E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33756" y="1751233"/>
                          <a:ext cx="811156" cy="949431"/>
                        </a:xfrm>
                        <a:custGeom>
                          <a:avLst/>
                          <a:gdLst>
                            <a:gd name="connsiteX0" fmla="*/ 0 w 811156"/>
                            <a:gd name="connsiteY0" fmla="*/ 712012 h 949431"/>
                            <a:gd name="connsiteX1" fmla="*/ 405578 w 811156"/>
                            <a:gd name="connsiteY1" fmla="*/ 949432 h 949431"/>
                            <a:gd name="connsiteX2" fmla="*/ 811156 w 811156"/>
                            <a:gd name="connsiteY2" fmla="*/ 712012 h 949431"/>
                            <a:gd name="connsiteX3" fmla="*/ 811156 w 811156"/>
                            <a:gd name="connsiteY3" fmla="*/ 237420 h 949431"/>
                            <a:gd name="connsiteX4" fmla="*/ 405578 w 811156"/>
                            <a:gd name="connsiteY4" fmla="*/ 0 h 949431"/>
                            <a:gd name="connsiteX5" fmla="*/ 0 w 811156"/>
                            <a:gd name="connsiteY5" fmla="*/ 237420 h 9494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1156" h="949431">
                              <a:moveTo>
                                <a:pt x="0" y="712012"/>
                              </a:moveTo>
                              <a:lnTo>
                                <a:pt x="405578" y="949432"/>
                              </a:lnTo>
                              <a:lnTo>
                                <a:pt x="811156" y="712012"/>
                              </a:lnTo>
                              <a:lnTo>
                                <a:pt x="811156" y="237420"/>
                              </a:lnTo>
                              <a:lnTo>
                                <a:pt x="405578" y="0"/>
                              </a:lnTo>
                              <a:lnTo>
                                <a:pt x="0" y="23742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91" name="Forma Livre: Forma 1090">
                          <a:extLst>
                            <a:ext uri="{FF2B5EF4-FFF2-40B4-BE49-F238E27FC236}">
                              <a16:creationId xmlns:a16="http://schemas.microsoft.com/office/drawing/2014/main" id="{2995D9D6-CFAE-FC10-3823-5BEE9F73F4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3060" y="1832598"/>
                          <a:ext cx="672547" cy="786947"/>
                        </a:xfrm>
                        <a:custGeom>
                          <a:avLst/>
                          <a:gdLst>
                            <a:gd name="connsiteX0" fmla="*/ 0 w 672547"/>
                            <a:gd name="connsiteY0" fmla="*/ 590087 h 786947"/>
                            <a:gd name="connsiteX1" fmla="*/ 336274 w 672547"/>
                            <a:gd name="connsiteY1" fmla="*/ 786948 h 786947"/>
                            <a:gd name="connsiteX2" fmla="*/ 672547 w 672547"/>
                            <a:gd name="connsiteY2" fmla="*/ 590087 h 786947"/>
                            <a:gd name="connsiteX3" fmla="*/ 672547 w 672547"/>
                            <a:gd name="connsiteY3" fmla="*/ 196613 h 786947"/>
                            <a:gd name="connsiteX4" fmla="*/ 336274 w 672547"/>
                            <a:gd name="connsiteY4" fmla="*/ 0 h 786947"/>
                            <a:gd name="connsiteX5" fmla="*/ 0 w 672547"/>
                            <a:gd name="connsiteY5" fmla="*/ 196613 h 7869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72547" h="786947">
                              <a:moveTo>
                                <a:pt x="0" y="590087"/>
                              </a:moveTo>
                              <a:lnTo>
                                <a:pt x="336274" y="786948"/>
                              </a:lnTo>
                              <a:lnTo>
                                <a:pt x="672547" y="590087"/>
                              </a:lnTo>
                              <a:lnTo>
                                <a:pt x="672547" y="196613"/>
                              </a:lnTo>
                              <a:lnTo>
                                <a:pt x="336274" y="0"/>
                              </a:lnTo>
                              <a:lnTo>
                                <a:pt x="0" y="196613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2309368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92" name="Forma Livre: Forma 1091">
                          <a:extLst>
                            <a:ext uri="{FF2B5EF4-FFF2-40B4-BE49-F238E27FC236}">
                              <a16:creationId xmlns:a16="http://schemas.microsoft.com/office/drawing/2014/main" id="{0BDC7D9E-CF0D-B8E0-9C17-1322AAC073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8195" y="1861781"/>
                          <a:ext cx="622276" cy="728334"/>
                        </a:xfrm>
                        <a:custGeom>
                          <a:avLst/>
                          <a:gdLst>
                            <a:gd name="connsiteX0" fmla="*/ 0 w 622276"/>
                            <a:gd name="connsiteY0" fmla="*/ 546313 h 728334"/>
                            <a:gd name="connsiteX1" fmla="*/ 311138 w 622276"/>
                            <a:gd name="connsiteY1" fmla="*/ 728335 h 728334"/>
                            <a:gd name="connsiteX2" fmla="*/ 622277 w 622276"/>
                            <a:gd name="connsiteY2" fmla="*/ 546313 h 728334"/>
                            <a:gd name="connsiteX3" fmla="*/ 622277 w 622276"/>
                            <a:gd name="connsiteY3" fmla="*/ 182269 h 728334"/>
                            <a:gd name="connsiteX4" fmla="*/ 311138 w 622276"/>
                            <a:gd name="connsiteY4" fmla="*/ 0 h 728334"/>
                            <a:gd name="connsiteX5" fmla="*/ 0 w 622276"/>
                            <a:gd name="connsiteY5" fmla="*/ 182269 h 7283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22276" h="728334">
                              <a:moveTo>
                                <a:pt x="0" y="546313"/>
                              </a:moveTo>
                              <a:lnTo>
                                <a:pt x="311138" y="728335"/>
                              </a:lnTo>
                              <a:lnTo>
                                <a:pt x="622277" y="546313"/>
                              </a:lnTo>
                              <a:lnTo>
                                <a:pt x="622277" y="182269"/>
                              </a:lnTo>
                              <a:lnTo>
                                <a:pt x="311138" y="0"/>
                              </a:lnTo>
                              <a:lnTo>
                                <a:pt x="0" y="18226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786561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093" name="Gráfico 4">
                        <a:extLst>
                          <a:ext uri="{FF2B5EF4-FFF2-40B4-BE49-F238E27FC236}">
                            <a16:creationId xmlns:a16="http://schemas.microsoft.com/office/drawing/2014/main" id="{59EF3AD0-C765-A736-2948-3F28FC74CE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320788" y="1142844"/>
                        <a:ext cx="735263" cy="860399"/>
                        <a:chOff x="4320788" y="1142844"/>
                        <a:chExt cx="735263" cy="860399"/>
                      </a:xfrm>
                    </p:grpSpPr>
                    <p:sp>
                      <p:nvSpPr>
                        <p:cNvPr id="1094" name="Forma Livre: Forma 1093">
                          <a:extLst>
                            <a:ext uri="{FF2B5EF4-FFF2-40B4-BE49-F238E27FC236}">
                              <a16:creationId xmlns:a16="http://schemas.microsoft.com/office/drawing/2014/main" id="{53D49A6F-8329-929A-32A9-0EA30DB526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20788" y="1142844"/>
                          <a:ext cx="735263" cy="860399"/>
                        </a:xfrm>
                        <a:custGeom>
                          <a:avLst/>
                          <a:gdLst>
                            <a:gd name="connsiteX0" fmla="*/ 0 w 735263"/>
                            <a:gd name="connsiteY0" fmla="*/ 645238 h 860399"/>
                            <a:gd name="connsiteX1" fmla="*/ 367753 w 735263"/>
                            <a:gd name="connsiteY1" fmla="*/ 860399 h 860399"/>
                            <a:gd name="connsiteX2" fmla="*/ 735263 w 735263"/>
                            <a:gd name="connsiteY2" fmla="*/ 645238 h 860399"/>
                            <a:gd name="connsiteX3" fmla="*/ 735263 w 735263"/>
                            <a:gd name="connsiteY3" fmla="*/ 215162 h 860399"/>
                            <a:gd name="connsiteX4" fmla="*/ 367753 w 735263"/>
                            <a:gd name="connsiteY4" fmla="*/ 0 h 860399"/>
                            <a:gd name="connsiteX5" fmla="*/ 0 w 735263"/>
                            <a:gd name="connsiteY5" fmla="*/ 215162 h 8603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35263" h="860399">
                              <a:moveTo>
                                <a:pt x="0" y="645238"/>
                              </a:moveTo>
                              <a:lnTo>
                                <a:pt x="367753" y="860399"/>
                              </a:lnTo>
                              <a:lnTo>
                                <a:pt x="735263" y="645238"/>
                              </a:lnTo>
                              <a:lnTo>
                                <a:pt x="735263" y="215162"/>
                              </a:lnTo>
                              <a:lnTo>
                                <a:pt x="367753" y="0"/>
                              </a:lnTo>
                              <a:lnTo>
                                <a:pt x="0" y="21516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95" name="Forma Livre: Forma 1094">
                          <a:extLst>
                            <a:ext uri="{FF2B5EF4-FFF2-40B4-BE49-F238E27FC236}">
                              <a16:creationId xmlns:a16="http://schemas.microsoft.com/office/drawing/2014/main" id="{5A204AEB-3C39-3E71-B8BB-CB0627D879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52023" y="1179447"/>
                          <a:ext cx="672791" cy="787194"/>
                        </a:xfrm>
                        <a:custGeom>
                          <a:avLst/>
                          <a:gdLst>
                            <a:gd name="connsiteX0" fmla="*/ 0 w 672791"/>
                            <a:gd name="connsiteY0" fmla="*/ 590334 h 787194"/>
                            <a:gd name="connsiteX1" fmla="*/ 336517 w 672791"/>
                            <a:gd name="connsiteY1" fmla="*/ 787195 h 787194"/>
                            <a:gd name="connsiteX2" fmla="*/ 672791 w 672791"/>
                            <a:gd name="connsiteY2" fmla="*/ 590334 h 787194"/>
                            <a:gd name="connsiteX3" fmla="*/ 672791 w 672791"/>
                            <a:gd name="connsiteY3" fmla="*/ 196861 h 787194"/>
                            <a:gd name="connsiteX4" fmla="*/ 336517 w 672791"/>
                            <a:gd name="connsiteY4" fmla="*/ 0 h 787194"/>
                            <a:gd name="connsiteX5" fmla="*/ 0 w 672791"/>
                            <a:gd name="connsiteY5" fmla="*/ 196861 h 7871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72791" h="787194">
                              <a:moveTo>
                                <a:pt x="0" y="590334"/>
                              </a:moveTo>
                              <a:lnTo>
                                <a:pt x="336517" y="787195"/>
                              </a:lnTo>
                              <a:lnTo>
                                <a:pt x="672791" y="590334"/>
                              </a:lnTo>
                              <a:lnTo>
                                <a:pt x="672791" y="196861"/>
                              </a:lnTo>
                              <a:lnTo>
                                <a:pt x="336517" y="0"/>
                              </a:lnTo>
                              <a:lnTo>
                                <a:pt x="0" y="196861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230868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96" name="Forma Livre: Forma 1095">
                          <a:extLst>
                            <a:ext uri="{FF2B5EF4-FFF2-40B4-BE49-F238E27FC236}">
                              <a16:creationId xmlns:a16="http://schemas.microsoft.com/office/drawing/2014/main" id="{DBC913FA-3237-6833-998F-C093FD9457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77158" y="1208877"/>
                          <a:ext cx="622520" cy="728334"/>
                        </a:xfrm>
                        <a:custGeom>
                          <a:avLst/>
                          <a:gdLst>
                            <a:gd name="connsiteX0" fmla="*/ 0 w 622520"/>
                            <a:gd name="connsiteY0" fmla="*/ 546313 h 728334"/>
                            <a:gd name="connsiteX1" fmla="*/ 311382 w 622520"/>
                            <a:gd name="connsiteY1" fmla="*/ 728335 h 728334"/>
                            <a:gd name="connsiteX2" fmla="*/ 622521 w 622520"/>
                            <a:gd name="connsiteY2" fmla="*/ 546313 h 728334"/>
                            <a:gd name="connsiteX3" fmla="*/ 622521 w 622520"/>
                            <a:gd name="connsiteY3" fmla="*/ 182022 h 728334"/>
                            <a:gd name="connsiteX4" fmla="*/ 311382 w 622520"/>
                            <a:gd name="connsiteY4" fmla="*/ 0 h 728334"/>
                            <a:gd name="connsiteX5" fmla="*/ 0 w 622520"/>
                            <a:gd name="connsiteY5" fmla="*/ 182022 h 7283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22520" h="728334">
                              <a:moveTo>
                                <a:pt x="0" y="546313"/>
                              </a:moveTo>
                              <a:lnTo>
                                <a:pt x="311382" y="728335"/>
                              </a:lnTo>
                              <a:lnTo>
                                <a:pt x="622521" y="546313"/>
                              </a:lnTo>
                              <a:lnTo>
                                <a:pt x="622521" y="182022"/>
                              </a:lnTo>
                              <a:lnTo>
                                <a:pt x="311382" y="0"/>
                              </a:lnTo>
                              <a:lnTo>
                                <a:pt x="0" y="182022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786561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097" name="Gráfico 4">
                        <a:extLst>
                          <a:ext uri="{FF2B5EF4-FFF2-40B4-BE49-F238E27FC236}">
                            <a16:creationId xmlns:a16="http://schemas.microsoft.com/office/drawing/2014/main" id="{9DC6D6FA-46DB-3976-3F4B-8F3D4BDFC7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10416" y="1142844"/>
                        <a:ext cx="735263" cy="860399"/>
                        <a:chOff x="3610416" y="1142844"/>
                        <a:chExt cx="735263" cy="860399"/>
                      </a:xfrm>
                    </p:grpSpPr>
                    <p:sp>
                      <p:nvSpPr>
                        <p:cNvPr id="1098" name="Forma Livre: Forma 1097">
                          <a:extLst>
                            <a:ext uri="{FF2B5EF4-FFF2-40B4-BE49-F238E27FC236}">
                              <a16:creationId xmlns:a16="http://schemas.microsoft.com/office/drawing/2014/main" id="{D2E4AB5C-04D8-0269-3221-1455B0E376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10416" y="1142844"/>
                          <a:ext cx="735263" cy="860399"/>
                        </a:xfrm>
                        <a:custGeom>
                          <a:avLst/>
                          <a:gdLst>
                            <a:gd name="connsiteX0" fmla="*/ 0 w 735263"/>
                            <a:gd name="connsiteY0" fmla="*/ 645238 h 860399"/>
                            <a:gd name="connsiteX1" fmla="*/ 367753 w 735263"/>
                            <a:gd name="connsiteY1" fmla="*/ 860399 h 860399"/>
                            <a:gd name="connsiteX2" fmla="*/ 735263 w 735263"/>
                            <a:gd name="connsiteY2" fmla="*/ 645238 h 860399"/>
                            <a:gd name="connsiteX3" fmla="*/ 735263 w 735263"/>
                            <a:gd name="connsiteY3" fmla="*/ 215162 h 860399"/>
                            <a:gd name="connsiteX4" fmla="*/ 367753 w 735263"/>
                            <a:gd name="connsiteY4" fmla="*/ 0 h 860399"/>
                            <a:gd name="connsiteX5" fmla="*/ 0 w 735263"/>
                            <a:gd name="connsiteY5" fmla="*/ 215162 h 8603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35263" h="860399">
                              <a:moveTo>
                                <a:pt x="0" y="645238"/>
                              </a:moveTo>
                              <a:lnTo>
                                <a:pt x="367753" y="860399"/>
                              </a:lnTo>
                              <a:lnTo>
                                <a:pt x="735263" y="645238"/>
                              </a:lnTo>
                              <a:lnTo>
                                <a:pt x="735263" y="215162"/>
                              </a:lnTo>
                              <a:lnTo>
                                <a:pt x="367753" y="0"/>
                              </a:lnTo>
                              <a:lnTo>
                                <a:pt x="0" y="21516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99" name="Forma Livre: Forma 1098">
                          <a:extLst>
                            <a:ext uri="{FF2B5EF4-FFF2-40B4-BE49-F238E27FC236}">
                              <a16:creationId xmlns:a16="http://schemas.microsoft.com/office/drawing/2014/main" id="{D2E3429C-31CB-1F7C-90A3-EB9CB7A9B1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41895" y="1179447"/>
                          <a:ext cx="672547" cy="787194"/>
                        </a:xfrm>
                        <a:custGeom>
                          <a:avLst/>
                          <a:gdLst>
                            <a:gd name="connsiteX0" fmla="*/ 0 w 672547"/>
                            <a:gd name="connsiteY0" fmla="*/ 590334 h 787194"/>
                            <a:gd name="connsiteX1" fmla="*/ 336274 w 672547"/>
                            <a:gd name="connsiteY1" fmla="*/ 787195 h 787194"/>
                            <a:gd name="connsiteX2" fmla="*/ 672548 w 672547"/>
                            <a:gd name="connsiteY2" fmla="*/ 590334 h 787194"/>
                            <a:gd name="connsiteX3" fmla="*/ 672548 w 672547"/>
                            <a:gd name="connsiteY3" fmla="*/ 196861 h 787194"/>
                            <a:gd name="connsiteX4" fmla="*/ 336274 w 672547"/>
                            <a:gd name="connsiteY4" fmla="*/ 0 h 787194"/>
                            <a:gd name="connsiteX5" fmla="*/ 0 w 672547"/>
                            <a:gd name="connsiteY5" fmla="*/ 196861 h 7871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72547" h="787194">
                              <a:moveTo>
                                <a:pt x="0" y="590334"/>
                              </a:moveTo>
                              <a:lnTo>
                                <a:pt x="336274" y="787195"/>
                              </a:lnTo>
                              <a:lnTo>
                                <a:pt x="672548" y="590334"/>
                              </a:lnTo>
                              <a:lnTo>
                                <a:pt x="672548" y="196861"/>
                              </a:lnTo>
                              <a:lnTo>
                                <a:pt x="336274" y="0"/>
                              </a:lnTo>
                              <a:lnTo>
                                <a:pt x="0" y="196861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230868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00" name="Forma Livre: Forma 1099">
                          <a:extLst>
                            <a:ext uri="{FF2B5EF4-FFF2-40B4-BE49-F238E27FC236}">
                              <a16:creationId xmlns:a16="http://schemas.microsoft.com/office/drawing/2014/main" id="{712224C4-45FB-B882-8E54-D704B0A27A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6787" y="1208877"/>
                          <a:ext cx="622520" cy="728334"/>
                        </a:xfrm>
                        <a:custGeom>
                          <a:avLst/>
                          <a:gdLst>
                            <a:gd name="connsiteX0" fmla="*/ 0 w 622520"/>
                            <a:gd name="connsiteY0" fmla="*/ 546313 h 728334"/>
                            <a:gd name="connsiteX1" fmla="*/ 311382 w 622520"/>
                            <a:gd name="connsiteY1" fmla="*/ 728335 h 728334"/>
                            <a:gd name="connsiteX2" fmla="*/ 622521 w 622520"/>
                            <a:gd name="connsiteY2" fmla="*/ 546313 h 728334"/>
                            <a:gd name="connsiteX3" fmla="*/ 622521 w 622520"/>
                            <a:gd name="connsiteY3" fmla="*/ 182022 h 728334"/>
                            <a:gd name="connsiteX4" fmla="*/ 311382 w 622520"/>
                            <a:gd name="connsiteY4" fmla="*/ 0 h 728334"/>
                            <a:gd name="connsiteX5" fmla="*/ 0 w 622520"/>
                            <a:gd name="connsiteY5" fmla="*/ 182022 h 7283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22520" h="728334">
                              <a:moveTo>
                                <a:pt x="0" y="546313"/>
                              </a:moveTo>
                              <a:lnTo>
                                <a:pt x="311382" y="728335"/>
                              </a:lnTo>
                              <a:lnTo>
                                <a:pt x="622521" y="546313"/>
                              </a:lnTo>
                              <a:lnTo>
                                <a:pt x="622521" y="182022"/>
                              </a:lnTo>
                              <a:lnTo>
                                <a:pt x="311382" y="0"/>
                              </a:lnTo>
                              <a:lnTo>
                                <a:pt x="0" y="182022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786561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1101" name="Gráfico 4">
                      <a:extLst>
                        <a:ext uri="{FF2B5EF4-FFF2-40B4-BE49-F238E27FC236}">
                          <a16:creationId xmlns:a16="http://schemas.microsoft.com/office/drawing/2014/main" id="{83437EFF-1CB5-A942-DC66-8B2CCC43BC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05378" y="887371"/>
                      <a:ext cx="537354" cy="714979"/>
                      <a:chOff x="3305378" y="887371"/>
                      <a:chExt cx="537354" cy="714979"/>
                    </a:xfrm>
                  </p:grpSpPr>
                  <p:grpSp>
                    <p:nvGrpSpPr>
                      <p:cNvPr id="1102" name="Gráfico 4">
                        <a:extLst>
                          <a:ext uri="{FF2B5EF4-FFF2-40B4-BE49-F238E27FC236}">
                            <a16:creationId xmlns:a16="http://schemas.microsoft.com/office/drawing/2014/main" id="{09AD30C4-0159-27B6-55BF-5A040DA6AB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84496" y="1182909"/>
                        <a:ext cx="358236" cy="419441"/>
                        <a:chOff x="3484496" y="1182909"/>
                        <a:chExt cx="358236" cy="419441"/>
                      </a:xfrm>
                    </p:grpSpPr>
                    <p:sp>
                      <p:nvSpPr>
                        <p:cNvPr id="1103" name="Forma Livre: Forma 1102">
                          <a:extLst>
                            <a:ext uri="{FF2B5EF4-FFF2-40B4-BE49-F238E27FC236}">
                              <a16:creationId xmlns:a16="http://schemas.microsoft.com/office/drawing/2014/main" id="{57964492-0DD6-160D-AAEB-4AB742FCE8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84496" y="1182909"/>
                          <a:ext cx="358236" cy="419441"/>
                        </a:xfrm>
                        <a:custGeom>
                          <a:avLst/>
                          <a:gdLst>
                            <a:gd name="connsiteX0" fmla="*/ 358237 w 358236"/>
                            <a:gd name="connsiteY0" fmla="*/ 104860 h 419441"/>
                            <a:gd name="connsiteX1" fmla="*/ 179118 w 358236"/>
                            <a:gd name="connsiteY1" fmla="*/ 0 h 419441"/>
                            <a:gd name="connsiteX2" fmla="*/ 0 w 358236"/>
                            <a:gd name="connsiteY2" fmla="*/ 104860 h 419441"/>
                            <a:gd name="connsiteX3" fmla="*/ 0 w 358236"/>
                            <a:gd name="connsiteY3" fmla="*/ 314581 h 419441"/>
                            <a:gd name="connsiteX4" fmla="*/ 179118 w 358236"/>
                            <a:gd name="connsiteY4" fmla="*/ 419442 h 419441"/>
                            <a:gd name="connsiteX5" fmla="*/ 358237 w 358236"/>
                            <a:gd name="connsiteY5" fmla="*/ 314581 h 419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8236" h="419441">
                              <a:moveTo>
                                <a:pt x="358237" y="104860"/>
                              </a:moveTo>
                              <a:lnTo>
                                <a:pt x="179118" y="0"/>
                              </a:lnTo>
                              <a:lnTo>
                                <a:pt x="0" y="104860"/>
                              </a:lnTo>
                              <a:lnTo>
                                <a:pt x="0" y="314581"/>
                              </a:lnTo>
                              <a:lnTo>
                                <a:pt x="179118" y="419442"/>
                              </a:lnTo>
                              <a:lnTo>
                                <a:pt x="358237" y="31458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04" name="Forma Livre: Forma 1103">
                          <a:extLst>
                            <a:ext uri="{FF2B5EF4-FFF2-40B4-BE49-F238E27FC236}">
                              <a16:creationId xmlns:a16="http://schemas.microsoft.com/office/drawing/2014/main" id="{4936D25A-9F32-6EDC-3B93-B08D07275A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15244" y="1218769"/>
                          <a:ext cx="296984" cy="347721"/>
                        </a:xfrm>
                        <a:custGeom>
                          <a:avLst/>
                          <a:gdLst>
                            <a:gd name="connsiteX0" fmla="*/ 296985 w 296984"/>
                            <a:gd name="connsiteY0" fmla="*/ 87054 h 347721"/>
                            <a:gd name="connsiteX1" fmla="*/ 148370 w 296984"/>
                            <a:gd name="connsiteY1" fmla="*/ 0 h 347721"/>
                            <a:gd name="connsiteX2" fmla="*/ 0 w 296984"/>
                            <a:gd name="connsiteY2" fmla="*/ 87054 h 347721"/>
                            <a:gd name="connsiteX3" fmla="*/ 0 w 296984"/>
                            <a:gd name="connsiteY3" fmla="*/ 260667 h 347721"/>
                            <a:gd name="connsiteX4" fmla="*/ 148370 w 296984"/>
                            <a:gd name="connsiteY4" fmla="*/ 347721 h 347721"/>
                            <a:gd name="connsiteX5" fmla="*/ 296985 w 296984"/>
                            <a:gd name="connsiteY5" fmla="*/ 260667 h 34772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6984" h="347721">
                              <a:moveTo>
                                <a:pt x="296985" y="87054"/>
                              </a:moveTo>
                              <a:lnTo>
                                <a:pt x="148370" y="0"/>
                              </a:lnTo>
                              <a:lnTo>
                                <a:pt x="0" y="87054"/>
                              </a:lnTo>
                              <a:lnTo>
                                <a:pt x="0" y="260667"/>
                              </a:lnTo>
                              <a:lnTo>
                                <a:pt x="148370" y="347721"/>
                              </a:lnTo>
                              <a:lnTo>
                                <a:pt x="296985" y="26066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10859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05" name="Forma Livre: Forma 1104">
                          <a:extLst>
                            <a:ext uri="{FF2B5EF4-FFF2-40B4-BE49-F238E27FC236}">
                              <a16:creationId xmlns:a16="http://schemas.microsoft.com/office/drawing/2014/main" id="{C435B6DC-4868-2610-478A-0AA1CE0E09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6225" y="1231877"/>
                          <a:ext cx="274777" cy="321506"/>
                        </a:xfrm>
                        <a:custGeom>
                          <a:avLst/>
                          <a:gdLst>
                            <a:gd name="connsiteX0" fmla="*/ 274778 w 274777"/>
                            <a:gd name="connsiteY0" fmla="*/ 80376 h 321506"/>
                            <a:gd name="connsiteX1" fmla="*/ 137389 w 274777"/>
                            <a:gd name="connsiteY1" fmla="*/ 0 h 321506"/>
                            <a:gd name="connsiteX2" fmla="*/ 0 w 274777"/>
                            <a:gd name="connsiteY2" fmla="*/ 80376 h 321506"/>
                            <a:gd name="connsiteX3" fmla="*/ 0 w 274777"/>
                            <a:gd name="connsiteY3" fmla="*/ 241129 h 321506"/>
                            <a:gd name="connsiteX4" fmla="*/ 137389 w 274777"/>
                            <a:gd name="connsiteY4" fmla="*/ 321506 h 321506"/>
                            <a:gd name="connsiteX5" fmla="*/ 274778 w 274777"/>
                            <a:gd name="connsiteY5" fmla="*/ 241129 h 3215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4777" h="321506">
                              <a:moveTo>
                                <a:pt x="274778" y="80376"/>
                              </a:moveTo>
                              <a:lnTo>
                                <a:pt x="137389" y="0"/>
                              </a:lnTo>
                              <a:lnTo>
                                <a:pt x="0" y="80376"/>
                              </a:lnTo>
                              <a:lnTo>
                                <a:pt x="0" y="241129"/>
                              </a:lnTo>
                              <a:lnTo>
                                <a:pt x="137389" y="321506"/>
                              </a:lnTo>
                              <a:lnTo>
                                <a:pt x="274778" y="24112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8665662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06" name="Gráfico 4">
                        <a:extLst>
                          <a:ext uri="{FF2B5EF4-FFF2-40B4-BE49-F238E27FC236}">
                            <a16:creationId xmlns:a16="http://schemas.microsoft.com/office/drawing/2014/main" id="{EBF07D93-3E2D-AE93-429F-D44542867A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05378" y="887371"/>
                        <a:ext cx="358236" cy="419194"/>
                        <a:chOff x="3305378" y="887371"/>
                        <a:chExt cx="358236" cy="419194"/>
                      </a:xfrm>
                    </p:grpSpPr>
                    <p:sp>
                      <p:nvSpPr>
                        <p:cNvPr id="1107" name="Forma Livre: Forma 1106">
                          <a:extLst>
                            <a:ext uri="{FF2B5EF4-FFF2-40B4-BE49-F238E27FC236}">
                              <a16:creationId xmlns:a16="http://schemas.microsoft.com/office/drawing/2014/main" id="{41CA5721-BC7D-9876-3464-57F04CF1DA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05378" y="887371"/>
                          <a:ext cx="358236" cy="419194"/>
                        </a:xfrm>
                        <a:custGeom>
                          <a:avLst/>
                          <a:gdLst>
                            <a:gd name="connsiteX0" fmla="*/ 358236 w 358236"/>
                            <a:gd name="connsiteY0" fmla="*/ 104860 h 419194"/>
                            <a:gd name="connsiteX1" fmla="*/ 179118 w 358236"/>
                            <a:gd name="connsiteY1" fmla="*/ 0 h 419194"/>
                            <a:gd name="connsiteX2" fmla="*/ 0 w 358236"/>
                            <a:gd name="connsiteY2" fmla="*/ 104860 h 419194"/>
                            <a:gd name="connsiteX3" fmla="*/ 0 w 358236"/>
                            <a:gd name="connsiteY3" fmla="*/ 314334 h 419194"/>
                            <a:gd name="connsiteX4" fmla="*/ 179118 w 358236"/>
                            <a:gd name="connsiteY4" fmla="*/ 419194 h 419194"/>
                            <a:gd name="connsiteX5" fmla="*/ 358236 w 358236"/>
                            <a:gd name="connsiteY5" fmla="*/ 314334 h 4191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8236" h="419194">
                              <a:moveTo>
                                <a:pt x="358236" y="104860"/>
                              </a:moveTo>
                              <a:lnTo>
                                <a:pt x="179118" y="0"/>
                              </a:lnTo>
                              <a:lnTo>
                                <a:pt x="0" y="104860"/>
                              </a:lnTo>
                              <a:lnTo>
                                <a:pt x="0" y="314334"/>
                              </a:lnTo>
                              <a:lnTo>
                                <a:pt x="179118" y="419194"/>
                              </a:lnTo>
                              <a:lnTo>
                                <a:pt x="358236" y="3143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08" name="Forma Livre: Forma 1107">
                          <a:extLst>
                            <a:ext uri="{FF2B5EF4-FFF2-40B4-BE49-F238E27FC236}">
                              <a16:creationId xmlns:a16="http://schemas.microsoft.com/office/drawing/2014/main" id="{1067102E-A643-D28A-AC0D-F4DB5996F2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35882" y="923231"/>
                          <a:ext cx="297228" cy="347473"/>
                        </a:xfrm>
                        <a:custGeom>
                          <a:avLst/>
                          <a:gdLst>
                            <a:gd name="connsiteX0" fmla="*/ 297229 w 297228"/>
                            <a:gd name="connsiteY0" fmla="*/ 86807 h 347473"/>
                            <a:gd name="connsiteX1" fmla="*/ 148614 w 297228"/>
                            <a:gd name="connsiteY1" fmla="*/ 0 h 347473"/>
                            <a:gd name="connsiteX2" fmla="*/ 0 w 297228"/>
                            <a:gd name="connsiteY2" fmla="*/ 86807 h 347473"/>
                            <a:gd name="connsiteX3" fmla="*/ 0 w 297228"/>
                            <a:gd name="connsiteY3" fmla="*/ 260667 h 347473"/>
                            <a:gd name="connsiteX4" fmla="*/ 148614 w 297228"/>
                            <a:gd name="connsiteY4" fmla="*/ 347474 h 347473"/>
                            <a:gd name="connsiteX5" fmla="*/ 297229 w 297228"/>
                            <a:gd name="connsiteY5" fmla="*/ 260667 h 3474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228" h="347473">
                              <a:moveTo>
                                <a:pt x="297229" y="86807"/>
                              </a:moveTo>
                              <a:lnTo>
                                <a:pt x="148614" y="0"/>
                              </a:lnTo>
                              <a:lnTo>
                                <a:pt x="0" y="86807"/>
                              </a:lnTo>
                              <a:lnTo>
                                <a:pt x="0" y="260667"/>
                              </a:lnTo>
                              <a:lnTo>
                                <a:pt x="148614" y="347474"/>
                              </a:lnTo>
                              <a:lnTo>
                                <a:pt x="297229" y="26066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10859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09" name="Forma Livre: Forma 1108">
                          <a:extLst>
                            <a:ext uri="{FF2B5EF4-FFF2-40B4-BE49-F238E27FC236}">
                              <a16:creationId xmlns:a16="http://schemas.microsoft.com/office/drawing/2014/main" id="{4FE931CD-9DCF-1801-66FC-3F16C0DE08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47107" y="936091"/>
                          <a:ext cx="274778" cy="321753"/>
                        </a:xfrm>
                        <a:custGeom>
                          <a:avLst/>
                          <a:gdLst>
                            <a:gd name="connsiteX0" fmla="*/ 274778 w 274778"/>
                            <a:gd name="connsiteY0" fmla="*/ 80624 h 321753"/>
                            <a:gd name="connsiteX1" fmla="*/ 137389 w 274778"/>
                            <a:gd name="connsiteY1" fmla="*/ 0 h 321753"/>
                            <a:gd name="connsiteX2" fmla="*/ 0 w 274778"/>
                            <a:gd name="connsiteY2" fmla="*/ 80624 h 321753"/>
                            <a:gd name="connsiteX3" fmla="*/ 0 w 274778"/>
                            <a:gd name="connsiteY3" fmla="*/ 241377 h 321753"/>
                            <a:gd name="connsiteX4" fmla="*/ 137389 w 274778"/>
                            <a:gd name="connsiteY4" fmla="*/ 321753 h 321753"/>
                            <a:gd name="connsiteX5" fmla="*/ 274778 w 274778"/>
                            <a:gd name="connsiteY5" fmla="*/ 241377 h 3217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4778" h="321753">
                              <a:moveTo>
                                <a:pt x="274778" y="80624"/>
                              </a:moveTo>
                              <a:lnTo>
                                <a:pt x="137389" y="0"/>
                              </a:lnTo>
                              <a:lnTo>
                                <a:pt x="0" y="80624"/>
                              </a:lnTo>
                              <a:lnTo>
                                <a:pt x="0" y="241377"/>
                              </a:lnTo>
                              <a:lnTo>
                                <a:pt x="137389" y="321753"/>
                              </a:lnTo>
                              <a:lnTo>
                                <a:pt x="274778" y="24137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8665662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1110" name="Gráfico 4">
                      <a:extLst>
                        <a:ext uri="{FF2B5EF4-FFF2-40B4-BE49-F238E27FC236}">
                          <a16:creationId xmlns:a16="http://schemas.microsoft.com/office/drawing/2014/main" id="{065A66FA-60FB-86C6-146A-0C06D65AEE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48222" y="201079"/>
                      <a:ext cx="1795817" cy="6225591"/>
                      <a:chOff x="3148222" y="201079"/>
                      <a:chExt cx="1795817" cy="6225591"/>
                    </a:xfrm>
                  </p:grpSpPr>
                  <p:grpSp>
                    <p:nvGrpSpPr>
                      <p:cNvPr id="1111" name="Gráfico 4">
                        <a:extLst>
                          <a:ext uri="{FF2B5EF4-FFF2-40B4-BE49-F238E27FC236}">
                            <a16:creationId xmlns:a16="http://schemas.microsoft.com/office/drawing/2014/main" id="{9E372D58-3919-2F05-D89F-A9DC58AC80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027219" y="3857344"/>
                        <a:ext cx="166916" cy="195129"/>
                        <a:chOff x="4027219" y="3857344"/>
                        <a:chExt cx="166916" cy="195129"/>
                      </a:xfrm>
                    </p:grpSpPr>
                    <p:sp>
                      <p:nvSpPr>
                        <p:cNvPr id="1112" name="Forma Livre: Forma 1111">
                          <a:extLst>
                            <a:ext uri="{FF2B5EF4-FFF2-40B4-BE49-F238E27FC236}">
                              <a16:creationId xmlns:a16="http://schemas.microsoft.com/office/drawing/2014/main" id="{E63F60C9-15DD-B9D7-0ABB-6A5E7C6244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7219" y="3857344"/>
                          <a:ext cx="166916" cy="195129"/>
                        </a:xfrm>
                        <a:custGeom>
                          <a:avLst/>
                          <a:gdLst>
                            <a:gd name="connsiteX0" fmla="*/ 166917 w 166916"/>
                            <a:gd name="connsiteY0" fmla="*/ 48720 h 195129"/>
                            <a:gd name="connsiteX1" fmla="*/ 83458 w 166916"/>
                            <a:gd name="connsiteY1" fmla="*/ 0 h 195129"/>
                            <a:gd name="connsiteX2" fmla="*/ 0 w 166916"/>
                            <a:gd name="connsiteY2" fmla="*/ 48720 h 195129"/>
                            <a:gd name="connsiteX3" fmla="*/ 0 w 166916"/>
                            <a:gd name="connsiteY3" fmla="*/ 146409 h 195129"/>
                            <a:gd name="connsiteX4" fmla="*/ 83458 w 166916"/>
                            <a:gd name="connsiteY4" fmla="*/ 195129 h 195129"/>
                            <a:gd name="connsiteX5" fmla="*/ 166917 w 166916"/>
                            <a:gd name="connsiteY5" fmla="*/ 146409 h 19512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66916" h="195129">
                              <a:moveTo>
                                <a:pt x="166917" y="48720"/>
                              </a:moveTo>
                              <a:lnTo>
                                <a:pt x="83458" y="0"/>
                              </a:lnTo>
                              <a:lnTo>
                                <a:pt x="0" y="48720"/>
                              </a:lnTo>
                              <a:lnTo>
                                <a:pt x="0" y="146409"/>
                              </a:lnTo>
                              <a:lnTo>
                                <a:pt x="83458" y="195129"/>
                              </a:lnTo>
                              <a:lnTo>
                                <a:pt x="166917" y="14640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13" name="Forma Livre: Forma 1112">
                          <a:extLst>
                            <a:ext uri="{FF2B5EF4-FFF2-40B4-BE49-F238E27FC236}">
                              <a16:creationId xmlns:a16="http://schemas.microsoft.com/office/drawing/2014/main" id="{7EB8EA1E-BFBE-7676-83D3-3DD95FBCDB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41373" y="3874161"/>
                          <a:ext cx="138365" cy="161742"/>
                        </a:xfrm>
                        <a:custGeom>
                          <a:avLst/>
                          <a:gdLst>
                            <a:gd name="connsiteX0" fmla="*/ 138365 w 138365"/>
                            <a:gd name="connsiteY0" fmla="*/ 40312 h 161742"/>
                            <a:gd name="connsiteX1" fmla="*/ 69304 w 138365"/>
                            <a:gd name="connsiteY1" fmla="*/ 0 h 161742"/>
                            <a:gd name="connsiteX2" fmla="*/ 0 w 138365"/>
                            <a:gd name="connsiteY2" fmla="*/ 40312 h 161742"/>
                            <a:gd name="connsiteX3" fmla="*/ 0 w 138365"/>
                            <a:gd name="connsiteY3" fmla="*/ 121183 h 161742"/>
                            <a:gd name="connsiteX4" fmla="*/ 69304 w 138365"/>
                            <a:gd name="connsiteY4" fmla="*/ 161742 h 161742"/>
                            <a:gd name="connsiteX5" fmla="*/ 138365 w 138365"/>
                            <a:gd name="connsiteY5" fmla="*/ 121183 h 1617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8365" h="161742">
                              <a:moveTo>
                                <a:pt x="138365" y="40312"/>
                              </a:moveTo>
                              <a:lnTo>
                                <a:pt x="69304" y="0"/>
                              </a:lnTo>
                              <a:lnTo>
                                <a:pt x="0" y="40312"/>
                              </a:lnTo>
                              <a:lnTo>
                                <a:pt x="0" y="121183"/>
                              </a:lnTo>
                              <a:lnTo>
                                <a:pt x="69304" y="161742"/>
                              </a:lnTo>
                              <a:lnTo>
                                <a:pt x="138365" y="121183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107133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14" name="Forma Livre: Forma 1113">
                          <a:extLst>
                            <a:ext uri="{FF2B5EF4-FFF2-40B4-BE49-F238E27FC236}">
                              <a16:creationId xmlns:a16="http://schemas.microsoft.com/office/drawing/2014/main" id="{31820680-1A24-AED0-F564-3CEF43E89C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46742" y="3880097"/>
                          <a:ext cx="127871" cy="149871"/>
                        </a:xfrm>
                        <a:custGeom>
                          <a:avLst/>
                          <a:gdLst>
                            <a:gd name="connsiteX0" fmla="*/ 127872 w 127871"/>
                            <a:gd name="connsiteY0" fmla="*/ 37344 h 149871"/>
                            <a:gd name="connsiteX1" fmla="*/ 63936 w 127871"/>
                            <a:gd name="connsiteY1" fmla="*/ 0 h 149871"/>
                            <a:gd name="connsiteX2" fmla="*/ 0 w 127871"/>
                            <a:gd name="connsiteY2" fmla="*/ 37344 h 149871"/>
                            <a:gd name="connsiteX3" fmla="*/ 0 w 127871"/>
                            <a:gd name="connsiteY3" fmla="*/ 112280 h 149871"/>
                            <a:gd name="connsiteX4" fmla="*/ 63936 w 127871"/>
                            <a:gd name="connsiteY4" fmla="*/ 149871 h 149871"/>
                            <a:gd name="connsiteX5" fmla="*/ 127872 w 127871"/>
                            <a:gd name="connsiteY5" fmla="*/ 112280 h 1498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27871" h="149871">
                              <a:moveTo>
                                <a:pt x="127872" y="37344"/>
                              </a:moveTo>
                              <a:lnTo>
                                <a:pt x="63936" y="0"/>
                              </a:lnTo>
                              <a:lnTo>
                                <a:pt x="0" y="37344"/>
                              </a:lnTo>
                              <a:lnTo>
                                <a:pt x="0" y="112280"/>
                              </a:lnTo>
                              <a:lnTo>
                                <a:pt x="63936" y="149871"/>
                              </a:lnTo>
                              <a:lnTo>
                                <a:pt x="127872" y="11228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866507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15" name="Gráfico 4">
                        <a:extLst>
                          <a:ext uri="{FF2B5EF4-FFF2-40B4-BE49-F238E27FC236}">
                            <a16:creationId xmlns:a16="http://schemas.microsoft.com/office/drawing/2014/main" id="{D5ED68CE-34EF-56EC-AF81-CD814CA7A52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81672" y="5354325"/>
                        <a:ext cx="166672" cy="195129"/>
                        <a:chOff x="3681672" y="5354325"/>
                        <a:chExt cx="166672" cy="195129"/>
                      </a:xfrm>
                    </p:grpSpPr>
                    <p:sp>
                      <p:nvSpPr>
                        <p:cNvPr id="1116" name="Forma Livre: Forma 1115">
                          <a:extLst>
                            <a:ext uri="{FF2B5EF4-FFF2-40B4-BE49-F238E27FC236}">
                              <a16:creationId xmlns:a16="http://schemas.microsoft.com/office/drawing/2014/main" id="{87ED0AA6-053E-9A92-371E-B59AB513B6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1672" y="5354325"/>
                          <a:ext cx="166672" cy="195129"/>
                        </a:xfrm>
                        <a:custGeom>
                          <a:avLst/>
                          <a:gdLst>
                            <a:gd name="connsiteX0" fmla="*/ 166673 w 166672"/>
                            <a:gd name="connsiteY0" fmla="*/ 48721 h 195129"/>
                            <a:gd name="connsiteX1" fmla="*/ 83214 w 166672"/>
                            <a:gd name="connsiteY1" fmla="*/ 0 h 195129"/>
                            <a:gd name="connsiteX2" fmla="*/ 0 w 166672"/>
                            <a:gd name="connsiteY2" fmla="*/ 48721 h 195129"/>
                            <a:gd name="connsiteX3" fmla="*/ 0 w 166672"/>
                            <a:gd name="connsiteY3" fmla="*/ 146409 h 195129"/>
                            <a:gd name="connsiteX4" fmla="*/ 83214 w 166672"/>
                            <a:gd name="connsiteY4" fmla="*/ 195129 h 195129"/>
                            <a:gd name="connsiteX5" fmla="*/ 166673 w 166672"/>
                            <a:gd name="connsiteY5" fmla="*/ 146409 h 19512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66672" h="195129">
                              <a:moveTo>
                                <a:pt x="166673" y="48721"/>
                              </a:moveTo>
                              <a:lnTo>
                                <a:pt x="83214" y="0"/>
                              </a:lnTo>
                              <a:lnTo>
                                <a:pt x="0" y="48721"/>
                              </a:lnTo>
                              <a:lnTo>
                                <a:pt x="0" y="146409"/>
                              </a:lnTo>
                              <a:lnTo>
                                <a:pt x="83214" y="195129"/>
                              </a:lnTo>
                              <a:lnTo>
                                <a:pt x="166673" y="14640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17" name="Forma Livre: Forma 1116">
                          <a:extLst>
                            <a:ext uri="{FF2B5EF4-FFF2-40B4-BE49-F238E27FC236}">
                              <a16:creationId xmlns:a16="http://schemas.microsoft.com/office/drawing/2014/main" id="{524BEBF7-3CC2-4D69-0C61-0CD234142F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5826" y="5370895"/>
                          <a:ext cx="138365" cy="161989"/>
                        </a:xfrm>
                        <a:custGeom>
                          <a:avLst/>
                          <a:gdLst>
                            <a:gd name="connsiteX0" fmla="*/ 138365 w 138365"/>
                            <a:gd name="connsiteY0" fmla="*/ 40559 h 161989"/>
                            <a:gd name="connsiteX1" fmla="*/ 69061 w 138365"/>
                            <a:gd name="connsiteY1" fmla="*/ 0 h 161989"/>
                            <a:gd name="connsiteX2" fmla="*/ 0 w 138365"/>
                            <a:gd name="connsiteY2" fmla="*/ 40559 h 161989"/>
                            <a:gd name="connsiteX3" fmla="*/ 0 w 138365"/>
                            <a:gd name="connsiteY3" fmla="*/ 121430 h 161989"/>
                            <a:gd name="connsiteX4" fmla="*/ 69061 w 138365"/>
                            <a:gd name="connsiteY4" fmla="*/ 161990 h 161989"/>
                            <a:gd name="connsiteX5" fmla="*/ 138365 w 138365"/>
                            <a:gd name="connsiteY5" fmla="*/ 121430 h 161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8365" h="161989">
                              <a:moveTo>
                                <a:pt x="138365" y="40559"/>
                              </a:moveTo>
                              <a:lnTo>
                                <a:pt x="69061" y="0"/>
                              </a:lnTo>
                              <a:lnTo>
                                <a:pt x="0" y="40559"/>
                              </a:lnTo>
                              <a:lnTo>
                                <a:pt x="0" y="121430"/>
                              </a:lnTo>
                              <a:lnTo>
                                <a:pt x="69061" y="161990"/>
                              </a:lnTo>
                              <a:lnTo>
                                <a:pt x="138365" y="12143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110390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18" name="Forma Livre: Forma 1117">
                          <a:extLst>
                            <a:ext uri="{FF2B5EF4-FFF2-40B4-BE49-F238E27FC236}">
                              <a16:creationId xmlns:a16="http://schemas.microsoft.com/office/drawing/2014/main" id="{BFDECD6F-0F6D-737C-73EA-747B5C6467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0951" y="5377078"/>
                          <a:ext cx="128115" cy="149623"/>
                        </a:xfrm>
                        <a:custGeom>
                          <a:avLst/>
                          <a:gdLst>
                            <a:gd name="connsiteX0" fmla="*/ 128116 w 128115"/>
                            <a:gd name="connsiteY0" fmla="*/ 37344 h 149623"/>
                            <a:gd name="connsiteX1" fmla="*/ 63936 w 128115"/>
                            <a:gd name="connsiteY1" fmla="*/ 0 h 149623"/>
                            <a:gd name="connsiteX2" fmla="*/ 0 w 128115"/>
                            <a:gd name="connsiteY2" fmla="*/ 37344 h 149623"/>
                            <a:gd name="connsiteX3" fmla="*/ 0 w 128115"/>
                            <a:gd name="connsiteY3" fmla="*/ 112280 h 149623"/>
                            <a:gd name="connsiteX4" fmla="*/ 63936 w 128115"/>
                            <a:gd name="connsiteY4" fmla="*/ 149624 h 149623"/>
                            <a:gd name="connsiteX5" fmla="*/ 128116 w 128115"/>
                            <a:gd name="connsiteY5" fmla="*/ 112280 h 14962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28115" h="149623">
                              <a:moveTo>
                                <a:pt x="128116" y="37344"/>
                              </a:moveTo>
                              <a:lnTo>
                                <a:pt x="63936" y="0"/>
                              </a:lnTo>
                              <a:lnTo>
                                <a:pt x="0" y="37344"/>
                              </a:lnTo>
                              <a:lnTo>
                                <a:pt x="0" y="112280"/>
                              </a:lnTo>
                              <a:lnTo>
                                <a:pt x="63936" y="149624"/>
                              </a:lnTo>
                              <a:lnTo>
                                <a:pt x="128116" y="11228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866507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19" name="Gráfico 4">
                        <a:extLst>
                          <a:ext uri="{FF2B5EF4-FFF2-40B4-BE49-F238E27FC236}">
                            <a16:creationId xmlns:a16="http://schemas.microsoft.com/office/drawing/2014/main" id="{756C641B-ED0D-A2D6-E954-102B986303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34226" y="1959222"/>
                        <a:ext cx="276974" cy="323979"/>
                        <a:chOff x="3434226" y="1959222"/>
                        <a:chExt cx="276974" cy="323979"/>
                      </a:xfrm>
                    </p:grpSpPr>
                    <p:sp>
                      <p:nvSpPr>
                        <p:cNvPr id="1120" name="Forma Livre: Forma 1119">
                          <a:extLst>
                            <a:ext uri="{FF2B5EF4-FFF2-40B4-BE49-F238E27FC236}">
                              <a16:creationId xmlns:a16="http://schemas.microsoft.com/office/drawing/2014/main" id="{885AD273-6F67-FF3E-FFB3-39209B5DA0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4226" y="1959222"/>
                          <a:ext cx="276974" cy="323979"/>
                        </a:xfrm>
                        <a:custGeom>
                          <a:avLst/>
                          <a:gdLst>
                            <a:gd name="connsiteX0" fmla="*/ 276974 w 276974"/>
                            <a:gd name="connsiteY0" fmla="*/ 81118 h 323979"/>
                            <a:gd name="connsiteX1" fmla="*/ 138365 w 276974"/>
                            <a:gd name="connsiteY1" fmla="*/ 0 h 323979"/>
                            <a:gd name="connsiteX2" fmla="*/ 0 w 276974"/>
                            <a:gd name="connsiteY2" fmla="*/ 81118 h 323979"/>
                            <a:gd name="connsiteX3" fmla="*/ 0 w 276974"/>
                            <a:gd name="connsiteY3" fmla="*/ 243108 h 323979"/>
                            <a:gd name="connsiteX4" fmla="*/ 138365 w 276974"/>
                            <a:gd name="connsiteY4" fmla="*/ 323979 h 323979"/>
                            <a:gd name="connsiteX5" fmla="*/ 276974 w 276974"/>
                            <a:gd name="connsiteY5" fmla="*/ 243108 h 3239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6974" h="323979">
                              <a:moveTo>
                                <a:pt x="276974" y="81118"/>
                              </a:moveTo>
                              <a:lnTo>
                                <a:pt x="138365" y="0"/>
                              </a:lnTo>
                              <a:lnTo>
                                <a:pt x="0" y="81118"/>
                              </a:lnTo>
                              <a:lnTo>
                                <a:pt x="0" y="243108"/>
                              </a:lnTo>
                              <a:lnTo>
                                <a:pt x="138365" y="323979"/>
                              </a:lnTo>
                              <a:lnTo>
                                <a:pt x="276974" y="24310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21" name="Forma Livre: Forma 1120">
                          <a:extLst>
                            <a:ext uri="{FF2B5EF4-FFF2-40B4-BE49-F238E27FC236}">
                              <a16:creationId xmlns:a16="http://schemas.microsoft.com/office/drawing/2014/main" id="{8A82B586-80F4-D18F-9FF7-E0DECEAFE7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57897" y="1986921"/>
                          <a:ext cx="229388" cy="268581"/>
                        </a:xfrm>
                        <a:custGeom>
                          <a:avLst/>
                          <a:gdLst>
                            <a:gd name="connsiteX0" fmla="*/ 229388 w 229388"/>
                            <a:gd name="connsiteY0" fmla="*/ 67269 h 268581"/>
                            <a:gd name="connsiteX1" fmla="*/ 114694 w 229388"/>
                            <a:gd name="connsiteY1" fmla="*/ 0 h 268581"/>
                            <a:gd name="connsiteX2" fmla="*/ 0 w 229388"/>
                            <a:gd name="connsiteY2" fmla="*/ 67269 h 268581"/>
                            <a:gd name="connsiteX3" fmla="*/ 0 w 229388"/>
                            <a:gd name="connsiteY3" fmla="*/ 201559 h 268581"/>
                            <a:gd name="connsiteX4" fmla="*/ 114694 w 229388"/>
                            <a:gd name="connsiteY4" fmla="*/ 268581 h 268581"/>
                            <a:gd name="connsiteX5" fmla="*/ 229388 w 229388"/>
                            <a:gd name="connsiteY5" fmla="*/ 201559 h 2685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9388" h="268581">
                              <a:moveTo>
                                <a:pt x="229388" y="67269"/>
                              </a:moveTo>
                              <a:lnTo>
                                <a:pt x="114694" y="0"/>
                              </a:lnTo>
                              <a:lnTo>
                                <a:pt x="0" y="67269"/>
                              </a:lnTo>
                              <a:lnTo>
                                <a:pt x="0" y="201559"/>
                              </a:lnTo>
                              <a:lnTo>
                                <a:pt x="114694" y="268581"/>
                              </a:lnTo>
                              <a:lnTo>
                                <a:pt x="229388" y="20155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109832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22" name="Forma Livre: Forma 1121">
                          <a:extLst>
                            <a:ext uri="{FF2B5EF4-FFF2-40B4-BE49-F238E27FC236}">
                              <a16:creationId xmlns:a16="http://schemas.microsoft.com/office/drawing/2014/main" id="{7D771F24-C756-09F2-EC0B-FD0C949037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66438" y="1997061"/>
                          <a:ext cx="212306" cy="248548"/>
                        </a:xfrm>
                        <a:custGeom>
                          <a:avLst/>
                          <a:gdLst>
                            <a:gd name="connsiteX0" fmla="*/ 212306 w 212306"/>
                            <a:gd name="connsiteY0" fmla="*/ 62075 h 248548"/>
                            <a:gd name="connsiteX1" fmla="*/ 106153 w 212306"/>
                            <a:gd name="connsiteY1" fmla="*/ 0 h 248548"/>
                            <a:gd name="connsiteX2" fmla="*/ 0 w 212306"/>
                            <a:gd name="connsiteY2" fmla="*/ 62075 h 248548"/>
                            <a:gd name="connsiteX3" fmla="*/ 0 w 212306"/>
                            <a:gd name="connsiteY3" fmla="*/ 186473 h 248548"/>
                            <a:gd name="connsiteX4" fmla="*/ 106153 w 212306"/>
                            <a:gd name="connsiteY4" fmla="*/ 248549 h 248548"/>
                            <a:gd name="connsiteX5" fmla="*/ 212306 w 212306"/>
                            <a:gd name="connsiteY5" fmla="*/ 186473 h 2485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12306" h="248548">
                              <a:moveTo>
                                <a:pt x="212306" y="62075"/>
                              </a:moveTo>
                              <a:lnTo>
                                <a:pt x="106153" y="0"/>
                              </a:lnTo>
                              <a:lnTo>
                                <a:pt x="0" y="62075"/>
                              </a:lnTo>
                              <a:lnTo>
                                <a:pt x="0" y="186473"/>
                              </a:lnTo>
                              <a:lnTo>
                                <a:pt x="106153" y="248549"/>
                              </a:lnTo>
                              <a:lnTo>
                                <a:pt x="212306" y="186473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866488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23" name="Gráfico 4">
                        <a:extLst>
                          <a:ext uri="{FF2B5EF4-FFF2-40B4-BE49-F238E27FC236}">
                            <a16:creationId xmlns:a16="http://schemas.microsoft.com/office/drawing/2014/main" id="{D6047780-DA3C-A949-4A2A-C444C2E1BD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37817" y="4205065"/>
                        <a:ext cx="203033" cy="237419"/>
                        <a:chOff x="4237817" y="4205065"/>
                        <a:chExt cx="203033" cy="237419"/>
                      </a:xfrm>
                    </p:grpSpPr>
                    <p:sp>
                      <p:nvSpPr>
                        <p:cNvPr id="1124" name="Forma Livre: Forma 1123">
                          <a:extLst>
                            <a:ext uri="{FF2B5EF4-FFF2-40B4-BE49-F238E27FC236}">
                              <a16:creationId xmlns:a16="http://schemas.microsoft.com/office/drawing/2014/main" id="{F8E5042A-63F4-3717-2095-B158734A15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37817" y="4205065"/>
                          <a:ext cx="203033" cy="237419"/>
                        </a:xfrm>
                        <a:custGeom>
                          <a:avLst/>
                          <a:gdLst>
                            <a:gd name="connsiteX0" fmla="*/ 203033 w 203033"/>
                            <a:gd name="connsiteY0" fmla="*/ 59355 h 237419"/>
                            <a:gd name="connsiteX1" fmla="*/ 101517 w 203033"/>
                            <a:gd name="connsiteY1" fmla="*/ 0 h 237419"/>
                            <a:gd name="connsiteX2" fmla="*/ 0 w 203033"/>
                            <a:gd name="connsiteY2" fmla="*/ 59355 h 237419"/>
                            <a:gd name="connsiteX3" fmla="*/ 0 w 203033"/>
                            <a:gd name="connsiteY3" fmla="*/ 178065 h 237419"/>
                            <a:gd name="connsiteX4" fmla="*/ 101517 w 203033"/>
                            <a:gd name="connsiteY4" fmla="*/ 237420 h 237419"/>
                            <a:gd name="connsiteX5" fmla="*/ 203033 w 203033"/>
                            <a:gd name="connsiteY5" fmla="*/ 178065 h 2374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3033" h="237419">
                              <a:moveTo>
                                <a:pt x="203033" y="59355"/>
                              </a:moveTo>
                              <a:lnTo>
                                <a:pt x="101517" y="0"/>
                              </a:lnTo>
                              <a:lnTo>
                                <a:pt x="0" y="59355"/>
                              </a:lnTo>
                              <a:lnTo>
                                <a:pt x="0" y="178065"/>
                              </a:lnTo>
                              <a:lnTo>
                                <a:pt x="101517" y="237420"/>
                              </a:lnTo>
                              <a:lnTo>
                                <a:pt x="203033" y="17806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25" name="Forma Livre: Forma 1124">
                          <a:extLst>
                            <a:ext uri="{FF2B5EF4-FFF2-40B4-BE49-F238E27FC236}">
                              <a16:creationId xmlns:a16="http://schemas.microsoft.com/office/drawing/2014/main" id="{25F2DCD9-8C5E-ED97-D684-48C49DC79F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6602" y="4215205"/>
                          <a:ext cx="185706" cy="217140"/>
                        </a:xfrm>
                        <a:custGeom>
                          <a:avLst/>
                          <a:gdLst>
                            <a:gd name="connsiteX0" fmla="*/ 185707 w 185706"/>
                            <a:gd name="connsiteY0" fmla="*/ 54161 h 217140"/>
                            <a:gd name="connsiteX1" fmla="*/ 92732 w 185706"/>
                            <a:gd name="connsiteY1" fmla="*/ 0 h 217140"/>
                            <a:gd name="connsiteX2" fmla="*/ 0 w 185706"/>
                            <a:gd name="connsiteY2" fmla="*/ 54161 h 217140"/>
                            <a:gd name="connsiteX3" fmla="*/ 0 w 185706"/>
                            <a:gd name="connsiteY3" fmla="*/ 162979 h 217140"/>
                            <a:gd name="connsiteX4" fmla="*/ 92732 w 185706"/>
                            <a:gd name="connsiteY4" fmla="*/ 217141 h 217140"/>
                            <a:gd name="connsiteX5" fmla="*/ 185707 w 185706"/>
                            <a:gd name="connsiteY5" fmla="*/ 162979 h 2171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5706" h="217140">
                              <a:moveTo>
                                <a:pt x="185707" y="54161"/>
                              </a:moveTo>
                              <a:lnTo>
                                <a:pt x="92732" y="0"/>
                              </a:lnTo>
                              <a:lnTo>
                                <a:pt x="0" y="54161"/>
                              </a:lnTo>
                              <a:lnTo>
                                <a:pt x="0" y="162979"/>
                              </a:lnTo>
                              <a:lnTo>
                                <a:pt x="92732" y="217141"/>
                              </a:lnTo>
                              <a:lnTo>
                                <a:pt x="185707" y="16297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10716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26" name="Forma Livre: Forma 1125">
                          <a:extLst>
                            <a:ext uri="{FF2B5EF4-FFF2-40B4-BE49-F238E27FC236}">
                              <a16:creationId xmlns:a16="http://schemas.microsoft.com/office/drawing/2014/main" id="{5D1EC24A-474E-DC3C-29C5-5D1723D2F7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53435" y="4223119"/>
                          <a:ext cx="171797" cy="201064"/>
                        </a:xfrm>
                        <a:custGeom>
                          <a:avLst/>
                          <a:gdLst>
                            <a:gd name="connsiteX0" fmla="*/ 171797 w 171797"/>
                            <a:gd name="connsiteY0" fmla="*/ 50452 h 201064"/>
                            <a:gd name="connsiteX1" fmla="*/ 85898 w 171797"/>
                            <a:gd name="connsiteY1" fmla="*/ 0 h 201064"/>
                            <a:gd name="connsiteX2" fmla="*/ 0 w 171797"/>
                            <a:gd name="connsiteY2" fmla="*/ 50452 h 201064"/>
                            <a:gd name="connsiteX3" fmla="*/ 0 w 171797"/>
                            <a:gd name="connsiteY3" fmla="*/ 150861 h 201064"/>
                            <a:gd name="connsiteX4" fmla="*/ 85898 w 171797"/>
                            <a:gd name="connsiteY4" fmla="*/ 201065 h 201064"/>
                            <a:gd name="connsiteX5" fmla="*/ 171797 w 171797"/>
                            <a:gd name="connsiteY5" fmla="*/ 150861 h 201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1797" h="201064">
                              <a:moveTo>
                                <a:pt x="171797" y="50452"/>
                              </a:moveTo>
                              <a:lnTo>
                                <a:pt x="85898" y="0"/>
                              </a:lnTo>
                              <a:lnTo>
                                <a:pt x="0" y="50452"/>
                              </a:lnTo>
                              <a:lnTo>
                                <a:pt x="0" y="150861"/>
                              </a:lnTo>
                              <a:lnTo>
                                <a:pt x="85898" y="201065"/>
                              </a:lnTo>
                              <a:lnTo>
                                <a:pt x="171797" y="150861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866639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27" name="Gráfico 4">
                        <a:extLst>
                          <a:ext uri="{FF2B5EF4-FFF2-40B4-BE49-F238E27FC236}">
                            <a16:creationId xmlns:a16="http://schemas.microsoft.com/office/drawing/2014/main" id="{AC7B953B-8145-5335-6CEB-6C577CF2D3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148222" y="6223380"/>
                        <a:ext cx="173505" cy="203290"/>
                        <a:chOff x="3148222" y="6223380"/>
                        <a:chExt cx="173505" cy="203290"/>
                      </a:xfrm>
                    </p:grpSpPr>
                    <p:sp>
                      <p:nvSpPr>
                        <p:cNvPr id="1128" name="Forma Livre: Forma 1127">
                          <a:extLst>
                            <a:ext uri="{FF2B5EF4-FFF2-40B4-BE49-F238E27FC236}">
                              <a16:creationId xmlns:a16="http://schemas.microsoft.com/office/drawing/2014/main" id="{2C59BBF2-C81F-77D8-AB60-CBF9B24AF5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48222" y="6223380"/>
                          <a:ext cx="173505" cy="203290"/>
                        </a:xfrm>
                        <a:custGeom>
                          <a:avLst/>
                          <a:gdLst>
                            <a:gd name="connsiteX0" fmla="*/ 173505 w 173505"/>
                            <a:gd name="connsiteY0" fmla="*/ 50946 h 203290"/>
                            <a:gd name="connsiteX1" fmla="*/ 86875 w 173505"/>
                            <a:gd name="connsiteY1" fmla="*/ 0 h 203290"/>
                            <a:gd name="connsiteX2" fmla="*/ 0 w 173505"/>
                            <a:gd name="connsiteY2" fmla="*/ 50946 h 203290"/>
                            <a:gd name="connsiteX3" fmla="*/ 0 w 173505"/>
                            <a:gd name="connsiteY3" fmla="*/ 152344 h 203290"/>
                            <a:gd name="connsiteX4" fmla="*/ 86875 w 173505"/>
                            <a:gd name="connsiteY4" fmla="*/ 203290 h 203290"/>
                            <a:gd name="connsiteX5" fmla="*/ 173505 w 173505"/>
                            <a:gd name="connsiteY5" fmla="*/ 152344 h 2032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3505" h="203290">
                              <a:moveTo>
                                <a:pt x="173505" y="50946"/>
                              </a:moveTo>
                              <a:lnTo>
                                <a:pt x="86875" y="0"/>
                              </a:lnTo>
                              <a:lnTo>
                                <a:pt x="0" y="50946"/>
                              </a:lnTo>
                              <a:lnTo>
                                <a:pt x="0" y="152344"/>
                              </a:lnTo>
                              <a:lnTo>
                                <a:pt x="86875" y="203290"/>
                              </a:lnTo>
                              <a:lnTo>
                                <a:pt x="173505" y="15234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29" name="Forma Livre: Forma 1128">
                          <a:extLst>
                            <a:ext uri="{FF2B5EF4-FFF2-40B4-BE49-F238E27FC236}">
                              <a16:creationId xmlns:a16="http://schemas.microsoft.com/office/drawing/2014/main" id="{D34D604F-06B8-6A7C-701F-D3BBBC5A58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55543" y="6232036"/>
                          <a:ext cx="158863" cy="185978"/>
                        </a:xfrm>
                        <a:custGeom>
                          <a:avLst/>
                          <a:gdLst>
                            <a:gd name="connsiteX0" fmla="*/ 158864 w 158863"/>
                            <a:gd name="connsiteY0" fmla="*/ 46495 h 185978"/>
                            <a:gd name="connsiteX1" fmla="*/ 79554 w 158863"/>
                            <a:gd name="connsiteY1" fmla="*/ 0 h 185978"/>
                            <a:gd name="connsiteX2" fmla="*/ 0 w 158863"/>
                            <a:gd name="connsiteY2" fmla="*/ 46495 h 185978"/>
                            <a:gd name="connsiteX3" fmla="*/ 0 w 158863"/>
                            <a:gd name="connsiteY3" fmla="*/ 139484 h 185978"/>
                            <a:gd name="connsiteX4" fmla="*/ 79554 w 158863"/>
                            <a:gd name="connsiteY4" fmla="*/ 185979 h 185978"/>
                            <a:gd name="connsiteX5" fmla="*/ 158864 w 158863"/>
                            <a:gd name="connsiteY5" fmla="*/ 139484 h 1859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8863" h="185978">
                              <a:moveTo>
                                <a:pt x="158864" y="46495"/>
                              </a:moveTo>
                              <a:lnTo>
                                <a:pt x="79554" y="0"/>
                              </a:lnTo>
                              <a:lnTo>
                                <a:pt x="0" y="46495"/>
                              </a:lnTo>
                              <a:lnTo>
                                <a:pt x="0" y="139484"/>
                              </a:lnTo>
                              <a:lnTo>
                                <a:pt x="79554" y="185979"/>
                              </a:lnTo>
                              <a:lnTo>
                                <a:pt x="158864" y="139484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107690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30" name="Forma Livre: Forma 1129">
                          <a:extLst>
                            <a:ext uri="{FF2B5EF4-FFF2-40B4-BE49-F238E27FC236}">
                              <a16:creationId xmlns:a16="http://schemas.microsoft.com/office/drawing/2014/main" id="{354863F3-3AE1-D536-AA4B-ED7800C34E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61644" y="6238961"/>
                          <a:ext cx="146906" cy="172129"/>
                        </a:xfrm>
                        <a:custGeom>
                          <a:avLst/>
                          <a:gdLst>
                            <a:gd name="connsiteX0" fmla="*/ 146906 w 146906"/>
                            <a:gd name="connsiteY0" fmla="*/ 43032 h 172129"/>
                            <a:gd name="connsiteX1" fmla="*/ 73453 w 146906"/>
                            <a:gd name="connsiteY1" fmla="*/ 0 h 172129"/>
                            <a:gd name="connsiteX2" fmla="*/ 0 w 146906"/>
                            <a:gd name="connsiteY2" fmla="*/ 43032 h 172129"/>
                            <a:gd name="connsiteX3" fmla="*/ 0 w 146906"/>
                            <a:gd name="connsiteY3" fmla="*/ 129097 h 172129"/>
                            <a:gd name="connsiteX4" fmla="*/ 73453 w 146906"/>
                            <a:gd name="connsiteY4" fmla="*/ 172129 h 172129"/>
                            <a:gd name="connsiteX5" fmla="*/ 146906 w 146906"/>
                            <a:gd name="connsiteY5" fmla="*/ 129097 h 17212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46906" h="172129">
                              <a:moveTo>
                                <a:pt x="146906" y="43032"/>
                              </a:moveTo>
                              <a:lnTo>
                                <a:pt x="73453" y="0"/>
                              </a:lnTo>
                              <a:lnTo>
                                <a:pt x="0" y="43032"/>
                              </a:lnTo>
                              <a:lnTo>
                                <a:pt x="0" y="129097"/>
                              </a:lnTo>
                              <a:lnTo>
                                <a:pt x="73453" y="172129"/>
                              </a:lnTo>
                              <a:lnTo>
                                <a:pt x="146906" y="12909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866544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31" name="Gráfico 4">
                        <a:extLst>
                          <a:ext uri="{FF2B5EF4-FFF2-40B4-BE49-F238E27FC236}">
                            <a16:creationId xmlns:a16="http://schemas.microsoft.com/office/drawing/2014/main" id="{53BD8FE5-9A09-DD16-FB83-955D23896C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48293" y="3470547"/>
                        <a:ext cx="206693" cy="241871"/>
                        <a:chOff x="3748293" y="3470547"/>
                        <a:chExt cx="206693" cy="241871"/>
                      </a:xfrm>
                    </p:grpSpPr>
                    <p:sp>
                      <p:nvSpPr>
                        <p:cNvPr id="1132" name="Forma Livre: Forma 1131">
                          <a:extLst>
                            <a:ext uri="{FF2B5EF4-FFF2-40B4-BE49-F238E27FC236}">
                              <a16:creationId xmlns:a16="http://schemas.microsoft.com/office/drawing/2014/main" id="{9F83808D-67CC-717D-7427-31E1E76819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8293" y="3470547"/>
                          <a:ext cx="206693" cy="241871"/>
                        </a:xfrm>
                        <a:custGeom>
                          <a:avLst/>
                          <a:gdLst>
                            <a:gd name="connsiteX0" fmla="*/ 206694 w 206693"/>
                            <a:gd name="connsiteY0" fmla="*/ 60344 h 241871"/>
                            <a:gd name="connsiteX1" fmla="*/ 103469 w 206693"/>
                            <a:gd name="connsiteY1" fmla="*/ 0 h 241871"/>
                            <a:gd name="connsiteX2" fmla="*/ 0 w 206693"/>
                            <a:gd name="connsiteY2" fmla="*/ 60344 h 241871"/>
                            <a:gd name="connsiteX3" fmla="*/ 0 w 206693"/>
                            <a:gd name="connsiteY3" fmla="*/ 181280 h 241871"/>
                            <a:gd name="connsiteX4" fmla="*/ 103469 w 206693"/>
                            <a:gd name="connsiteY4" fmla="*/ 241872 h 241871"/>
                            <a:gd name="connsiteX5" fmla="*/ 206694 w 206693"/>
                            <a:gd name="connsiteY5" fmla="*/ 181280 h 2418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6693" h="241871">
                              <a:moveTo>
                                <a:pt x="206694" y="60344"/>
                              </a:moveTo>
                              <a:lnTo>
                                <a:pt x="103469" y="0"/>
                              </a:lnTo>
                              <a:lnTo>
                                <a:pt x="0" y="60344"/>
                              </a:lnTo>
                              <a:lnTo>
                                <a:pt x="0" y="181280"/>
                              </a:lnTo>
                              <a:lnTo>
                                <a:pt x="103469" y="241872"/>
                              </a:lnTo>
                              <a:lnTo>
                                <a:pt x="206694" y="1812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33" name="Forma Livre: Forma 1132">
                          <a:extLst>
                            <a:ext uri="{FF2B5EF4-FFF2-40B4-BE49-F238E27FC236}">
                              <a16:creationId xmlns:a16="http://schemas.microsoft.com/office/drawing/2014/main" id="{DFFC8B10-5AD2-1280-D088-B6871EC067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57322" y="3480935"/>
                          <a:ext cx="188879" cy="221096"/>
                        </a:xfrm>
                        <a:custGeom>
                          <a:avLst/>
                          <a:gdLst>
                            <a:gd name="connsiteX0" fmla="*/ 188879 w 188879"/>
                            <a:gd name="connsiteY0" fmla="*/ 55151 h 221096"/>
                            <a:gd name="connsiteX1" fmla="*/ 94440 w 188879"/>
                            <a:gd name="connsiteY1" fmla="*/ 0 h 221096"/>
                            <a:gd name="connsiteX2" fmla="*/ 0 w 188879"/>
                            <a:gd name="connsiteY2" fmla="*/ 55151 h 221096"/>
                            <a:gd name="connsiteX3" fmla="*/ 0 w 188879"/>
                            <a:gd name="connsiteY3" fmla="*/ 165699 h 221096"/>
                            <a:gd name="connsiteX4" fmla="*/ 94440 w 188879"/>
                            <a:gd name="connsiteY4" fmla="*/ 221097 h 221096"/>
                            <a:gd name="connsiteX5" fmla="*/ 188879 w 188879"/>
                            <a:gd name="connsiteY5" fmla="*/ 165699 h 221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879" h="221096">
                              <a:moveTo>
                                <a:pt x="188879" y="55151"/>
                              </a:moveTo>
                              <a:lnTo>
                                <a:pt x="94440" y="0"/>
                              </a:lnTo>
                              <a:lnTo>
                                <a:pt x="0" y="55151"/>
                              </a:lnTo>
                              <a:lnTo>
                                <a:pt x="0" y="165699"/>
                              </a:lnTo>
                              <a:lnTo>
                                <a:pt x="94440" y="221097"/>
                              </a:lnTo>
                              <a:lnTo>
                                <a:pt x="188879" y="16569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109918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34" name="Forma Livre: Forma 1133">
                          <a:extLst>
                            <a:ext uri="{FF2B5EF4-FFF2-40B4-BE49-F238E27FC236}">
                              <a16:creationId xmlns:a16="http://schemas.microsoft.com/office/drawing/2014/main" id="{3F695B18-6F79-BB0E-50AE-FF95F49090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4155" y="3489096"/>
                          <a:ext cx="174969" cy="204774"/>
                        </a:xfrm>
                        <a:custGeom>
                          <a:avLst/>
                          <a:gdLst>
                            <a:gd name="connsiteX0" fmla="*/ 174970 w 174969"/>
                            <a:gd name="connsiteY0" fmla="*/ 51194 h 204774"/>
                            <a:gd name="connsiteX1" fmla="*/ 87607 w 174969"/>
                            <a:gd name="connsiteY1" fmla="*/ 0 h 204774"/>
                            <a:gd name="connsiteX2" fmla="*/ 0 w 174969"/>
                            <a:gd name="connsiteY2" fmla="*/ 51194 h 204774"/>
                            <a:gd name="connsiteX3" fmla="*/ 0 w 174969"/>
                            <a:gd name="connsiteY3" fmla="*/ 153581 h 204774"/>
                            <a:gd name="connsiteX4" fmla="*/ 87607 w 174969"/>
                            <a:gd name="connsiteY4" fmla="*/ 204775 h 204774"/>
                            <a:gd name="connsiteX5" fmla="*/ 174970 w 174969"/>
                            <a:gd name="connsiteY5" fmla="*/ 153581 h 20477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4969" h="204774">
                              <a:moveTo>
                                <a:pt x="174970" y="51194"/>
                              </a:moveTo>
                              <a:lnTo>
                                <a:pt x="87607" y="0"/>
                              </a:lnTo>
                              <a:lnTo>
                                <a:pt x="0" y="51194"/>
                              </a:lnTo>
                              <a:lnTo>
                                <a:pt x="0" y="153581"/>
                              </a:lnTo>
                              <a:lnTo>
                                <a:pt x="87607" y="204775"/>
                              </a:lnTo>
                              <a:lnTo>
                                <a:pt x="174970" y="153581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8665861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35" name="Gráfico 4">
                        <a:extLst>
                          <a:ext uri="{FF2B5EF4-FFF2-40B4-BE49-F238E27FC236}">
                            <a16:creationId xmlns:a16="http://schemas.microsoft.com/office/drawing/2014/main" id="{1D45EE09-1215-E54B-F6E6-F84CD19B147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530409" y="2151878"/>
                        <a:ext cx="413631" cy="483990"/>
                        <a:chOff x="4530409" y="2151878"/>
                        <a:chExt cx="413631" cy="483990"/>
                      </a:xfrm>
                    </p:grpSpPr>
                    <p:sp>
                      <p:nvSpPr>
                        <p:cNvPr id="1136" name="Forma Livre: Forma 1135">
                          <a:extLst>
                            <a:ext uri="{FF2B5EF4-FFF2-40B4-BE49-F238E27FC236}">
                              <a16:creationId xmlns:a16="http://schemas.microsoft.com/office/drawing/2014/main" id="{56016165-893D-640C-6150-7F25DCD97C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30409" y="2151878"/>
                          <a:ext cx="413631" cy="483990"/>
                        </a:xfrm>
                        <a:custGeom>
                          <a:avLst/>
                          <a:gdLst>
                            <a:gd name="connsiteX0" fmla="*/ 413631 w 413631"/>
                            <a:gd name="connsiteY0" fmla="*/ 120936 h 483990"/>
                            <a:gd name="connsiteX1" fmla="*/ 206937 w 413631"/>
                            <a:gd name="connsiteY1" fmla="*/ 0 h 483990"/>
                            <a:gd name="connsiteX2" fmla="*/ 0 w 413631"/>
                            <a:gd name="connsiteY2" fmla="*/ 120936 h 483990"/>
                            <a:gd name="connsiteX3" fmla="*/ 0 w 413631"/>
                            <a:gd name="connsiteY3" fmla="*/ 362807 h 483990"/>
                            <a:gd name="connsiteX4" fmla="*/ 206937 w 413631"/>
                            <a:gd name="connsiteY4" fmla="*/ 483990 h 483990"/>
                            <a:gd name="connsiteX5" fmla="*/ 413631 w 413631"/>
                            <a:gd name="connsiteY5" fmla="*/ 362807 h 4839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3631" h="483990">
                              <a:moveTo>
                                <a:pt x="413631" y="120936"/>
                              </a:moveTo>
                              <a:lnTo>
                                <a:pt x="206937" y="0"/>
                              </a:lnTo>
                              <a:lnTo>
                                <a:pt x="0" y="120936"/>
                              </a:lnTo>
                              <a:lnTo>
                                <a:pt x="0" y="362807"/>
                              </a:lnTo>
                              <a:lnTo>
                                <a:pt x="206937" y="483990"/>
                              </a:lnTo>
                              <a:lnTo>
                                <a:pt x="413631" y="36280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37" name="Forma Livre: Forma 1136">
                          <a:extLst>
                            <a:ext uri="{FF2B5EF4-FFF2-40B4-BE49-F238E27FC236}">
                              <a16:creationId xmlns:a16="http://schemas.microsoft.com/office/drawing/2014/main" id="{F2A85173-766F-81E9-79EC-B3B350F9F3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48223" y="2172405"/>
                          <a:ext cx="378246" cy="442688"/>
                        </a:xfrm>
                        <a:custGeom>
                          <a:avLst/>
                          <a:gdLst>
                            <a:gd name="connsiteX0" fmla="*/ 378247 w 378246"/>
                            <a:gd name="connsiteY0" fmla="*/ 110796 h 442688"/>
                            <a:gd name="connsiteX1" fmla="*/ 189123 w 378246"/>
                            <a:gd name="connsiteY1" fmla="*/ 0 h 442688"/>
                            <a:gd name="connsiteX2" fmla="*/ 0 w 378246"/>
                            <a:gd name="connsiteY2" fmla="*/ 110796 h 442688"/>
                            <a:gd name="connsiteX3" fmla="*/ 0 w 378246"/>
                            <a:gd name="connsiteY3" fmla="*/ 332140 h 442688"/>
                            <a:gd name="connsiteX4" fmla="*/ 189123 w 378246"/>
                            <a:gd name="connsiteY4" fmla="*/ 442689 h 442688"/>
                            <a:gd name="connsiteX5" fmla="*/ 378247 w 378246"/>
                            <a:gd name="connsiteY5" fmla="*/ 332140 h 442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8246" h="442688">
                              <a:moveTo>
                                <a:pt x="378247" y="110796"/>
                              </a:moveTo>
                              <a:lnTo>
                                <a:pt x="189123" y="0"/>
                              </a:lnTo>
                              <a:lnTo>
                                <a:pt x="0" y="110796"/>
                              </a:lnTo>
                              <a:lnTo>
                                <a:pt x="0" y="332140"/>
                              </a:lnTo>
                              <a:lnTo>
                                <a:pt x="189123" y="442689"/>
                              </a:lnTo>
                              <a:lnTo>
                                <a:pt x="378247" y="33214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108779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38" name="Forma Livre: Forma 1137">
                          <a:extLst>
                            <a:ext uri="{FF2B5EF4-FFF2-40B4-BE49-F238E27FC236}">
                              <a16:creationId xmlns:a16="http://schemas.microsoft.com/office/drawing/2014/main" id="{DA10CC61-FB56-9B52-0A34-3F7D85EF3A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62377" y="2188975"/>
                          <a:ext cx="349939" cy="409549"/>
                        </a:xfrm>
                        <a:custGeom>
                          <a:avLst/>
                          <a:gdLst>
                            <a:gd name="connsiteX0" fmla="*/ 349940 w 349939"/>
                            <a:gd name="connsiteY0" fmla="*/ 102387 h 409549"/>
                            <a:gd name="connsiteX1" fmla="*/ 174970 w 349939"/>
                            <a:gd name="connsiteY1" fmla="*/ 0 h 409549"/>
                            <a:gd name="connsiteX2" fmla="*/ 0 w 349939"/>
                            <a:gd name="connsiteY2" fmla="*/ 102387 h 409549"/>
                            <a:gd name="connsiteX3" fmla="*/ 0 w 349939"/>
                            <a:gd name="connsiteY3" fmla="*/ 307162 h 409549"/>
                            <a:gd name="connsiteX4" fmla="*/ 174970 w 349939"/>
                            <a:gd name="connsiteY4" fmla="*/ 409549 h 409549"/>
                            <a:gd name="connsiteX5" fmla="*/ 349940 w 349939"/>
                            <a:gd name="connsiteY5" fmla="*/ 307162 h 4095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9939" h="409549">
                              <a:moveTo>
                                <a:pt x="349940" y="102387"/>
                              </a:moveTo>
                              <a:lnTo>
                                <a:pt x="174970" y="0"/>
                              </a:lnTo>
                              <a:lnTo>
                                <a:pt x="0" y="102387"/>
                              </a:lnTo>
                              <a:lnTo>
                                <a:pt x="0" y="307162"/>
                              </a:lnTo>
                              <a:lnTo>
                                <a:pt x="174970" y="409549"/>
                              </a:lnTo>
                              <a:lnTo>
                                <a:pt x="349940" y="307162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866457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39" name="Gráfico 4">
                        <a:extLst>
                          <a:ext uri="{FF2B5EF4-FFF2-40B4-BE49-F238E27FC236}">
                            <a16:creationId xmlns:a16="http://schemas.microsoft.com/office/drawing/2014/main" id="{D6750132-983D-3658-BF81-4C67BFB603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01544" y="201079"/>
                        <a:ext cx="209377" cy="245086"/>
                        <a:chOff x="3901544" y="201079"/>
                        <a:chExt cx="209377" cy="245086"/>
                      </a:xfrm>
                    </p:grpSpPr>
                    <p:sp>
                      <p:nvSpPr>
                        <p:cNvPr id="1140" name="Forma Livre: Forma 1139">
                          <a:extLst>
                            <a:ext uri="{FF2B5EF4-FFF2-40B4-BE49-F238E27FC236}">
                              <a16:creationId xmlns:a16="http://schemas.microsoft.com/office/drawing/2014/main" id="{28E6FE18-05C0-5741-CB3E-FB50D6AEB2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01544" y="201079"/>
                          <a:ext cx="209377" cy="245086"/>
                        </a:xfrm>
                        <a:custGeom>
                          <a:avLst/>
                          <a:gdLst>
                            <a:gd name="connsiteX0" fmla="*/ 209378 w 209377"/>
                            <a:gd name="connsiteY0" fmla="*/ 61333 h 245086"/>
                            <a:gd name="connsiteX1" fmla="*/ 104689 w 209377"/>
                            <a:gd name="connsiteY1" fmla="*/ 0 h 245086"/>
                            <a:gd name="connsiteX2" fmla="*/ 0 w 209377"/>
                            <a:gd name="connsiteY2" fmla="*/ 61333 h 245086"/>
                            <a:gd name="connsiteX3" fmla="*/ 0 w 209377"/>
                            <a:gd name="connsiteY3" fmla="*/ 183753 h 245086"/>
                            <a:gd name="connsiteX4" fmla="*/ 104689 w 209377"/>
                            <a:gd name="connsiteY4" fmla="*/ 245086 h 245086"/>
                            <a:gd name="connsiteX5" fmla="*/ 209378 w 209377"/>
                            <a:gd name="connsiteY5" fmla="*/ 183753 h 2450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9377" h="245086">
                              <a:moveTo>
                                <a:pt x="209378" y="61333"/>
                              </a:moveTo>
                              <a:lnTo>
                                <a:pt x="104689" y="0"/>
                              </a:lnTo>
                              <a:lnTo>
                                <a:pt x="0" y="61333"/>
                              </a:lnTo>
                              <a:lnTo>
                                <a:pt x="0" y="183753"/>
                              </a:lnTo>
                              <a:lnTo>
                                <a:pt x="104689" y="245086"/>
                              </a:lnTo>
                              <a:lnTo>
                                <a:pt x="209378" y="18375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41" name="Forma Livre: Forma 1140">
                          <a:extLst>
                            <a:ext uri="{FF2B5EF4-FFF2-40B4-BE49-F238E27FC236}">
                              <a16:creationId xmlns:a16="http://schemas.microsoft.com/office/drawing/2014/main" id="{EC43B1B4-9595-D112-8397-D94B473231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10329" y="211466"/>
                          <a:ext cx="191563" cy="224064"/>
                        </a:xfrm>
                        <a:custGeom>
                          <a:avLst/>
                          <a:gdLst>
                            <a:gd name="connsiteX0" fmla="*/ 191564 w 191563"/>
                            <a:gd name="connsiteY0" fmla="*/ 56140 h 224064"/>
                            <a:gd name="connsiteX1" fmla="*/ 95904 w 191563"/>
                            <a:gd name="connsiteY1" fmla="*/ 0 h 224064"/>
                            <a:gd name="connsiteX2" fmla="*/ 0 w 191563"/>
                            <a:gd name="connsiteY2" fmla="*/ 56140 h 224064"/>
                            <a:gd name="connsiteX3" fmla="*/ 0 w 191563"/>
                            <a:gd name="connsiteY3" fmla="*/ 168172 h 224064"/>
                            <a:gd name="connsiteX4" fmla="*/ 95904 w 191563"/>
                            <a:gd name="connsiteY4" fmla="*/ 224065 h 224064"/>
                            <a:gd name="connsiteX5" fmla="*/ 191564 w 191563"/>
                            <a:gd name="connsiteY5" fmla="*/ 168172 h 224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91563" h="224064">
                              <a:moveTo>
                                <a:pt x="191564" y="56140"/>
                              </a:moveTo>
                              <a:lnTo>
                                <a:pt x="95904" y="0"/>
                              </a:lnTo>
                              <a:lnTo>
                                <a:pt x="0" y="56140"/>
                              </a:lnTo>
                              <a:lnTo>
                                <a:pt x="0" y="168172"/>
                              </a:lnTo>
                              <a:lnTo>
                                <a:pt x="95904" y="224065"/>
                              </a:lnTo>
                              <a:lnTo>
                                <a:pt x="191564" y="168172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110012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42" name="Forma Livre: Forma 1141">
                          <a:extLst>
                            <a:ext uri="{FF2B5EF4-FFF2-40B4-BE49-F238E27FC236}">
                              <a16:creationId xmlns:a16="http://schemas.microsoft.com/office/drawing/2014/main" id="{CBE08630-519D-5969-D69F-F8AE48E04B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17650" y="219875"/>
                          <a:ext cx="177166" cy="207247"/>
                        </a:xfrm>
                        <a:custGeom>
                          <a:avLst/>
                          <a:gdLst>
                            <a:gd name="connsiteX0" fmla="*/ 177166 w 177166"/>
                            <a:gd name="connsiteY0" fmla="*/ 51936 h 207247"/>
                            <a:gd name="connsiteX1" fmla="*/ 88583 w 177166"/>
                            <a:gd name="connsiteY1" fmla="*/ 0 h 207247"/>
                            <a:gd name="connsiteX2" fmla="*/ 0 w 177166"/>
                            <a:gd name="connsiteY2" fmla="*/ 51936 h 207247"/>
                            <a:gd name="connsiteX3" fmla="*/ 0 w 177166"/>
                            <a:gd name="connsiteY3" fmla="*/ 155559 h 207247"/>
                            <a:gd name="connsiteX4" fmla="*/ 88583 w 177166"/>
                            <a:gd name="connsiteY4" fmla="*/ 207248 h 207247"/>
                            <a:gd name="connsiteX5" fmla="*/ 177166 w 177166"/>
                            <a:gd name="connsiteY5" fmla="*/ 155559 h 2072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7166" h="207247">
                              <a:moveTo>
                                <a:pt x="177166" y="51936"/>
                              </a:moveTo>
                              <a:lnTo>
                                <a:pt x="88583" y="0"/>
                              </a:lnTo>
                              <a:lnTo>
                                <a:pt x="0" y="51936"/>
                              </a:lnTo>
                              <a:lnTo>
                                <a:pt x="0" y="155559"/>
                              </a:lnTo>
                              <a:lnTo>
                                <a:pt x="88583" y="207248"/>
                              </a:lnTo>
                              <a:lnTo>
                                <a:pt x="177166" y="155559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8665966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grpSp>
                  <p:nvGrpSpPr>
                    <p:cNvPr id="1143" name="Gráfico 4">
                      <a:extLst>
                        <a:ext uri="{FF2B5EF4-FFF2-40B4-BE49-F238E27FC236}">
                          <a16:creationId xmlns:a16="http://schemas.microsoft.com/office/drawing/2014/main" id="{83C00115-B95F-C1AF-D42E-E5FA2408F7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73741" y="5399336"/>
                      <a:ext cx="650584" cy="690990"/>
                      <a:chOff x="2973741" y="5399336"/>
                      <a:chExt cx="650584" cy="690990"/>
                    </a:xfrm>
                  </p:grpSpPr>
                  <p:grpSp>
                    <p:nvGrpSpPr>
                      <p:cNvPr id="1144" name="Gráfico 4">
                        <a:extLst>
                          <a:ext uri="{FF2B5EF4-FFF2-40B4-BE49-F238E27FC236}">
                            <a16:creationId xmlns:a16="http://schemas.microsoft.com/office/drawing/2014/main" id="{EB2C5C4B-820D-F312-60BE-871970D41F6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86099" y="5399336"/>
                        <a:ext cx="338225" cy="395946"/>
                        <a:chOff x="3286099" y="5399336"/>
                        <a:chExt cx="338225" cy="395946"/>
                      </a:xfrm>
                    </p:grpSpPr>
                    <p:sp>
                      <p:nvSpPr>
                        <p:cNvPr id="1145" name="Forma Livre: Forma 1144">
                          <a:extLst>
                            <a:ext uri="{FF2B5EF4-FFF2-40B4-BE49-F238E27FC236}">
                              <a16:creationId xmlns:a16="http://schemas.microsoft.com/office/drawing/2014/main" id="{B822CD95-8E74-5EC0-73C8-6863582DC1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86099" y="5399336"/>
                          <a:ext cx="338225" cy="395946"/>
                        </a:xfrm>
                        <a:custGeom>
                          <a:avLst/>
                          <a:gdLst>
                            <a:gd name="connsiteX0" fmla="*/ 338226 w 338225"/>
                            <a:gd name="connsiteY0" fmla="*/ 98925 h 395946"/>
                            <a:gd name="connsiteX1" fmla="*/ 169113 w 338225"/>
                            <a:gd name="connsiteY1" fmla="*/ 0 h 395946"/>
                            <a:gd name="connsiteX2" fmla="*/ 0 w 338225"/>
                            <a:gd name="connsiteY2" fmla="*/ 98925 h 395946"/>
                            <a:gd name="connsiteX3" fmla="*/ 0 w 338225"/>
                            <a:gd name="connsiteY3" fmla="*/ 296775 h 395946"/>
                            <a:gd name="connsiteX4" fmla="*/ 169113 w 338225"/>
                            <a:gd name="connsiteY4" fmla="*/ 395947 h 395946"/>
                            <a:gd name="connsiteX5" fmla="*/ 338226 w 338225"/>
                            <a:gd name="connsiteY5" fmla="*/ 296775 h 3959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38225" h="395946">
                              <a:moveTo>
                                <a:pt x="338226" y="98925"/>
                              </a:moveTo>
                              <a:lnTo>
                                <a:pt x="169113" y="0"/>
                              </a:lnTo>
                              <a:lnTo>
                                <a:pt x="0" y="98925"/>
                              </a:lnTo>
                              <a:lnTo>
                                <a:pt x="0" y="296775"/>
                              </a:lnTo>
                              <a:lnTo>
                                <a:pt x="169113" y="395947"/>
                              </a:lnTo>
                              <a:lnTo>
                                <a:pt x="338226" y="29677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46" name="Forma Livre: Forma 1145">
                          <a:extLst>
                            <a:ext uri="{FF2B5EF4-FFF2-40B4-BE49-F238E27FC236}">
                              <a16:creationId xmlns:a16="http://schemas.microsoft.com/office/drawing/2014/main" id="{D4E083DA-5919-62E3-56F5-584B6046F6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4895" y="5432970"/>
                          <a:ext cx="280634" cy="328430"/>
                        </a:xfrm>
                        <a:custGeom>
                          <a:avLst/>
                          <a:gdLst>
                            <a:gd name="connsiteX0" fmla="*/ 280635 w 280634"/>
                            <a:gd name="connsiteY0" fmla="*/ 82108 h 328430"/>
                            <a:gd name="connsiteX1" fmla="*/ 140317 w 280634"/>
                            <a:gd name="connsiteY1" fmla="*/ 0 h 328430"/>
                            <a:gd name="connsiteX2" fmla="*/ 0 w 280634"/>
                            <a:gd name="connsiteY2" fmla="*/ 82108 h 328430"/>
                            <a:gd name="connsiteX3" fmla="*/ 0 w 280634"/>
                            <a:gd name="connsiteY3" fmla="*/ 246323 h 328430"/>
                            <a:gd name="connsiteX4" fmla="*/ 140317 w 280634"/>
                            <a:gd name="connsiteY4" fmla="*/ 328431 h 328430"/>
                            <a:gd name="connsiteX5" fmla="*/ 280635 w 280634"/>
                            <a:gd name="connsiteY5" fmla="*/ 246323 h 3284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634" h="328430">
                              <a:moveTo>
                                <a:pt x="280635" y="82108"/>
                              </a:moveTo>
                              <a:lnTo>
                                <a:pt x="140317" y="0"/>
                              </a:lnTo>
                              <a:lnTo>
                                <a:pt x="0" y="82108"/>
                              </a:lnTo>
                              <a:lnTo>
                                <a:pt x="0" y="246323"/>
                              </a:lnTo>
                              <a:lnTo>
                                <a:pt x="140317" y="328431"/>
                              </a:lnTo>
                              <a:lnTo>
                                <a:pt x="280635" y="246323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3109133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47" name="Forma Livre: Forma 1146">
                          <a:extLst>
                            <a:ext uri="{FF2B5EF4-FFF2-40B4-BE49-F238E27FC236}">
                              <a16:creationId xmlns:a16="http://schemas.microsoft.com/office/drawing/2014/main" id="{47A70791-8944-3ACB-E83D-90A8AAF3D6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25388" y="5445336"/>
                          <a:ext cx="259648" cy="303699"/>
                        </a:xfrm>
                        <a:custGeom>
                          <a:avLst/>
                          <a:gdLst>
                            <a:gd name="connsiteX0" fmla="*/ 259648 w 259648"/>
                            <a:gd name="connsiteY0" fmla="*/ 75925 h 303699"/>
                            <a:gd name="connsiteX1" fmla="*/ 129824 w 259648"/>
                            <a:gd name="connsiteY1" fmla="*/ 0 h 303699"/>
                            <a:gd name="connsiteX2" fmla="*/ 0 w 259648"/>
                            <a:gd name="connsiteY2" fmla="*/ 75925 h 303699"/>
                            <a:gd name="connsiteX3" fmla="*/ 0 w 259648"/>
                            <a:gd name="connsiteY3" fmla="*/ 227775 h 303699"/>
                            <a:gd name="connsiteX4" fmla="*/ 129824 w 259648"/>
                            <a:gd name="connsiteY4" fmla="*/ 303699 h 303699"/>
                            <a:gd name="connsiteX5" fmla="*/ 259648 w 259648"/>
                            <a:gd name="connsiteY5" fmla="*/ 227775 h 3036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59648" h="303699">
                              <a:moveTo>
                                <a:pt x="259648" y="75925"/>
                              </a:moveTo>
                              <a:lnTo>
                                <a:pt x="129824" y="0"/>
                              </a:lnTo>
                              <a:lnTo>
                                <a:pt x="0" y="75925"/>
                              </a:lnTo>
                              <a:lnTo>
                                <a:pt x="0" y="227775"/>
                              </a:lnTo>
                              <a:lnTo>
                                <a:pt x="129824" y="303699"/>
                              </a:lnTo>
                              <a:lnTo>
                                <a:pt x="259648" y="227775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3B7393"/>
                            </a:gs>
                            <a:gs pos="50000">
                              <a:srgbClr val="6096AE"/>
                            </a:gs>
                            <a:gs pos="100000">
                              <a:srgbClr val="86B9C9"/>
                            </a:gs>
                          </a:gsLst>
                          <a:lin ang="18664365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48" name="Gráfico 4">
                        <a:extLst>
                          <a:ext uri="{FF2B5EF4-FFF2-40B4-BE49-F238E27FC236}">
                            <a16:creationId xmlns:a16="http://schemas.microsoft.com/office/drawing/2014/main" id="{1959D89F-6CC4-DBBC-7F0D-0FFFC3F710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73741" y="5416400"/>
                        <a:ext cx="324804" cy="380366"/>
                        <a:chOff x="2973741" y="5416400"/>
                        <a:chExt cx="324804" cy="380366"/>
                      </a:xfrm>
                    </p:grpSpPr>
                    <p:sp>
                      <p:nvSpPr>
                        <p:cNvPr id="1149" name="Forma Livre: Forma 1148">
                          <a:extLst>
                            <a:ext uri="{FF2B5EF4-FFF2-40B4-BE49-F238E27FC236}">
                              <a16:creationId xmlns:a16="http://schemas.microsoft.com/office/drawing/2014/main" id="{32ECAB7D-A72E-388D-CAB7-CF3A59F6B4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73741" y="5416400"/>
                          <a:ext cx="324804" cy="380366"/>
                        </a:xfrm>
                        <a:custGeom>
                          <a:avLst/>
                          <a:gdLst>
                            <a:gd name="connsiteX0" fmla="*/ 324804 w 324804"/>
                            <a:gd name="connsiteY0" fmla="*/ 95215 h 380366"/>
                            <a:gd name="connsiteX1" fmla="*/ 162524 w 324804"/>
                            <a:gd name="connsiteY1" fmla="*/ 0 h 380366"/>
                            <a:gd name="connsiteX2" fmla="*/ 0 w 324804"/>
                            <a:gd name="connsiteY2" fmla="*/ 95215 h 380366"/>
                            <a:gd name="connsiteX3" fmla="*/ 0 w 324804"/>
                            <a:gd name="connsiteY3" fmla="*/ 285151 h 380366"/>
                            <a:gd name="connsiteX4" fmla="*/ 162524 w 324804"/>
                            <a:gd name="connsiteY4" fmla="*/ 380366 h 380366"/>
                            <a:gd name="connsiteX5" fmla="*/ 324804 w 324804"/>
                            <a:gd name="connsiteY5" fmla="*/ 285151 h 3803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24804" h="380366">
                              <a:moveTo>
                                <a:pt x="324804" y="95215"/>
                              </a:moveTo>
                              <a:lnTo>
                                <a:pt x="162524" y="0"/>
                              </a:lnTo>
                              <a:lnTo>
                                <a:pt x="0" y="95215"/>
                              </a:lnTo>
                              <a:lnTo>
                                <a:pt x="0" y="285151"/>
                              </a:lnTo>
                              <a:lnTo>
                                <a:pt x="162524" y="380366"/>
                              </a:lnTo>
                              <a:lnTo>
                                <a:pt x="324804" y="28515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50" name="Forma Livre: Forma 1149">
                          <a:extLst>
                            <a:ext uri="{FF2B5EF4-FFF2-40B4-BE49-F238E27FC236}">
                              <a16:creationId xmlns:a16="http://schemas.microsoft.com/office/drawing/2014/main" id="{BE5AC8B5-CC6B-8694-1904-D49CB8AE33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87651" y="5432723"/>
                          <a:ext cx="297228" cy="347720"/>
                        </a:xfrm>
                        <a:custGeom>
                          <a:avLst/>
                          <a:gdLst>
                            <a:gd name="connsiteX0" fmla="*/ 297229 w 297228"/>
                            <a:gd name="connsiteY0" fmla="*/ 86806 h 347720"/>
                            <a:gd name="connsiteX1" fmla="*/ 148614 w 297228"/>
                            <a:gd name="connsiteY1" fmla="*/ 0 h 347720"/>
                            <a:gd name="connsiteX2" fmla="*/ 0 w 297228"/>
                            <a:gd name="connsiteY2" fmla="*/ 86806 h 347720"/>
                            <a:gd name="connsiteX3" fmla="*/ 0 w 297228"/>
                            <a:gd name="connsiteY3" fmla="*/ 260667 h 347720"/>
                            <a:gd name="connsiteX4" fmla="*/ 148614 w 297228"/>
                            <a:gd name="connsiteY4" fmla="*/ 347721 h 347720"/>
                            <a:gd name="connsiteX5" fmla="*/ 297229 w 297228"/>
                            <a:gd name="connsiteY5" fmla="*/ 260667 h 3477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228" h="347720">
                              <a:moveTo>
                                <a:pt x="297229" y="86806"/>
                              </a:moveTo>
                              <a:lnTo>
                                <a:pt x="148614" y="0"/>
                              </a:lnTo>
                              <a:lnTo>
                                <a:pt x="0" y="86806"/>
                              </a:lnTo>
                              <a:lnTo>
                                <a:pt x="0" y="260667"/>
                              </a:lnTo>
                              <a:lnTo>
                                <a:pt x="148614" y="347721"/>
                              </a:lnTo>
                              <a:lnTo>
                                <a:pt x="297229" y="26066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10931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51" name="Forma Livre: Forma 1150">
                          <a:extLst>
                            <a:ext uri="{FF2B5EF4-FFF2-40B4-BE49-F238E27FC236}">
                              <a16:creationId xmlns:a16="http://schemas.microsoft.com/office/drawing/2014/main" id="{53CB8968-0900-244D-0501-41129712B9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98632" y="5445583"/>
                          <a:ext cx="275022" cy="321753"/>
                        </a:xfrm>
                        <a:custGeom>
                          <a:avLst/>
                          <a:gdLst>
                            <a:gd name="connsiteX0" fmla="*/ 275022 w 275022"/>
                            <a:gd name="connsiteY0" fmla="*/ 80624 h 321753"/>
                            <a:gd name="connsiteX1" fmla="*/ 137633 w 275022"/>
                            <a:gd name="connsiteY1" fmla="*/ 0 h 321753"/>
                            <a:gd name="connsiteX2" fmla="*/ 0 w 275022"/>
                            <a:gd name="connsiteY2" fmla="*/ 80624 h 321753"/>
                            <a:gd name="connsiteX3" fmla="*/ 0 w 275022"/>
                            <a:gd name="connsiteY3" fmla="*/ 241377 h 321753"/>
                            <a:gd name="connsiteX4" fmla="*/ 137633 w 275022"/>
                            <a:gd name="connsiteY4" fmla="*/ 321754 h 321753"/>
                            <a:gd name="connsiteX5" fmla="*/ 275022 w 275022"/>
                            <a:gd name="connsiteY5" fmla="*/ 241377 h 3217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5022" h="321753">
                              <a:moveTo>
                                <a:pt x="275022" y="80624"/>
                              </a:moveTo>
                              <a:lnTo>
                                <a:pt x="137633" y="0"/>
                              </a:lnTo>
                              <a:lnTo>
                                <a:pt x="0" y="80624"/>
                              </a:lnTo>
                              <a:lnTo>
                                <a:pt x="0" y="241377"/>
                              </a:lnTo>
                              <a:lnTo>
                                <a:pt x="137633" y="321754"/>
                              </a:lnTo>
                              <a:lnTo>
                                <a:pt x="275022" y="24137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8664913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1152" name="Gráfico 4">
                        <a:extLst>
                          <a:ext uri="{FF2B5EF4-FFF2-40B4-BE49-F238E27FC236}">
                            <a16:creationId xmlns:a16="http://schemas.microsoft.com/office/drawing/2014/main" id="{C76A5636-AFA1-29D0-916B-E9BEB6D6C5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138705" y="5710207"/>
                        <a:ext cx="324804" cy="380118"/>
                        <a:chOff x="3138705" y="5710207"/>
                        <a:chExt cx="324804" cy="380118"/>
                      </a:xfrm>
                    </p:grpSpPr>
                    <p:sp>
                      <p:nvSpPr>
                        <p:cNvPr id="1153" name="Forma Livre: Forma 1152">
                          <a:extLst>
                            <a:ext uri="{FF2B5EF4-FFF2-40B4-BE49-F238E27FC236}">
                              <a16:creationId xmlns:a16="http://schemas.microsoft.com/office/drawing/2014/main" id="{236A98BC-3408-58BC-E83B-590D654991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38705" y="5710207"/>
                          <a:ext cx="324804" cy="380118"/>
                        </a:xfrm>
                        <a:custGeom>
                          <a:avLst/>
                          <a:gdLst>
                            <a:gd name="connsiteX0" fmla="*/ 324804 w 324804"/>
                            <a:gd name="connsiteY0" fmla="*/ 94968 h 380118"/>
                            <a:gd name="connsiteX1" fmla="*/ 162280 w 324804"/>
                            <a:gd name="connsiteY1" fmla="*/ 0 h 380118"/>
                            <a:gd name="connsiteX2" fmla="*/ 0 w 324804"/>
                            <a:gd name="connsiteY2" fmla="*/ 94968 h 380118"/>
                            <a:gd name="connsiteX3" fmla="*/ 0 w 324804"/>
                            <a:gd name="connsiteY3" fmla="*/ 285151 h 380118"/>
                            <a:gd name="connsiteX4" fmla="*/ 162280 w 324804"/>
                            <a:gd name="connsiteY4" fmla="*/ 380119 h 380118"/>
                            <a:gd name="connsiteX5" fmla="*/ 324804 w 324804"/>
                            <a:gd name="connsiteY5" fmla="*/ 285151 h 38011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24804" h="380118">
                              <a:moveTo>
                                <a:pt x="324804" y="94968"/>
                              </a:moveTo>
                              <a:lnTo>
                                <a:pt x="162280" y="0"/>
                              </a:lnTo>
                              <a:lnTo>
                                <a:pt x="0" y="94968"/>
                              </a:lnTo>
                              <a:lnTo>
                                <a:pt x="0" y="285151"/>
                              </a:lnTo>
                              <a:lnTo>
                                <a:pt x="162280" y="380119"/>
                              </a:lnTo>
                              <a:lnTo>
                                <a:pt x="324804" y="28515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DACAA"/>
                        </a:soli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54" name="Forma Livre: Forma 1153">
                          <a:extLst>
                            <a:ext uri="{FF2B5EF4-FFF2-40B4-BE49-F238E27FC236}">
                              <a16:creationId xmlns:a16="http://schemas.microsoft.com/office/drawing/2014/main" id="{94A70071-E55D-B558-42D5-89D09C3AA6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52371" y="5726283"/>
                          <a:ext cx="297228" cy="347968"/>
                        </a:xfrm>
                        <a:custGeom>
                          <a:avLst/>
                          <a:gdLst>
                            <a:gd name="connsiteX0" fmla="*/ 297229 w 297228"/>
                            <a:gd name="connsiteY0" fmla="*/ 87054 h 347968"/>
                            <a:gd name="connsiteX1" fmla="*/ 148614 w 297228"/>
                            <a:gd name="connsiteY1" fmla="*/ 0 h 347968"/>
                            <a:gd name="connsiteX2" fmla="*/ 0 w 297228"/>
                            <a:gd name="connsiteY2" fmla="*/ 87054 h 347968"/>
                            <a:gd name="connsiteX3" fmla="*/ 0 w 297228"/>
                            <a:gd name="connsiteY3" fmla="*/ 260915 h 347968"/>
                            <a:gd name="connsiteX4" fmla="*/ 148614 w 297228"/>
                            <a:gd name="connsiteY4" fmla="*/ 347969 h 347968"/>
                            <a:gd name="connsiteX5" fmla="*/ 297229 w 297228"/>
                            <a:gd name="connsiteY5" fmla="*/ 260915 h 3479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228" h="347968">
                              <a:moveTo>
                                <a:pt x="297229" y="87054"/>
                              </a:moveTo>
                              <a:lnTo>
                                <a:pt x="148614" y="0"/>
                              </a:lnTo>
                              <a:lnTo>
                                <a:pt x="0" y="87054"/>
                              </a:lnTo>
                              <a:lnTo>
                                <a:pt x="0" y="260915"/>
                              </a:lnTo>
                              <a:lnTo>
                                <a:pt x="148614" y="347969"/>
                              </a:lnTo>
                              <a:lnTo>
                                <a:pt x="297229" y="260915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3109314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55" name="Forma Livre: Forma 1154">
                          <a:extLst>
                            <a:ext uri="{FF2B5EF4-FFF2-40B4-BE49-F238E27FC236}">
                              <a16:creationId xmlns:a16="http://schemas.microsoft.com/office/drawing/2014/main" id="{1702D77F-F73C-D8BF-0A2D-4316DEDDD1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63596" y="5739390"/>
                          <a:ext cx="275021" cy="321753"/>
                        </a:xfrm>
                        <a:custGeom>
                          <a:avLst/>
                          <a:gdLst>
                            <a:gd name="connsiteX0" fmla="*/ 275022 w 275021"/>
                            <a:gd name="connsiteY0" fmla="*/ 80376 h 321753"/>
                            <a:gd name="connsiteX1" fmla="*/ 137389 w 275021"/>
                            <a:gd name="connsiteY1" fmla="*/ 0 h 321753"/>
                            <a:gd name="connsiteX2" fmla="*/ 0 w 275021"/>
                            <a:gd name="connsiteY2" fmla="*/ 80376 h 321753"/>
                            <a:gd name="connsiteX3" fmla="*/ 0 w 275021"/>
                            <a:gd name="connsiteY3" fmla="*/ 241377 h 321753"/>
                            <a:gd name="connsiteX4" fmla="*/ 137389 w 275021"/>
                            <a:gd name="connsiteY4" fmla="*/ 321753 h 321753"/>
                            <a:gd name="connsiteX5" fmla="*/ 275022 w 275021"/>
                            <a:gd name="connsiteY5" fmla="*/ 241377 h 3217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5021" h="321753">
                              <a:moveTo>
                                <a:pt x="275022" y="80376"/>
                              </a:moveTo>
                              <a:lnTo>
                                <a:pt x="137389" y="0"/>
                              </a:lnTo>
                              <a:lnTo>
                                <a:pt x="0" y="80376"/>
                              </a:lnTo>
                              <a:lnTo>
                                <a:pt x="0" y="241377"/>
                              </a:lnTo>
                              <a:lnTo>
                                <a:pt x="137389" y="321753"/>
                              </a:lnTo>
                              <a:lnTo>
                                <a:pt x="275022" y="24137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rgbClr val="FFFFFF"/>
                            </a:gs>
                            <a:gs pos="50000">
                              <a:srgbClr val="ECEDEE"/>
                            </a:gs>
                            <a:gs pos="100000">
                              <a:srgbClr val="DADCDE"/>
                            </a:gs>
                          </a:gsLst>
                          <a:lin ang="18666345" scaled="1"/>
                        </a:gradFill>
                        <a:ln w="2440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156" name="Gráfico 4">
            <a:extLst>
              <a:ext uri="{FF2B5EF4-FFF2-40B4-BE49-F238E27FC236}">
                <a16:creationId xmlns:a16="http://schemas.microsoft.com/office/drawing/2014/main" id="{96984739-8A23-9BBF-1A01-9FCAC046439A}"/>
              </a:ext>
            </a:extLst>
          </p:cNvPr>
          <p:cNvGrpSpPr/>
          <p:nvPr/>
        </p:nvGrpSpPr>
        <p:grpSpPr>
          <a:xfrm>
            <a:off x="-102014" y="-6167"/>
            <a:ext cx="2786824" cy="6890119"/>
            <a:chOff x="-102014" y="-6167"/>
            <a:chExt cx="2786824" cy="6890119"/>
          </a:xfrm>
        </p:grpSpPr>
        <p:grpSp>
          <p:nvGrpSpPr>
            <p:cNvPr id="1157" name="Gráfico 4">
              <a:extLst>
                <a:ext uri="{FF2B5EF4-FFF2-40B4-BE49-F238E27FC236}">
                  <a16:creationId xmlns:a16="http://schemas.microsoft.com/office/drawing/2014/main" id="{325F37BA-D354-B2C2-C9C2-B993107D459A}"/>
                </a:ext>
              </a:extLst>
            </p:cNvPr>
            <p:cNvGrpSpPr/>
            <p:nvPr/>
          </p:nvGrpSpPr>
          <p:grpSpPr>
            <a:xfrm>
              <a:off x="-102014" y="-232"/>
              <a:ext cx="2786824" cy="6884184"/>
              <a:chOff x="-102014" y="-232"/>
              <a:chExt cx="2786824" cy="6884184"/>
            </a:xfrm>
          </p:grpSpPr>
          <p:sp>
            <p:nvSpPr>
              <p:cNvPr id="1158" name="Forma Livre: Forma 1157">
                <a:extLst>
                  <a:ext uri="{FF2B5EF4-FFF2-40B4-BE49-F238E27FC236}">
                    <a16:creationId xmlns:a16="http://schemas.microsoft.com/office/drawing/2014/main" id="{09EE68D3-C77D-E9CC-4997-5809CD3CAB16}"/>
                  </a:ext>
                </a:extLst>
              </p:cNvPr>
              <p:cNvSpPr/>
              <p:nvPr/>
            </p:nvSpPr>
            <p:spPr>
              <a:xfrm>
                <a:off x="-102014" y="-232"/>
                <a:ext cx="2786824" cy="6884184"/>
              </a:xfrm>
              <a:custGeom>
                <a:avLst/>
                <a:gdLst>
                  <a:gd name="connsiteX0" fmla="*/ 0 w 2786824"/>
                  <a:gd name="connsiteY0" fmla="*/ 6884185 h 6884184"/>
                  <a:gd name="connsiteX1" fmla="*/ 0 w 2786824"/>
                  <a:gd name="connsiteY1" fmla="*/ 0 h 6884184"/>
                  <a:gd name="connsiteX2" fmla="*/ 2786825 w 2786824"/>
                  <a:gd name="connsiteY2" fmla="*/ 0 h 6884184"/>
                  <a:gd name="connsiteX3" fmla="*/ 2786825 w 2786824"/>
                  <a:gd name="connsiteY3" fmla="*/ 6884185 h 688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6824" h="6884184">
                    <a:moveTo>
                      <a:pt x="0" y="6884185"/>
                    </a:moveTo>
                    <a:lnTo>
                      <a:pt x="0" y="0"/>
                    </a:lnTo>
                    <a:lnTo>
                      <a:pt x="2786825" y="0"/>
                    </a:lnTo>
                    <a:lnTo>
                      <a:pt x="2786825" y="6884185"/>
                    </a:lnTo>
                    <a:close/>
                  </a:path>
                </a:pathLst>
              </a:custGeom>
              <a:gradFill>
                <a:gsLst>
                  <a:gs pos="83140">
                    <a:srgbClr val="ADACAA"/>
                  </a:gs>
                  <a:gs pos="100000">
                    <a:srgbClr val="FFFFFF"/>
                  </a:gs>
                </a:gsLst>
                <a:lin ang="0" scaled="1"/>
              </a:gradFill>
              <a:ln w="24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59" name="Forma Livre: Forma 1158">
                <a:extLst>
                  <a:ext uri="{FF2B5EF4-FFF2-40B4-BE49-F238E27FC236}">
                    <a16:creationId xmlns:a16="http://schemas.microsoft.com/office/drawing/2014/main" id="{CDE57319-DFBB-4BCA-518F-22B6F3DDFF4B}"/>
                  </a:ext>
                </a:extLst>
              </p:cNvPr>
              <p:cNvSpPr/>
              <p:nvPr/>
            </p:nvSpPr>
            <p:spPr>
              <a:xfrm>
                <a:off x="-102014" y="-232"/>
                <a:ext cx="2392715" cy="6884184"/>
              </a:xfrm>
              <a:custGeom>
                <a:avLst/>
                <a:gdLst>
                  <a:gd name="connsiteX0" fmla="*/ 0 w 2392715"/>
                  <a:gd name="connsiteY0" fmla="*/ 6884185 h 6884184"/>
                  <a:gd name="connsiteX1" fmla="*/ 0 w 2392715"/>
                  <a:gd name="connsiteY1" fmla="*/ 0 h 6884184"/>
                  <a:gd name="connsiteX2" fmla="*/ 2392716 w 2392715"/>
                  <a:gd name="connsiteY2" fmla="*/ 0 h 6884184"/>
                  <a:gd name="connsiteX3" fmla="*/ 2392716 w 2392715"/>
                  <a:gd name="connsiteY3" fmla="*/ 6884185 h 688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2715" h="6884184">
                    <a:moveTo>
                      <a:pt x="0" y="6884185"/>
                    </a:moveTo>
                    <a:lnTo>
                      <a:pt x="0" y="0"/>
                    </a:lnTo>
                    <a:lnTo>
                      <a:pt x="2392716" y="0"/>
                    </a:lnTo>
                    <a:lnTo>
                      <a:pt x="2392716" y="6884185"/>
                    </a:lnTo>
                    <a:close/>
                  </a:path>
                </a:pathLst>
              </a:custGeom>
              <a:gradFill>
                <a:gsLst>
                  <a:gs pos="0">
                    <a:srgbClr val="3B7393"/>
                  </a:gs>
                  <a:gs pos="50000">
                    <a:srgbClr val="6096AE"/>
                  </a:gs>
                  <a:gs pos="100000">
                    <a:srgbClr val="86B9C9"/>
                  </a:gs>
                </a:gsLst>
                <a:lin ang="19793068" scaled="1"/>
              </a:gradFill>
              <a:ln w="24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60" name="Forma Livre: Forma 1159">
                <a:extLst>
                  <a:ext uri="{FF2B5EF4-FFF2-40B4-BE49-F238E27FC236}">
                    <a16:creationId xmlns:a16="http://schemas.microsoft.com/office/drawing/2014/main" id="{BD4470B6-4F3D-2462-70D5-9777CAFF18E1}"/>
                  </a:ext>
                </a:extLst>
              </p:cNvPr>
              <p:cNvSpPr/>
              <p:nvPr/>
            </p:nvSpPr>
            <p:spPr>
              <a:xfrm>
                <a:off x="-102014" y="-232"/>
                <a:ext cx="2356111" cy="6884184"/>
              </a:xfrm>
              <a:custGeom>
                <a:avLst/>
                <a:gdLst>
                  <a:gd name="connsiteX0" fmla="*/ 0 w 2356111"/>
                  <a:gd name="connsiteY0" fmla="*/ 6884185 h 6884184"/>
                  <a:gd name="connsiteX1" fmla="*/ 0 w 2356111"/>
                  <a:gd name="connsiteY1" fmla="*/ 0 h 6884184"/>
                  <a:gd name="connsiteX2" fmla="*/ 2356111 w 2356111"/>
                  <a:gd name="connsiteY2" fmla="*/ 0 h 6884184"/>
                  <a:gd name="connsiteX3" fmla="*/ 2356111 w 2356111"/>
                  <a:gd name="connsiteY3" fmla="*/ 6884185 h 688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6111" h="6884184">
                    <a:moveTo>
                      <a:pt x="0" y="6884185"/>
                    </a:moveTo>
                    <a:lnTo>
                      <a:pt x="0" y="0"/>
                    </a:lnTo>
                    <a:lnTo>
                      <a:pt x="2356111" y="0"/>
                    </a:lnTo>
                    <a:lnTo>
                      <a:pt x="2356111" y="6884185"/>
                    </a:lnTo>
                    <a:close/>
                  </a:path>
                </a:pathLst>
              </a:custGeom>
              <a:gradFill>
                <a:gsLst>
                  <a:gs pos="0">
                    <a:srgbClr val="3B7393"/>
                  </a:gs>
                  <a:gs pos="50000">
                    <a:srgbClr val="6096AE"/>
                  </a:gs>
                  <a:gs pos="100000">
                    <a:srgbClr val="86B9C9"/>
                  </a:gs>
                </a:gsLst>
                <a:lin ang="4636368" scaled="1"/>
              </a:gradFill>
              <a:ln w="24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161" name="Gráfico 4">
              <a:extLst>
                <a:ext uri="{FF2B5EF4-FFF2-40B4-BE49-F238E27FC236}">
                  <a16:creationId xmlns:a16="http://schemas.microsoft.com/office/drawing/2014/main" id="{76A4B2E3-15CF-4973-768D-B60C99B5F407}"/>
                </a:ext>
              </a:extLst>
            </p:cNvPr>
            <p:cNvGrpSpPr/>
            <p:nvPr/>
          </p:nvGrpSpPr>
          <p:grpSpPr>
            <a:xfrm>
              <a:off x="71978" y="-6167"/>
              <a:ext cx="2092314" cy="6747667"/>
              <a:chOff x="71978" y="-6167"/>
              <a:chExt cx="2092314" cy="6747667"/>
            </a:xfrm>
          </p:grpSpPr>
          <p:grpSp>
            <p:nvGrpSpPr>
              <p:cNvPr id="1162" name="Gráfico 4">
                <a:extLst>
                  <a:ext uri="{FF2B5EF4-FFF2-40B4-BE49-F238E27FC236}">
                    <a16:creationId xmlns:a16="http://schemas.microsoft.com/office/drawing/2014/main" id="{4C7669A5-8543-B098-DFD5-D2B502E4620D}"/>
                  </a:ext>
                </a:extLst>
              </p:cNvPr>
              <p:cNvGrpSpPr/>
              <p:nvPr/>
            </p:nvGrpSpPr>
            <p:grpSpPr>
              <a:xfrm>
                <a:off x="420697" y="61348"/>
                <a:ext cx="1413178" cy="6327979"/>
                <a:chOff x="420697" y="61348"/>
                <a:chExt cx="1413178" cy="6327979"/>
              </a:xfrm>
              <a:solidFill>
                <a:srgbClr val="FFFFFF"/>
              </a:solidFill>
            </p:grpSpPr>
            <p:sp>
              <p:nvSpPr>
                <p:cNvPr id="1163" name="Forma Livre: Forma 1162">
                  <a:extLst>
                    <a:ext uri="{FF2B5EF4-FFF2-40B4-BE49-F238E27FC236}">
                      <a16:creationId xmlns:a16="http://schemas.microsoft.com/office/drawing/2014/main" id="{FEB9DFE7-2537-CC67-C8B6-F46973F616B6}"/>
                    </a:ext>
                  </a:extLst>
                </p:cNvPr>
                <p:cNvSpPr/>
                <p:nvPr/>
              </p:nvSpPr>
              <p:spPr>
                <a:xfrm>
                  <a:off x="1031505" y="5066206"/>
                  <a:ext cx="180094" cy="1174733"/>
                </a:xfrm>
                <a:custGeom>
                  <a:avLst/>
                  <a:gdLst>
                    <a:gd name="connsiteX0" fmla="*/ 180094 w 180094"/>
                    <a:gd name="connsiteY0" fmla="*/ 610367 h 1174733"/>
                    <a:gd name="connsiteX1" fmla="*/ 180094 w 180094"/>
                    <a:gd name="connsiteY1" fmla="*/ 1174733 h 1174733"/>
                    <a:gd name="connsiteX2" fmla="*/ 170821 w 180094"/>
                    <a:gd name="connsiteY2" fmla="*/ 1174733 h 1174733"/>
                    <a:gd name="connsiteX3" fmla="*/ 170821 w 180094"/>
                    <a:gd name="connsiteY3" fmla="*/ 614076 h 1174733"/>
                    <a:gd name="connsiteX4" fmla="*/ 0 w 180094"/>
                    <a:gd name="connsiteY4" fmla="*/ 440958 h 1174733"/>
                    <a:gd name="connsiteX5" fmla="*/ 0 w 180094"/>
                    <a:gd name="connsiteY5" fmla="*/ 0 h 1174733"/>
                    <a:gd name="connsiteX6" fmla="*/ 9273 w 180094"/>
                    <a:gd name="connsiteY6" fmla="*/ 0 h 1174733"/>
                    <a:gd name="connsiteX7" fmla="*/ 9273 w 180094"/>
                    <a:gd name="connsiteY7" fmla="*/ 437248 h 1174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094" h="1174733">
                      <a:moveTo>
                        <a:pt x="180094" y="610367"/>
                      </a:moveTo>
                      <a:lnTo>
                        <a:pt x="180094" y="1174733"/>
                      </a:lnTo>
                      <a:lnTo>
                        <a:pt x="170821" y="1174733"/>
                      </a:lnTo>
                      <a:lnTo>
                        <a:pt x="170821" y="614076"/>
                      </a:lnTo>
                      <a:lnTo>
                        <a:pt x="0" y="440958"/>
                      </a:lnTo>
                      <a:lnTo>
                        <a:pt x="0" y="0"/>
                      </a:lnTo>
                      <a:lnTo>
                        <a:pt x="9273" y="0"/>
                      </a:lnTo>
                      <a:lnTo>
                        <a:pt x="9273" y="4372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64" name="Forma Livre: Forma 1163">
                  <a:extLst>
                    <a:ext uri="{FF2B5EF4-FFF2-40B4-BE49-F238E27FC236}">
                      <a16:creationId xmlns:a16="http://schemas.microsoft.com/office/drawing/2014/main" id="{2C989949-DE5F-3458-44DF-B98CAA6E8971}"/>
                    </a:ext>
                  </a:extLst>
                </p:cNvPr>
                <p:cNvSpPr/>
                <p:nvPr/>
              </p:nvSpPr>
              <p:spPr>
                <a:xfrm>
                  <a:off x="420697" y="2382868"/>
                  <a:ext cx="1004428" cy="4006459"/>
                </a:xfrm>
                <a:custGeom>
                  <a:avLst/>
                  <a:gdLst>
                    <a:gd name="connsiteX0" fmla="*/ 1004428 w 1004428"/>
                    <a:gd name="connsiteY0" fmla="*/ 3194780 h 4006459"/>
                    <a:gd name="connsiteX1" fmla="*/ 1004428 w 1004428"/>
                    <a:gd name="connsiteY1" fmla="*/ 4006459 h 4006459"/>
                    <a:gd name="connsiteX2" fmla="*/ 995155 w 1004428"/>
                    <a:gd name="connsiteY2" fmla="*/ 4006459 h 4006459"/>
                    <a:gd name="connsiteX3" fmla="*/ 995155 w 1004428"/>
                    <a:gd name="connsiteY3" fmla="*/ 3198490 h 4006459"/>
                    <a:gd name="connsiteX4" fmla="*/ 803103 w 1004428"/>
                    <a:gd name="connsiteY4" fmla="*/ 3003855 h 4006459"/>
                    <a:gd name="connsiteX5" fmla="*/ 803103 w 1004428"/>
                    <a:gd name="connsiteY5" fmla="*/ 2444187 h 4006459"/>
                    <a:gd name="connsiteX6" fmla="*/ 200593 w 1004428"/>
                    <a:gd name="connsiteY6" fmla="*/ 1833573 h 4006459"/>
                    <a:gd name="connsiteX7" fmla="*/ 200593 w 1004428"/>
                    <a:gd name="connsiteY7" fmla="*/ 861389 h 4006459"/>
                    <a:gd name="connsiteX8" fmla="*/ 0 w 1004428"/>
                    <a:gd name="connsiteY8" fmla="*/ 658098 h 4006459"/>
                    <a:gd name="connsiteX9" fmla="*/ 0 w 1004428"/>
                    <a:gd name="connsiteY9" fmla="*/ 0 h 4006459"/>
                    <a:gd name="connsiteX10" fmla="*/ 9273 w 1004428"/>
                    <a:gd name="connsiteY10" fmla="*/ 0 h 4006459"/>
                    <a:gd name="connsiteX11" fmla="*/ 9273 w 1004428"/>
                    <a:gd name="connsiteY11" fmla="*/ 654388 h 4006459"/>
                    <a:gd name="connsiteX12" fmla="*/ 209866 w 1004428"/>
                    <a:gd name="connsiteY12" fmla="*/ 857679 h 4006459"/>
                    <a:gd name="connsiteX13" fmla="*/ 209866 w 1004428"/>
                    <a:gd name="connsiteY13" fmla="*/ 1829864 h 4006459"/>
                    <a:gd name="connsiteX14" fmla="*/ 812132 w 1004428"/>
                    <a:gd name="connsiteY14" fmla="*/ 2440478 h 4006459"/>
                    <a:gd name="connsiteX15" fmla="*/ 812132 w 1004428"/>
                    <a:gd name="connsiteY15" fmla="*/ 2999898 h 400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4428" h="4006459">
                      <a:moveTo>
                        <a:pt x="1004428" y="3194780"/>
                      </a:moveTo>
                      <a:lnTo>
                        <a:pt x="1004428" y="4006459"/>
                      </a:lnTo>
                      <a:lnTo>
                        <a:pt x="995155" y="4006459"/>
                      </a:lnTo>
                      <a:lnTo>
                        <a:pt x="995155" y="3198490"/>
                      </a:lnTo>
                      <a:lnTo>
                        <a:pt x="803103" y="3003855"/>
                      </a:lnTo>
                      <a:lnTo>
                        <a:pt x="803103" y="2444187"/>
                      </a:lnTo>
                      <a:lnTo>
                        <a:pt x="200593" y="1833573"/>
                      </a:lnTo>
                      <a:lnTo>
                        <a:pt x="200593" y="861389"/>
                      </a:lnTo>
                      <a:lnTo>
                        <a:pt x="0" y="658098"/>
                      </a:lnTo>
                      <a:lnTo>
                        <a:pt x="0" y="0"/>
                      </a:lnTo>
                      <a:lnTo>
                        <a:pt x="9273" y="0"/>
                      </a:lnTo>
                      <a:lnTo>
                        <a:pt x="9273" y="654388"/>
                      </a:lnTo>
                      <a:lnTo>
                        <a:pt x="209866" y="857679"/>
                      </a:lnTo>
                      <a:lnTo>
                        <a:pt x="209866" y="1829864"/>
                      </a:lnTo>
                      <a:lnTo>
                        <a:pt x="812132" y="2440478"/>
                      </a:lnTo>
                      <a:lnTo>
                        <a:pt x="812132" y="299989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65" name="Forma Livre: Forma 1164">
                  <a:extLst>
                    <a:ext uri="{FF2B5EF4-FFF2-40B4-BE49-F238E27FC236}">
                      <a16:creationId xmlns:a16="http://schemas.microsoft.com/office/drawing/2014/main" id="{6A3B2B64-5703-88F6-CC7A-7046FA206E84}"/>
                    </a:ext>
                  </a:extLst>
                </p:cNvPr>
                <p:cNvSpPr/>
                <p:nvPr/>
              </p:nvSpPr>
              <p:spPr>
                <a:xfrm>
                  <a:off x="695963" y="1665663"/>
                  <a:ext cx="838975" cy="4531997"/>
                </a:xfrm>
                <a:custGeom>
                  <a:avLst/>
                  <a:gdLst>
                    <a:gd name="connsiteX0" fmla="*/ 838976 w 838975"/>
                    <a:gd name="connsiteY0" fmla="*/ 3219511 h 4531997"/>
                    <a:gd name="connsiteX1" fmla="*/ 838976 w 838975"/>
                    <a:gd name="connsiteY1" fmla="*/ 4531997 h 4531997"/>
                    <a:gd name="connsiteX2" fmla="*/ 829703 w 838975"/>
                    <a:gd name="connsiteY2" fmla="*/ 4531997 h 4531997"/>
                    <a:gd name="connsiteX3" fmla="*/ 829703 w 838975"/>
                    <a:gd name="connsiteY3" fmla="*/ 3223221 h 4531997"/>
                    <a:gd name="connsiteX4" fmla="*/ 357016 w 838975"/>
                    <a:gd name="connsiteY4" fmla="*/ 2744177 h 4531997"/>
                    <a:gd name="connsiteX5" fmla="*/ 357016 w 838975"/>
                    <a:gd name="connsiteY5" fmla="*/ 2357628 h 4531997"/>
                    <a:gd name="connsiteX6" fmla="*/ 195224 w 838975"/>
                    <a:gd name="connsiteY6" fmla="*/ 2193660 h 4531997"/>
                    <a:gd name="connsiteX7" fmla="*/ 195224 w 838975"/>
                    <a:gd name="connsiteY7" fmla="*/ 1325099 h 4531997"/>
                    <a:gd name="connsiteX8" fmla="*/ 0 w 838975"/>
                    <a:gd name="connsiteY8" fmla="*/ 1127497 h 4531997"/>
                    <a:gd name="connsiteX9" fmla="*/ 0 w 838975"/>
                    <a:gd name="connsiteY9" fmla="*/ 0 h 4531997"/>
                    <a:gd name="connsiteX10" fmla="*/ 9029 w 838975"/>
                    <a:gd name="connsiteY10" fmla="*/ 0 h 4531997"/>
                    <a:gd name="connsiteX11" fmla="*/ 9029 w 838975"/>
                    <a:gd name="connsiteY11" fmla="*/ 1123540 h 4531997"/>
                    <a:gd name="connsiteX12" fmla="*/ 204253 w 838975"/>
                    <a:gd name="connsiteY12" fmla="*/ 1321389 h 4531997"/>
                    <a:gd name="connsiteX13" fmla="*/ 204253 w 838975"/>
                    <a:gd name="connsiteY13" fmla="*/ 2189703 h 4531997"/>
                    <a:gd name="connsiteX14" fmla="*/ 366045 w 838975"/>
                    <a:gd name="connsiteY14" fmla="*/ 2353918 h 4531997"/>
                    <a:gd name="connsiteX15" fmla="*/ 366045 w 838975"/>
                    <a:gd name="connsiteY15" fmla="*/ 2740220 h 453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38975" h="4531997">
                      <a:moveTo>
                        <a:pt x="838976" y="3219511"/>
                      </a:moveTo>
                      <a:lnTo>
                        <a:pt x="838976" y="4531997"/>
                      </a:lnTo>
                      <a:lnTo>
                        <a:pt x="829703" y="4531997"/>
                      </a:lnTo>
                      <a:lnTo>
                        <a:pt x="829703" y="3223221"/>
                      </a:lnTo>
                      <a:lnTo>
                        <a:pt x="357016" y="2744177"/>
                      </a:lnTo>
                      <a:lnTo>
                        <a:pt x="357016" y="2357628"/>
                      </a:lnTo>
                      <a:lnTo>
                        <a:pt x="195224" y="2193660"/>
                      </a:lnTo>
                      <a:lnTo>
                        <a:pt x="195224" y="1325099"/>
                      </a:lnTo>
                      <a:lnTo>
                        <a:pt x="0" y="1127497"/>
                      </a:lnTo>
                      <a:lnTo>
                        <a:pt x="0" y="0"/>
                      </a:lnTo>
                      <a:lnTo>
                        <a:pt x="9029" y="0"/>
                      </a:lnTo>
                      <a:lnTo>
                        <a:pt x="9029" y="1123540"/>
                      </a:lnTo>
                      <a:lnTo>
                        <a:pt x="204253" y="1321389"/>
                      </a:lnTo>
                      <a:lnTo>
                        <a:pt x="204253" y="2189703"/>
                      </a:lnTo>
                      <a:lnTo>
                        <a:pt x="366045" y="2353918"/>
                      </a:lnTo>
                      <a:lnTo>
                        <a:pt x="366045" y="27402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66" name="Forma Livre: Forma 1165">
                  <a:extLst>
                    <a:ext uri="{FF2B5EF4-FFF2-40B4-BE49-F238E27FC236}">
                      <a16:creationId xmlns:a16="http://schemas.microsoft.com/office/drawing/2014/main" id="{604D5208-E49C-D280-8333-A162AE1ECF77}"/>
                    </a:ext>
                  </a:extLst>
                </p:cNvPr>
                <p:cNvSpPr/>
                <p:nvPr/>
              </p:nvSpPr>
              <p:spPr>
                <a:xfrm>
                  <a:off x="789427" y="812435"/>
                  <a:ext cx="879728" cy="4810223"/>
                </a:xfrm>
                <a:custGeom>
                  <a:avLst/>
                  <a:gdLst>
                    <a:gd name="connsiteX0" fmla="*/ 879729 w 879728"/>
                    <a:gd name="connsiteY0" fmla="*/ 3763598 h 4810223"/>
                    <a:gd name="connsiteX1" fmla="*/ 879729 w 879728"/>
                    <a:gd name="connsiteY1" fmla="*/ 4810224 h 4810223"/>
                    <a:gd name="connsiteX2" fmla="*/ 870456 w 879728"/>
                    <a:gd name="connsiteY2" fmla="*/ 4810224 h 4810223"/>
                    <a:gd name="connsiteX3" fmla="*/ 870456 w 879728"/>
                    <a:gd name="connsiteY3" fmla="*/ 3767308 h 4810223"/>
                    <a:gd name="connsiteX4" fmla="*/ 525885 w 879728"/>
                    <a:gd name="connsiteY4" fmla="*/ 3418103 h 4810223"/>
                    <a:gd name="connsiteX5" fmla="*/ 525885 w 879728"/>
                    <a:gd name="connsiteY5" fmla="*/ 2530746 h 4810223"/>
                    <a:gd name="connsiteX6" fmla="*/ 328953 w 879728"/>
                    <a:gd name="connsiteY6" fmla="*/ 2331413 h 4810223"/>
                    <a:gd name="connsiteX7" fmla="*/ 328953 w 879728"/>
                    <a:gd name="connsiteY7" fmla="*/ 1424024 h 4810223"/>
                    <a:gd name="connsiteX8" fmla="*/ 166673 w 879728"/>
                    <a:gd name="connsiteY8" fmla="*/ 1259314 h 4810223"/>
                    <a:gd name="connsiteX9" fmla="*/ 166673 w 879728"/>
                    <a:gd name="connsiteY9" fmla="*/ 743915 h 4810223"/>
                    <a:gd name="connsiteX10" fmla="*/ 0 w 879728"/>
                    <a:gd name="connsiteY10" fmla="*/ 575001 h 4810223"/>
                    <a:gd name="connsiteX11" fmla="*/ 0 w 879728"/>
                    <a:gd name="connsiteY11" fmla="*/ 0 h 4810223"/>
                    <a:gd name="connsiteX12" fmla="*/ 9273 w 879728"/>
                    <a:gd name="connsiteY12" fmla="*/ 0 h 4810223"/>
                    <a:gd name="connsiteX13" fmla="*/ 9273 w 879728"/>
                    <a:gd name="connsiteY13" fmla="*/ 571291 h 4810223"/>
                    <a:gd name="connsiteX14" fmla="*/ 175702 w 879728"/>
                    <a:gd name="connsiteY14" fmla="*/ 740206 h 4810223"/>
                    <a:gd name="connsiteX15" fmla="*/ 175702 w 879728"/>
                    <a:gd name="connsiteY15" fmla="*/ 1255604 h 4810223"/>
                    <a:gd name="connsiteX16" fmla="*/ 338226 w 879728"/>
                    <a:gd name="connsiteY16" fmla="*/ 1420314 h 4810223"/>
                    <a:gd name="connsiteX17" fmla="*/ 338226 w 879728"/>
                    <a:gd name="connsiteY17" fmla="*/ 2327456 h 4810223"/>
                    <a:gd name="connsiteX18" fmla="*/ 534914 w 879728"/>
                    <a:gd name="connsiteY18" fmla="*/ 2527037 h 4810223"/>
                    <a:gd name="connsiteX19" fmla="*/ 534914 w 879728"/>
                    <a:gd name="connsiteY19" fmla="*/ 3414146 h 4810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79728" h="4810223">
                      <a:moveTo>
                        <a:pt x="879729" y="3763598"/>
                      </a:moveTo>
                      <a:lnTo>
                        <a:pt x="879729" y="4810224"/>
                      </a:lnTo>
                      <a:lnTo>
                        <a:pt x="870456" y="4810224"/>
                      </a:lnTo>
                      <a:lnTo>
                        <a:pt x="870456" y="3767308"/>
                      </a:lnTo>
                      <a:lnTo>
                        <a:pt x="525885" y="3418103"/>
                      </a:lnTo>
                      <a:lnTo>
                        <a:pt x="525885" y="2530746"/>
                      </a:lnTo>
                      <a:lnTo>
                        <a:pt x="328953" y="2331413"/>
                      </a:lnTo>
                      <a:lnTo>
                        <a:pt x="328953" y="1424024"/>
                      </a:lnTo>
                      <a:lnTo>
                        <a:pt x="166673" y="1259314"/>
                      </a:lnTo>
                      <a:lnTo>
                        <a:pt x="166673" y="743915"/>
                      </a:lnTo>
                      <a:lnTo>
                        <a:pt x="0" y="575001"/>
                      </a:lnTo>
                      <a:lnTo>
                        <a:pt x="0" y="0"/>
                      </a:lnTo>
                      <a:lnTo>
                        <a:pt x="9273" y="0"/>
                      </a:lnTo>
                      <a:lnTo>
                        <a:pt x="9273" y="571291"/>
                      </a:lnTo>
                      <a:lnTo>
                        <a:pt x="175702" y="740206"/>
                      </a:lnTo>
                      <a:lnTo>
                        <a:pt x="175702" y="1255604"/>
                      </a:lnTo>
                      <a:lnTo>
                        <a:pt x="338226" y="1420314"/>
                      </a:lnTo>
                      <a:lnTo>
                        <a:pt x="338226" y="2327456"/>
                      </a:lnTo>
                      <a:lnTo>
                        <a:pt x="534914" y="2527037"/>
                      </a:lnTo>
                      <a:lnTo>
                        <a:pt x="534914" y="3414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67" name="Forma Livre: Forma 1166">
                  <a:extLst>
                    <a:ext uri="{FF2B5EF4-FFF2-40B4-BE49-F238E27FC236}">
                      <a16:creationId xmlns:a16="http://schemas.microsoft.com/office/drawing/2014/main" id="{121F7002-2D56-E2F0-9934-9011ADEA1129}"/>
                    </a:ext>
                  </a:extLst>
                </p:cNvPr>
                <p:cNvSpPr/>
                <p:nvPr/>
              </p:nvSpPr>
              <p:spPr>
                <a:xfrm>
                  <a:off x="1588138" y="4086108"/>
                  <a:ext cx="245738" cy="825528"/>
                </a:xfrm>
                <a:custGeom>
                  <a:avLst/>
                  <a:gdLst>
                    <a:gd name="connsiteX0" fmla="*/ 245738 w 245738"/>
                    <a:gd name="connsiteY0" fmla="*/ 242613 h 825528"/>
                    <a:gd name="connsiteX1" fmla="*/ 245738 w 245738"/>
                    <a:gd name="connsiteY1" fmla="*/ 825528 h 825528"/>
                    <a:gd name="connsiteX2" fmla="*/ 236465 w 245738"/>
                    <a:gd name="connsiteY2" fmla="*/ 825528 h 825528"/>
                    <a:gd name="connsiteX3" fmla="*/ 236465 w 245738"/>
                    <a:gd name="connsiteY3" fmla="*/ 246323 h 825528"/>
                    <a:gd name="connsiteX4" fmla="*/ 0 w 245738"/>
                    <a:gd name="connsiteY4" fmla="*/ 6677 h 825528"/>
                    <a:gd name="connsiteX5" fmla="*/ 6345 w 245738"/>
                    <a:gd name="connsiteY5" fmla="*/ 0 h 8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5738" h="825528">
                      <a:moveTo>
                        <a:pt x="245738" y="242613"/>
                      </a:moveTo>
                      <a:lnTo>
                        <a:pt x="245738" y="825528"/>
                      </a:lnTo>
                      <a:lnTo>
                        <a:pt x="236465" y="825528"/>
                      </a:lnTo>
                      <a:lnTo>
                        <a:pt x="236465" y="246323"/>
                      </a:lnTo>
                      <a:lnTo>
                        <a:pt x="0" y="6677"/>
                      </a:lnTo>
                      <a:lnTo>
                        <a:pt x="634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68" name="Forma Livre: Forma 1167">
                  <a:extLst>
                    <a:ext uri="{FF2B5EF4-FFF2-40B4-BE49-F238E27FC236}">
                      <a16:creationId xmlns:a16="http://schemas.microsoft.com/office/drawing/2014/main" id="{86EF0BC4-85C5-F9B8-DD8C-AE8ED641AC3B}"/>
                    </a:ext>
                  </a:extLst>
                </p:cNvPr>
                <p:cNvSpPr/>
                <p:nvPr/>
              </p:nvSpPr>
              <p:spPr>
                <a:xfrm>
                  <a:off x="1623278" y="478564"/>
                  <a:ext cx="167892" cy="3610758"/>
                </a:xfrm>
                <a:custGeom>
                  <a:avLst/>
                  <a:gdLst>
                    <a:gd name="connsiteX0" fmla="*/ 167893 w 167892"/>
                    <a:gd name="connsiteY0" fmla="*/ 2310638 h 3610758"/>
                    <a:gd name="connsiteX1" fmla="*/ 167893 w 167892"/>
                    <a:gd name="connsiteY1" fmla="*/ 3610759 h 3610758"/>
                    <a:gd name="connsiteX2" fmla="*/ 158620 w 167892"/>
                    <a:gd name="connsiteY2" fmla="*/ 3610759 h 3610758"/>
                    <a:gd name="connsiteX3" fmla="*/ 158620 w 167892"/>
                    <a:gd name="connsiteY3" fmla="*/ 2314348 h 3610758"/>
                    <a:gd name="connsiteX4" fmla="*/ 0 w 167892"/>
                    <a:gd name="connsiteY4" fmla="*/ 2153595 h 3610758"/>
                    <a:gd name="connsiteX5" fmla="*/ 0 w 167892"/>
                    <a:gd name="connsiteY5" fmla="*/ 0 h 3610758"/>
                    <a:gd name="connsiteX6" fmla="*/ 9273 w 167892"/>
                    <a:gd name="connsiteY6" fmla="*/ 0 h 3610758"/>
                    <a:gd name="connsiteX7" fmla="*/ 9273 w 167892"/>
                    <a:gd name="connsiteY7" fmla="*/ 2149886 h 3610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7892" h="3610758">
                      <a:moveTo>
                        <a:pt x="167893" y="2310638"/>
                      </a:moveTo>
                      <a:lnTo>
                        <a:pt x="167893" y="3610759"/>
                      </a:lnTo>
                      <a:lnTo>
                        <a:pt x="158620" y="3610759"/>
                      </a:lnTo>
                      <a:lnTo>
                        <a:pt x="158620" y="2314348"/>
                      </a:lnTo>
                      <a:lnTo>
                        <a:pt x="0" y="2153595"/>
                      </a:lnTo>
                      <a:lnTo>
                        <a:pt x="0" y="0"/>
                      </a:lnTo>
                      <a:lnTo>
                        <a:pt x="9273" y="0"/>
                      </a:lnTo>
                      <a:lnTo>
                        <a:pt x="9273" y="21498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69" name="Forma Livre: Forma 1168">
                  <a:extLst>
                    <a:ext uri="{FF2B5EF4-FFF2-40B4-BE49-F238E27FC236}">
                      <a16:creationId xmlns:a16="http://schemas.microsoft.com/office/drawing/2014/main" id="{F82ACFF7-70BC-AFF5-9984-556607F39A39}"/>
                    </a:ext>
                  </a:extLst>
                </p:cNvPr>
                <p:cNvSpPr/>
                <p:nvPr/>
              </p:nvSpPr>
              <p:spPr>
                <a:xfrm>
                  <a:off x="1304575" y="1998298"/>
                  <a:ext cx="231828" cy="1830110"/>
                </a:xfrm>
                <a:custGeom>
                  <a:avLst/>
                  <a:gdLst>
                    <a:gd name="connsiteX0" fmla="*/ 231829 w 231828"/>
                    <a:gd name="connsiteY0" fmla="*/ 1073830 h 1830110"/>
                    <a:gd name="connsiteX1" fmla="*/ 231829 w 231828"/>
                    <a:gd name="connsiteY1" fmla="*/ 1830111 h 1830110"/>
                    <a:gd name="connsiteX2" fmla="*/ 222800 w 231828"/>
                    <a:gd name="connsiteY2" fmla="*/ 1830111 h 1830110"/>
                    <a:gd name="connsiteX3" fmla="*/ 222800 w 231828"/>
                    <a:gd name="connsiteY3" fmla="*/ 1077540 h 1830110"/>
                    <a:gd name="connsiteX4" fmla="*/ 0 w 231828"/>
                    <a:gd name="connsiteY4" fmla="*/ 851991 h 1830110"/>
                    <a:gd name="connsiteX5" fmla="*/ 0 w 231828"/>
                    <a:gd name="connsiteY5" fmla="*/ 0 h 1830110"/>
                    <a:gd name="connsiteX6" fmla="*/ 9273 w 231828"/>
                    <a:gd name="connsiteY6" fmla="*/ 0 h 1830110"/>
                    <a:gd name="connsiteX7" fmla="*/ 9273 w 231828"/>
                    <a:gd name="connsiteY7" fmla="*/ 848034 h 1830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1828" h="1830110">
                      <a:moveTo>
                        <a:pt x="231829" y="1073830"/>
                      </a:moveTo>
                      <a:lnTo>
                        <a:pt x="231829" y="1830111"/>
                      </a:lnTo>
                      <a:lnTo>
                        <a:pt x="222800" y="1830111"/>
                      </a:lnTo>
                      <a:lnTo>
                        <a:pt x="222800" y="1077540"/>
                      </a:lnTo>
                      <a:lnTo>
                        <a:pt x="0" y="851991"/>
                      </a:lnTo>
                      <a:lnTo>
                        <a:pt x="0" y="0"/>
                      </a:lnTo>
                      <a:lnTo>
                        <a:pt x="9273" y="0"/>
                      </a:lnTo>
                      <a:lnTo>
                        <a:pt x="9273" y="8480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70" name="Forma Livre: Forma 1169">
                  <a:extLst>
                    <a:ext uri="{FF2B5EF4-FFF2-40B4-BE49-F238E27FC236}">
                      <a16:creationId xmlns:a16="http://schemas.microsoft.com/office/drawing/2014/main" id="{7A3F9EB2-A978-954C-069B-B7487B801807}"/>
                    </a:ext>
                  </a:extLst>
                </p:cNvPr>
                <p:cNvSpPr/>
                <p:nvPr/>
              </p:nvSpPr>
              <p:spPr>
                <a:xfrm>
                  <a:off x="1165721" y="61348"/>
                  <a:ext cx="9273" cy="1095840"/>
                </a:xfrm>
                <a:custGeom>
                  <a:avLst/>
                  <a:gdLst>
                    <a:gd name="connsiteX0" fmla="*/ 0 w 9273"/>
                    <a:gd name="connsiteY0" fmla="*/ 0 h 1095840"/>
                    <a:gd name="connsiteX1" fmla="*/ 9273 w 9273"/>
                    <a:gd name="connsiteY1" fmla="*/ 0 h 1095840"/>
                    <a:gd name="connsiteX2" fmla="*/ 9273 w 9273"/>
                    <a:gd name="connsiteY2" fmla="*/ 1095841 h 1095840"/>
                    <a:gd name="connsiteX3" fmla="*/ 0 w 9273"/>
                    <a:gd name="connsiteY3" fmla="*/ 1095841 h 109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73" h="1095840">
                      <a:moveTo>
                        <a:pt x="0" y="0"/>
                      </a:moveTo>
                      <a:lnTo>
                        <a:pt x="9273" y="0"/>
                      </a:lnTo>
                      <a:lnTo>
                        <a:pt x="9273" y="1095841"/>
                      </a:lnTo>
                      <a:lnTo>
                        <a:pt x="0" y="10958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71" name="Forma Livre: Forma 1170">
                  <a:extLst>
                    <a:ext uri="{FF2B5EF4-FFF2-40B4-BE49-F238E27FC236}">
                      <a16:creationId xmlns:a16="http://schemas.microsoft.com/office/drawing/2014/main" id="{9398F123-116E-B60D-5626-4C123AF71327}"/>
                    </a:ext>
                  </a:extLst>
                </p:cNvPr>
                <p:cNvSpPr/>
                <p:nvPr/>
              </p:nvSpPr>
              <p:spPr>
                <a:xfrm>
                  <a:off x="465843" y="3346397"/>
                  <a:ext cx="9273" cy="680108"/>
                </a:xfrm>
                <a:custGeom>
                  <a:avLst/>
                  <a:gdLst>
                    <a:gd name="connsiteX0" fmla="*/ 0 w 9273"/>
                    <a:gd name="connsiteY0" fmla="*/ 0 h 680108"/>
                    <a:gd name="connsiteX1" fmla="*/ 9273 w 9273"/>
                    <a:gd name="connsiteY1" fmla="*/ 0 h 680108"/>
                    <a:gd name="connsiteX2" fmla="*/ 9273 w 9273"/>
                    <a:gd name="connsiteY2" fmla="*/ 680109 h 680108"/>
                    <a:gd name="connsiteX3" fmla="*/ 0 w 9273"/>
                    <a:gd name="connsiteY3" fmla="*/ 680109 h 680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73" h="680108">
                      <a:moveTo>
                        <a:pt x="0" y="0"/>
                      </a:moveTo>
                      <a:lnTo>
                        <a:pt x="9273" y="0"/>
                      </a:lnTo>
                      <a:lnTo>
                        <a:pt x="9273" y="680109"/>
                      </a:lnTo>
                      <a:lnTo>
                        <a:pt x="0" y="6801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72" name="Gráfico 4">
                <a:extLst>
                  <a:ext uri="{FF2B5EF4-FFF2-40B4-BE49-F238E27FC236}">
                    <a16:creationId xmlns:a16="http://schemas.microsoft.com/office/drawing/2014/main" id="{536CE984-CE24-8F99-E2A3-74E7CF490B78}"/>
                  </a:ext>
                </a:extLst>
              </p:cNvPr>
              <p:cNvGrpSpPr/>
              <p:nvPr/>
            </p:nvGrpSpPr>
            <p:grpSpPr>
              <a:xfrm>
                <a:off x="549545" y="522833"/>
                <a:ext cx="1338505" cy="4826051"/>
                <a:chOff x="549545" y="522833"/>
                <a:chExt cx="1338505" cy="4826051"/>
              </a:xfrm>
              <a:solidFill>
                <a:srgbClr val="FFFFFF"/>
              </a:solidFill>
            </p:grpSpPr>
            <p:grpSp>
              <p:nvGrpSpPr>
                <p:cNvPr id="1173" name="Gráfico 4">
                  <a:extLst>
                    <a:ext uri="{FF2B5EF4-FFF2-40B4-BE49-F238E27FC236}">
                      <a16:creationId xmlns:a16="http://schemas.microsoft.com/office/drawing/2014/main" id="{E84BEE7D-C423-FD46-EE1E-AE1EC02096CA}"/>
                    </a:ext>
                  </a:extLst>
                </p:cNvPr>
                <p:cNvGrpSpPr/>
                <p:nvPr/>
              </p:nvGrpSpPr>
              <p:grpSpPr>
                <a:xfrm>
                  <a:off x="865320" y="1714136"/>
                  <a:ext cx="59055" cy="172623"/>
                  <a:chOff x="865320" y="1714136"/>
                  <a:chExt cx="59055" cy="172623"/>
                </a:xfrm>
                <a:solidFill>
                  <a:srgbClr val="FFFFFF"/>
                </a:solidFill>
              </p:grpSpPr>
              <p:sp>
                <p:nvSpPr>
                  <p:cNvPr id="1174" name="Forma Livre: Forma 1173">
                    <a:extLst>
                      <a:ext uri="{FF2B5EF4-FFF2-40B4-BE49-F238E27FC236}">
                        <a16:creationId xmlns:a16="http://schemas.microsoft.com/office/drawing/2014/main" id="{C0CA0A29-3870-3740-0EC3-737B72EA2291}"/>
                      </a:ext>
                    </a:extLst>
                  </p:cNvPr>
                  <p:cNvSpPr/>
                  <p:nvPr/>
                </p:nvSpPr>
                <p:spPr>
                  <a:xfrm>
                    <a:off x="865320" y="1835072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413 w 59055"/>
                      <a:gd name="connsiteY1" fmla="*/ 25968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886 w 59055"/>
                      <a:gd name="connsiteY5" fmla="*/ 25968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413" y="25968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886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75" name="Forma Livre: Forma 1174">
                    <a:extLst>
                      <a:ext uri="{FF2B5EF4-FFF2-40B4-BE49-F238E27FC236}">
                        <a16:creationId xmlns:a16="http://schemas.microsoft.com/office/drawing/2014/main" id="{CF3E6869-16D7-B3A9-F191-095DB4EA99AB}"/>
                      </a:ext>
                    </a:extLst>
                  </p:cNvPr>
                  <p:cNvSpPr/>
                  <p:nvPr/>
                </p:nvSpPr>
                <p:spPr>
                  <a:xfrm>
                    <a:off x="865320" y="1773738"/>
                    <a:ext cx="59055" cy="51935"/>
                  </a:xfrm>
                  <a:custGeom>
                    <a:avLst/>
                    <a:gdLst>
                      <a:gd name="connsiteX0" fmla="*/ 29528 w 59055"/>
                      <a:gd name="connsiteY0" fmla="*/ 0 h 51935"/>
                      <a:gd name="connsiteX1" fmla="*/ 44413 w 59055"/>
                      <a:gd name="connsiteY1" fmla="*/ 25968 h 51935"/>
                      <a:gd name="connsiteX2" fmla="*/ 59055 w 59055"/>
                      <a:gd name="connsiteY2" fmla="*/ 51936 h 51935"/>
                      <a:gd name="connsiteX3" fmla="*/ 29528 w 59055"/>
                      <a:gd name="connsiteY3" fmla="*/ 51936 h 51935"/>
                      <a:gd name="connsiteX4" fmla="*/ 0 w 59055"/>
                      <a:gd name="connsiteY4" fmla="*/ 51936 h 51935"/>
                      <a:gd name="connsiteX5" fmla="*/ 14886 w 59055"/>
                      <a:gd name="connsiteY5" fmla="*/ 25968 h 5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935">
                        <a:moveTo>
                          <a:pt x="29528" y="0"/>
                        </a:moveTo>
                        <a:lnTo>
                          <a:pt x="44413" y="25968"/>
                        </a:lnTo>
                        <a:lnTo>
                          <a:pt x="59055" y="51936"/>
                        </a:lnTo>
                        <a:lnTo>
                          <a:pt x="29528" y="51936"/>
                        </a:lnTo>
                        <a:lnTo>
                          <a:pt x="0" y="51936"/>
                        </a:lnTo>
                        <a:lnTo>
                          <a:pt x="14886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76" name="Forma Livre: Forma 1175">
                    <a:extLst>
                      <a:ext uri="{FF2B5EF4-FFF2-40B4-BE49-F238E27FC236}">
                        <a16:creationId xmlns:a16="http://schemas.microsoft.com/office/drawing/2014/main" id="{307D55A9-AD7C-86DC-9BE0-92F7DE8C7E20}"/>
                      </a:ext>
                    </a:extLst>
                  </p:cNvPr>
                  <p:cNvSpPr/>
                  <p:nvPr/>
                </p:nvSpPr>
                <p:spPr>
                  <a:xfrm>
                    <a:off x="865320" y="1714136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413 w 59055"/>
                      <a:gd name="connsiteY1" fmla="*/ 25720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886 w 59055"/>
                      <a:gd name="connsiteY5" fmla="*/ 25720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413" y="25720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886" y="257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177" name="Gráfico 4">
                  <a:extLst>
                    <a:ext uri="{FF2B5EF4-FFF2-40B4-BE49-F238E27FC236}">
                      <a16:creationId xmlns:a16="http://schemas.microsoft.com/office/drawing/2014/main" id="{11CAC67D-E0E2-7BE2-0DF2-F1FB58A7B0CE}"/>
                    </a:ext>
                  </a:extLst>
                </p:cNvPr>
                <p:cNvGrpSpPr/>
                <p:nvPr/>
              </p:nvGrpSpPr>
              <p:grpSpPr>
                <a:xfrm>
                  <a:off x="931208" y="5176013"/>
                  <a:ext cx="59055" cy="172871"/>
                  <a:chOff x="931208" y="5176013"/>
                  <a:chExt cx="59055" cy="172871"/>
                </a:xfrm>
                <a:solidFill>
                  <a:srgbClr val="FFFFFF"/>
                </a:solidFill>
              </p:grpSpPr>
              <p:sp>
                <p:nvSpPr>
                  <p:cNvPr id="1178" name="Forma Livre: Forma 1177">
                    <a:extLst>
                      <a:ext uri="{FF2B5EF4-FFF2-40B4-BE49-F238E27FC236}">
                        <a16:creationId xmlns:a16="http://schemas.microsoft.com/office/drawing/2014/main" id="{F5A4916C-1099-5C88-0B53-31B206AF1D79}"/>
                      </a:ext>
                    </a:extLst>
                  </p:cNvPr>
                  <p:cNvSpPr/>
                  <p:nvPr/>
                </p:nvSpPr>
                <p:spPr>
                  <a:xfrm>
                    <a:off x="931208" y="5296948"/>
                    <a:ext cx="59055" cy="51935"/>
                  </a:xfrm>
                  <a:custGeom>
                    <a:avLst/>
                    <a:gdLst>
                      <a:gd name="connsiteX0" fmla="*/ 29528 w 59055"/>
                      <a:gd name="connsiteY0" fmla="*/ 0 h 51935"/>
                      <a:gd name="connsiteX1" fmla="*/ 44169 w 59055"/>
                      <a:gd name="connsiteY1" fmla="*/ 25968 h 51935"/>
                      <a:gd name="connsiteX2" fmla="*/ 59055 w 59055"/>
                      <a:gd name="connsiteY2" fmla="*/ 51936 h 51935"/>
                      <a:gd name="connsiteX3" fmla="*/ 29528 w 59055"/>
                      <a:gd name="connsiteY3" fmla="*/ 51936 h 51935"/>
                      <a:gd name="connsiteX4" fmla="*/ 0 w 59055"/>
                      <a:gd name="connsiteY4" fmla="*/ 51936 h 51935"/>
                      <a:gd name="connsiteX5" fmla="*/ 14642 w 59055"/>
                      <a:gd name="connsiteY5" fmla="*/ 25968 h 5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935">
                        <a:moveTo>
                          <a:pt x="29528" y="0"/>
                        </a:moveTo>
                        <a:lnTo>
                          <a:pt x="44169" y="25968"/>
                        </a:lnTo>
                        <a:lnTo>
                          <a:pt x="59055" y="51936"/>
                        </a:lnTo>
                        <a:lnTo>
                          <a:pt x="29528" y="51936"/>
                        </a:lnTo>
                        <a:lnTo>
                          <a:pt x="0" y="51936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79" name="Forma Livre: Forma 1178">
                    <a:extLst>
                      <a:ext uri="{FF2B5EF4-FFF2-40B4-BE49-F238E27FC236}">
                        <a16:creationId xmlns:a16="http://schemas.microsoft.com/office/drawing/2014/main" id="{DB15940B-7C91-2369-EE06-D5878C10DB8E}"/>
                      </a:ext>
                    </a:extLst>
                  </p:cNvPr>
                  <p:cNvSpPr/>
                  <p:nvPr/>
                </p:nvSpPr>
                <p:spPr>
                  <a:xfrm>
                    <a:off x="931208" y="5235862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721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642 w 59055"/>
                      <a:gd name="connsiteY5" fmla="*/ 25721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721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7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80" name="Forma Livre: Forma 1179">
                    <a:extLst>
                      <a:ext uri="{FF2B5EF4-FFF2-40B4-BE49-F238E27FC236}">
                        <a16:creationId xmlns:a16="http://schemas.microsoft.com/office/drawing/2014/main" id="{60835756-EB1F-9DD0-475B-0D2E24605588}"/>
                      </a:ext>
                    </a:extLst>
                  </p:cNvPr>
                  <p:cNvSpPr/>
                  <p:nvPr/>
                </p:nvSpPr>
                <p:spPr>
                  <a:xfrm>
                    <a:off x="931208" y="5176013"/>
                    <a:ext cx="59055" cy="51935"/>
                  </a:xfrm>
                  <a:custGeom>
                    <a:avLst/>
                    <a:gdLst>
                      <a:gd name="connsiteX0" fmla="*/ 29528 w 59055"/>
                      <a:gd name="connsiteY0" fmla="*/ 0 h 51935"/>
                      <a:gd name="connsiteX1" fmla="*/ 44169 w 59055"/>
                      <a:gd name="connsiteY1" fmla="*/ 25968 h 51935"/>
                      <a:gd name="connsiteX2" fmla="*/ 59055 w 59055"/>
                      <a:gd name="connsiteY2" fmla="*/ 51936 h 51935"/>
                      <a:gd name="connsiteX3" fmla="*/ 29528 w 59055"/>
                      <a:gd name="connsiteY3" fmla="*/ 51936 h 51935"/>
                      <a:gd name="connsiteX4" fmla="*/ 0 w 59055"/>
                      <a:gd name="connsiteY4" fmla="*/ 51936 h 51935"/>
                      <a:gd name="connsiteX5" fmla="*/ 14642 w 59055"/>
                      <a:gd name="connsiteY5" fmla="*/ 25968 h 5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935">
                        <a:moveTo>
                          <a:pt x="29528" y="0"/>
                        </a:moveTo>
                        <a:lnTo>
                          <a:pt x="44169" y="25968"/>
                        </a:lnTo>
                        <a:lnTo>
                          <a:pt x="59055" y="51936"/>
                        </a:lnTo>
                        <a:lnTo>
                          <a:pt x="29528" y="51936"/>
                        </a:lnTo>
                        <a:lnTo>
                          <a:pt x="0" y="51936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181" name="Gráfico 4">
                  <a:extLst>
                    <a:ext uri="{FF2B5EF4-FFF2-40B4-BE49-F238E27FC236}">
                      <a16:creationId xmlns:a16="http://schemas.microsoft.com/office/drawing/2014/main" id="{D6D79DFE-A2F4-1204-9337-24EA67662414}"/>
                    </a:ext>
                  </a:extLst>
                </p:cNvPr>
                <p:cNvGrpSpPr/>
                <p:nvPr/>
              </p:nvGrpSpPr>
              <p:grpSpPr>
                <a:xfrm>
                  <a:off x="549545" y="3808129"/>
                  <a:ext cx="59055" cy="172623"/>
                  <a:chOff x="549545" y="3808129"/>
                  <a:chExt cx="59055" cy="172623"/>
                </a:xfrm>
                <a:solidFill>
                  <a:srgbClr val="FFFFFF"/>
                </a:solidFill>
              </p:grpSpPr>
              <p:sp>
                <p:nvSpPr>
                  <p:cNvPr id="1182" name="Forma Livre: Forma 1181">
                    <a:extLst>
                      <a:ext uri="{FF2B5EF4-FFF2-40B4-BE49-F238E27FC236}">
                        <a16:creationId xmlns:a16="http://schemas.microsoft.com/office/drawing/2014/main" id="{62B0C51A-DF4F-654E-3E9D-394FB2C678E9}"/>
                      </a:ext>
                    </a:extLst>
                  </p:cNvPr>
                  <p:cNvSpPr/>
                  <p:nvPr/>
                </p:nvSpPr>
                <p:spPr>
                  <a:xfrm>
                    <a:off x="549545" y="3929064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720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642 w 59055"/>
                      <a:gd name="connsiteY5" fmla="*/ 25720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720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7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83" name="Forma Livre: Forma 1182">
                    <a:extLst>
                      <a:ext uri="{FF2B5EF4-FFF2-40B4-BE49-F238E27FC236}">
                        <a16:creationId xmlns:a16="http://schemas.microsoft.com/office/drawing/2014/main" id="{D28168D9-8A58-9FCA-E775-BB08B0A9D4F7}"/>
                      </a:ext>
                    </a:extLst>
                  </p:cNvPr>
                  <p:cNvSpPr/>
                  <p:nvPr/>
                </p:nvSpPr>
                <p:spPr>
                  <a:xfrm>
                    <a:off x="549545" y="3867731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967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642 w 59055"/>
                      <a:gd name="connsiteY5" fmla="*/ 25967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967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9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84" name="Forma Livre: Forma 1183">
                    <a:extLst>
                      <a:ext uri="{FF2B5EF4-FFF2-40B4-BE49-F238E27FC236}">
                        <a16:creationId xmlns:a16="http://schemas.microsoft.com/office/drawing/2014/main" id="{ACDEA034-D4FC-BEA4-A34F-BE344F58C8E3}"/>
                      </a:ext>
                    </a:extLst>
                  </p:cNvPr>
                  <p:cNvSpPr/>
                  <p:nvPr/>
                </p:nvSpPr>
                <p:spPr>
                  <a:xfrm>
                    <a:off x="549545" y="3808129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720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642 w 59055"/>
                      <a:gd name="connsiteY5" fmla="*/ 25720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720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7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185" name="Gráfico 4">
                  <a:extLst>
                    <a:ext uri="{FF2B5EF4-FFF2-40B4-BE49-F238E27FC236}">
                      <a16:creationId xmlns:a16="http://schemas.microsoft.com/office/drawing/2014/main" id="{FCB64C9F-15C3-B283-D392-0410739C7286}"/>
                    </a:ext>
                  </a:extLst>
                </p:cNvPr>
                <p:cNvGrpSpPr/>
                <p:nvPr/>
              </p:nvGrpSpPr>
              <p:grpSpPr>
                <a:xfrm>
                  <a:off x="1352648" y="2607428"/>
                  <a:ext cx="59055" cy="172871"/>
                  <a:chOff x="1352648" y="2607428"/>
                  <a:chExt cx="59055" cy="172871"/>
                </a:xfrm>
                <a:solidFill>
                  <a:srgbClr val="FFFFFF"/>
                </a:solidFill>
              </p:grpSpPr>
              <p:sp>
                <p:nvSpPr>
                  <p:cNvPr id="1186" name="Forma Livre: Forma 1185">
                    <a:extLst>
                      <a:ext uri="{FF2B5EF4-FFF2-40B4-BE49-F238E27FC236}">
                        <a16:creationId xmlns:a16="http://schemas.microsoft.com/office/drawing/2014/main" id="{68036618-471C-D173-D4E0-EAC0399458FB}"/>
                      </a:ext>
                    </a:extLst>
                  </p:cNvPr>
                  <p:cNvSpPr/>
                  <p:nvPr/>
                </p:nvSpPr>
                <p:spPr>
                  <a:xfrm>
                    <a:off x="1352648" y="2728363"/>
                    <a:ext cx="59055" cy="51935"/>
                  </a:xfrm>
                  <a:custGeom>
                    <a:avLst/>
                    <a:gdLst>
                      <a:gd name="connsiteX0" fmla="*/ 29528 w 59055"/>
                      <a:gd name="connsiteY0" fmla="*/ 0 h 51935"/>
                      <a:gd name="connsiteX1" fmla="*/ 44169 w 59055"/>
                      <a:gd name="connsiteY1" fmla="*/ 25968 h 51935"/>
                      <a:gd name="connsiteX2" fmla="*/ 59055 w 59055"/>
                      <a:gd name="connsiteY2" fmla="*/ 51936 h 51935"/>
                      <a:gd name="connsiteX3" fmla="*/ 29528 w 59055"/>
                      <a:gd name="connsiteY3" fmla="*/ 51936 h 51935"/>
                      <a:gd name="connsiteX4" fmla="*/ 0 w 59055"/>
                      <a:gd name="connsiteY4" fmla="*/ 51936 h 51935"/>
                      <a:gd name="connsiteX5" fmla="*/ 14642 w 59055"/>
                      <a:gd name="connsiteY5" fmla="*/ 25968 h 5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935">
                        <a:moveTo>
                          <a:pt x="29528" y="0"/>
                        </a:moveTo>
                        <a:lnTo>
                          <a:pt x="44169" y="25968"/>
                        </a:lnTo>
                        <a:lnTo>
                          <a:pt x="59055" y="51936"/>
                        </a:lnTo>
                        <a:lnTo>
                          <a:pt x="29528" y="51936"/>
                        </a:lnTo>
                        <a:lnTo>
                          <a:pt x="0" y="51936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87" name="Forma Livre: Forma 1186">
                    <a:extLst>
                      <a:ext uri="{FF2B5EF4-FFF2-40B4-BE49-F238E27FC236}">
                        <a16:creationId xmlns:a16="http://schemas.microsoft.com/office/drawing/2014/main" id="{F8AF1C3B-BB89-2CE0-BC7E-2B259023E7A5}"/>
                      </a:ext>
                    </a:extLst>
                  </p:cNvPr>
                  <p:cNvSpPr/>
                  <p:nvPr/>
                </p:nvSpPr>
                <p:spPr>
                  <a:xfrm>
                    <a:off x="1352648" y="2667277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720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642 w 59055"/>
                      <a:gd name="connsiteY5" fmla="*/ 25720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720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7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88" name="Forma Livre: Forma 1187">
                    <a:extLst>
                      <a:ext uri="{FF2B5EF4-FFF2-40B4-BE49-F238E27FC236}">
                        <a16:creationId xmlns:a16="http://schemas.microsoft.com/office/drawing/2014/main" id="{50E6F669-5242-812E-C100-DFD8C37DCF16}"/>
                      </a:ext>
                    </a:extLst>
                  </p:cNvPr>
                  <p:cNvSpPr/>
                  <p:nvPr/>
                </p:nvSpPr>
                <p:spPr>
                  <a:xfrm>
                    <a:off x="1352648" y="2607428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968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642 w 59055"/>
                      <a:gd name="connsiteY5" fmla="*/ 25968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968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189" name="Gráfico 4">
                  <a:extLst>
                    <a:ext uri="{FF2B5EF4-FFF2-40B4-BE49-F238E27FC236}">
                      <a16:creationId xmlns:a16="http://schemas.microsoft.com/office/drawing/2014/main" id="{5232F4AE-F45D-352F-36DE-DBEC9422CDE5}"/>
                    </a:ext>
                  </a:extLst>
                </p:cNvPr>
                <p:cNvGrpSpPr/>
                <p:nvPr/>
              </p:nvGrpSpPr>
              <p:grpSpPr>
                <a:xfrm>
                  <a:off x="1828995" y="3782903"/>
                  <a:ext cx="59055" cy="172871"/>
                  <a:chOff x="1828995" y="3782903"/>
                  <a:chExt cx="59055" cy="172871"/>
                </a:xfrm>
                <a:solidFill>
                  <a:srgbClr val="FFFFFF"/>
                </a:solidFill>
              </p:grpSpPr>
              <p:sp>
                <p:nvSpPr>
                  <p:cNvPr id="1190" name="Forma Livre: Forma 1189">
                    <a:extLst>
                      <a:ext uri="{FF2B5EF4-FFF2-40B4-BE49-F238E27FC236}">
                        <a16:creationId xmlns:a16="http://schemas.microsoft.com/office/drawing/2014/main" id="{BB166E1C-FC71-DF8F-AB3D-90731F9E09C7}"/>
                      </a:ext>
                    </a:extLst>
                  </p:cNvPr>
                  <p:cNvSpPr/>
                  <p:nvPr/>
                </p:nvSpPr>
                <p:spPr>
                  <a:xfrm>
                    <a:off x="1828995" y="3903838"/>
                    <a:ext cx="59055" cy="51935"/>
                  </a:xfrm>
                  <a:custGeom>
                    <a:avLst/>
                    <a:gdLst>
                      <a:gd name="connsiteX0" fmla="*/ 29528 w 59055"/>
                      <a:gd name="connsiteY0" fmla="*/ 0 h 51935"/>
                      <a:gd name="connsiteX1" fmla="*/ 44169 w 59055"/>
                      <a:gd name="connsiteY1" fmla="*/ 25968 h 51935"/>
                      <a:gd name="connsiteX2" fmla="*/ 59055 w 59055"/>
                      <a:gd name="connsiteY2" fmla="*/ 51936 h 51935"/>
                      <a:gd name="connsiteX3" fmla="*/ 29528 w 59055"/>
                      <a:gd name="connsiteY3" fmla="*/ 51936 h 51935"/>
                      <a:gd name="connsiteX4" fmla="*/ 0 w 59055"/>
                      <a:gd name="connsiteY4" fmla="*/ 51936 h 51935"/>
                      <a:gd name="connsiteX5" fmla="*/ 14642 w 59055"/>
                      <a:gd name="connsiteY5" fmla="*/ 25968 h 5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935">
                        <a:moveTo>
                          <a:pt x="29528" y="0"/>
                        </a:moveTo>
                        <a:lnTo>
                          <a:pt x="44169" y="25968"/>
                        </a:lnTo>
                        <a:lnTo>
                          <a:pt x="59055" y="51936"/>
                        </a:lnTo>
                        <a:lnTo>
                          <a:pt x="29528" y="51936"/>
                        </a:lnTo>
                        <a:lnTo>
                          <a:pt x="0" y="51936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91" name="Forma Livre: Forma 1190">
                    <a:extLst>
                      <a:ext uri="{FF2B5EF4-FFF2-40B4-BE49-F238E27FC236}">
                        <a16:creationId xmlns:a16="http://schemas.microsoft.com/office/drawing/2014/main" id="{E8419A89-3430-9E47-6ED5-088C03816FBC}"/>
                      </a:ext>
                    </a:extLst>
                  </p:cNvPr>
                  <p:cNvSpPr/>
                  <p:nvPr/>
                </p:nvSpPr>
                <p:spPr>
                  <a:xfrm>
                    <a:off x="1828995" y="3842752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721 h 51688"/>
                      <a:gd name="connsiteX2" fmla="*/ 59055 w 59055"/>
                      <a:gd name="connsiteY2" fmla="*/ 51689 h 51688"/>
                      <a:gd name="connsiteX3" fmla="*/ 29528 w 59055"/>
                      <a:gd name="connsiteY3" fmla="*/ 51689 h 51688"/>
                      <a:gd name="connsiteX4" fmla="*/ 0 w 59055"/>
                      <a:gd name="connsiteY4" fmla="*/ 51689 h 51688"/>
                      <a:gd name="connsiteX5" fmla="*/ 14642 w 59055"/>
                      <a:gd name="connsiteY5" fmla="*/ 25721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721"/>
                        </a:lnTo>
                        <a:lnTo>
                          <a:pt x="59055" y="51689"/>
                        </a:lnTo>
                        <a:lnTo>
                          <a:pt x="29528" y="51689"/>
                        </a:lnTo>
                        <a:lnTo>
                          <a:pt x="0" y="51689"/>
                        </a:lnTo>
                        <a:lnTo>
                          <a:pt x="14642" y="257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92" name="Forma Livre: Forma 1191">
                    <a:extLst>
                      <a:ext uri="{FF2B5EF4-FFF2-40B4-BE49-F238E27FC236}">
                        <a16:creationId xmlns:a16="http://schemas.microsoft.com/office/drawing/2014/main" id="{8D7122A6-D1EE-0D73-8655-63CAE56C740C}"/>
                      </a:ext>
                    </a:extLst>
                  </p:cNvPr>
                  <p:cNvSpPr/>
                  <p:nvPr/>
                </p:nvSpPr>
                <p:spPr>
                  <a:xfrm>
                    <a:off x="1828995" y="3782903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968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642 w 59055"/>
                      <a:gd name="connsiteY5" fmla="*/ 25968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968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193" name="Gráfico 4">
                  <a:extLst>
                    <a:ext uri="{FF2B5EF4-FFF2-40B4-BE49-F238E27FC236}">
                      <a16:creationId xmlns:a16="http://schemas.microsoft.com/office/drawing/2014/main" id="{F648E713-DB5E-82E1-FF6C-6A01B5E18E39}"/>
                    </a:ext>
                  </a:extLst>
                </p:cNvPr>
                <p:cNvGrpSpPr/>
                <p:nvPr/>
              </p:nvGrpSpPr>
              <p:grpSpPr>
                <a:xfrm>
                  <a:off x="1680869" y="522833"/>
                  <a:ext cx="58811" cy="172871"/>
                  <a:chOff x="1680869" y="522833"/>
                  <a:chExt cx="58811" cy="172871"/>
                </a:xfrm>
                <a:solidFill>
                  <a:srgbClr val="FFFFFF"/>
                </a:solidFill>
              </p:grpSpPr>
              <p:sp>
                <p:nvSpPr>
                  <p:cNvPr id="1194" name="Forma Livre: Forma 1193">
                    <a:extLst>
                      <a:ext uri="{FF2B5EF4-FFF2-40B4-BE49-F238E27FC236}">
                        <a16:creationId xmlns:a16="http://schemas.microsoft.com/office/drawing/2014/main" id="{2CD5E5AA-0E4E-224B-138D-BA684C49AD03}"/>
                      </a:ext>
                    </a:extLst>
                  </p:cNvPr>
                  <p:cNvSpPr/>
                  <p:nvPr/>
                </p:nvSpPr>
                <p:spPr>
                  <a:xfrm>
                    <a:off x="1680869" y="643768"/>
                    <a:ext cx="58811" cy="51935"/>
                  </a:xfrm>
                  <a:custGeom>
                    <a:avLst/>
                    <a:gdLst>
                      <a:gd name="connsiteX0" fmla="*/ 29528 w 58811"/>
                      <a:gd name="connsiteY0" fmla="*/ 0 h 51935"/>
                      <a:gd name="connsiteX1" fmla="*/ 44169 w 58811"/>
                      <a:gd name="connsiteY1" fmla="*/ 25968 h 51935"/>
                      <a:gd name="connsiteX2" fmla="*/ 58811 w 58811"/>
                      <a:gd name="connsiteY2" fmla="*/ 51936 h 51935"/>
                      <a:gd name="connsiteX3" fmla="*/ 29528 w 58811"/>
                      <a:gd name="connsiteY3" fmla="*/ 51936 h 51935"/>
                      <a:gd name="connsiteX4" fmla="*/ 0 w 58811"/>
                      <a:gd name="connsiteY4" fmla="*/ 51936 h 51935"/>
                      <a:gd name="connsiteX5" fmla="*/ 14642 w 58811"/>
                      <a:gd name="connsiteY5" fmla="*/ 25968 h 5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811" h="51935">
                        <a:moveTo>
                          <a:pt x="29528" y="0"/>
                        </a:moveTo>
                        <a:lnTo>
                          <a:pt x="44169" y="25968"/>
                        </a:lnTo>
                        <a:lnTo>
                          <a:pt x="58811" y="51936"/>
                        </a:lnTo>
                        <a:lnTo>
                          <a:pt x="29528" y="51936"/>
                        </a:lnTo>
                        <a:lnTo>
                          <a:pt x="0" y="51936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95" name="Forma Livre: Forma 1194">
                    <a:extLst>
                      <a:ext uri="{FF2B5EF4-FFF2-40B4-BE49-F238E27FC236}">
                        <a16:creationId xmlns:a16="http://schemas.microsoft.com/office/drawing/2014/main" id="{22148D51-FDD9-8A55-005E-A9505242461A}"/>
                      </a:ext>
                    </a:extLst>
                  </p:cNvPr>
                  <p:cNvSpPr/>
                  <p:nvPr/>
                </p:nvSpPr>
                <p:spPr>
                  <a:xfrm>
                    <a:off x="1680869" y="582682"/>
                    <a:ext cx="58811" cy="51688"/>
                  </a:xfrm>
                  <a:custGeom>
                    <a:avLst/>
                    <a:gdLst>
                      <a:gd name="connsiteX0" fmla="*/ 29528 w 58811"/>
                      <a:gd name="connsiteY0" fmla="*/ 0 h 51688"/>
                      <a:gd name="connsiteX1" fmla="*/ 44169 w 58811"/>
                      <a:gd name="connsiteY1" fmla="*/ 25720 h 51688"/>
                      <a:gd name="connsiteX2" fmla="*/ 58811 w 58811"/>
                      <a:gd name="connsiteY2" fmla="*/ 51688 h 51688"/>
                      <a:gd name="connsiteX3" fmla="*/ 29528 w 58811"/>
                      <a:gd name="connsiteY3" fmla="*/ 51688 h 51688"/>
                      <a:gd name="connsiteX4" fmla="*/ 0 w 58811"/>
                      <a:gd name="connsiteY4" fmla="*/ 51688 h 51688"/>
                      <a:gd name="connsiteX5" fmla="*/ 14642 w 58811"/>
                      <a:gd name="connsiteY5" fmla="*/ 25720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811" h="51688">
                        <a:moveTo>
                          <a:pt x="29528" y="0"/>
                        </a:moveTo>
                        <a:lnTo>
                          <a:pt x="44169" y="25720"/>
                        </a:lnTo>
                        <a:lnTo>
                          <a:pt x="58811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7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96" name="Forma Livre: Forma 1195">
                    <a:extLst>
                      <a:ext uri="{FF2B5EF4-FFF2-40B4-BE49-F238E27FC236}">
                        <a16:creationId xmlns:a16="http://schemas.microsoft.com/office/drawing/2014/main" id="{34530A85-2C63-8AEE-1F76-89277C1AA793}"/>
                      </a:ext>
                    </a:extLst>
                  </p:cNvPr>
                  <p:cNvSpPr/>
                  <p:nvPr/>
                </p:nvSpPr>
                <p:spPr>
                  <a:xfrm>
                    <a:off x="1680869" y="522833"/>
                    <a:ext cx="58811" cy="51688"/>
                  </a:xfrm>
                  <a:custGeom>
                    <a:avLst/>
                    <a:gdLst>
                      <a:gd name="connsiteX0" fmla="*/ 29528 w 58811"/>
                      <a:gd name="connsiteY0" fmla="*/ 0 h 51688"/>
                      <a:gd name="connsiteX1" fmla="*/ 44169 w 58811"/>
                      <a:gd name="connsiteY1" fmla="*/ 25968 h 51688"/>
                      <a:gd name="connsiteX2" fmla="*/ 58811 w 58811"/>
                      <a:gd name="connsiteY2" fmla="*/ 51688 h 51688"/>
                      <a:gd name="connsiteX3" fmla="*/ 29528 w 58811"/>
                      <a:gd name="connsiteY3" fmla="*/ 51688 h 51688"/>
                      <a:gd name="connsiteX4" fmla="*/ 0 w 58811"/>
                      <a:gd name="connsiteY4" fmla="*/ 51688 h 51688"/>
                      <a:gd name="connsiteX5" fmla="*/ 14642 w 58811"/>
                      <a:gd name="connsiteY5" fmla="*/ 25968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811" h="51688">
                        <a:moveTo>
                          <a:pt x="29528" y="0"/>
                        </a:moveTo>
                        <a:lnTo>
                          <a:pt x="44169" y="25968"/>
                        </a:lnTo>
                        <a:lnTo>
                          <a:pt x="58811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197" name="Gráfico 4">
                  <a:extLst>
                    <a:ext uri="{FF2B5EF4-FFF2-40B4-BE49-F238E27FC236}">
                      <a16:creationId xmlns:a16="http://schemas.microsoft.com/office/drawing/2014/main" id="{87325AD7-D97B-127D-96D6-44449042CA4F}"/>
                    </a:ext>
                  </a:extLst>
                </p:cNvPr>
                <p:cNvGrpSpPr/>
                <p:nvPr/>
              </p:nvGrpSpPr>
              <p:grpSpPr>
                <a:xfrm>
                  <a:off x="1212087" y="943264"/>
                  <a:ext cx="58811" cy="172623"/>
                  <a:chOff x="1212087" y="943264"/>
                  <a:chExt cx="58811" cy="172623"/>
                </a:xfrm>
                <a:solidFill>
                  <a:srgbClr val="FFFFFF"/>
                </a:solidFill>
              </p:grpSpPr>
              <p:sp>
                <p:nvSpPr>
                  <p:cNvPr id="1198" name="Forma Livre: Forma 1197">
                    <a:extLst>
                      <a:ext uri="{FF2B5EF4-FFF2-40B4-BE49-F238E27FC236}">
                        <a16:creationId xmlns:a16="http://schemas.microsoft.com/office/drawing/2014/main" id="{64E6894D-482C-1E56-31BB-62DF4739FC9F}"/>
                      </a:ext>
                    </a:extLst>
                  </p:cNvPr>
                  <p:cNvSpPr/>
                  <p:nvPr/>
                </p:nvSpPr>
                <p:spPr>
                  <a:xfrm>
                    <a:off x="1212087" y="1064199"/>
                    <a:ext cx="58811" cy="51688"/>
                  </a:xfrm>
                  <a:custGeom>
                    <a:avLst/>
                    <a:gdLst>
                      <a:gd name="connsiteX0" fmla="*/ 29284 w 58811"/>
                      <a:gd name="connsiteY0" fmla="*/ 0 h 51688"/>
                      <a:gd name="connsiteX1" fmla="*/ 44169 w 58811"/>
                      <a:gd name="connsiteY1" fmla="*/ 25968 h 51688"/>
                      <a:gd name="connsiteX2" fmla="*/ 58811 w 58811"/>
                      <a:gd name="connsiteY2" fmla="*/ 51688 h 51688"/>
                      <a:gd name="connsiteX3" fmla="*/ 29284 w 58811"/>
                      <a:gd name="connsiteY3" fmla="*/ 51688 h 51688"/>
                      <a:gd name="connsiteX4" fmla="*/ 0 w 58811"/>
                      <a:gd name="connsiteY4" fmla="*/ 51688 h 51688"/>
                      <a:gd name="connsiteX5" fmla="*/ 14642 w 58811"/>
                      <a:gd name="connsiteY5" fmla="*/ 25968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811" h="51688">
                        <a:moveTo>
                          <a:pt x="29284" y="0"/>
                        </a:moveTo>
                        <a:lnTo>
                          <a:pt x="44169" y="25968"/>
                        </a:lnTo>
                        <a:lnTo>
                          <a:pt x="58811" y="51688"/>
                        </a:lnTo>
                        <a:lnTo>
                          <a:pt x="29284" y="51688"/>
                        </a:lnTo>
                        <a:lnTo>
                          <a:pt x="0" y="51688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199" name="Forma Livre: Forma 1198">
                    <a:extLst>
                      <a:ext uri="{FF2B5EF4-FFF2-40B4-BE49-F238E27FC236}">
                        <a16:creationId xmlns:a16="http://schemas.microsoft.com/office/drawing/2014/main" id="{E217F72B-DFB7-D329-FE31-AC34D283BC4B}"/>
                      </a:ext>
                    </a:extLst>
                  </p:cNvPr>
                  <p:cNvSpPr/>
                  <p:nvPr/>
                </p:nvSpPr>
                <p:spPr>
                  <a:xfrm>
                    <a:off x="1212087" y="1002866"/>
                    <a:ext cx="58811" cy="51935"/>
                  </a:xfrm>
                  <a:custGeom>
                    <a:avLst/>
                    <a:gdLst>
                      <a:gd name="connsiteX0" fmla="*/ 29284 w 58811"/>
                      <a:gd name="connsiteY0" fmla="*/ 0 h 51935"/>
                      <a:gd name="connsiteX1" fmla="*/ 44169 w 58811"/>
                      <a:gd name="connsiteY1" fmla="*/ 25968 h 51935"/>
                      <a:gd name="connsiteX2" fmla="*/ 58811 w 58811"/>
                      <a:gd name="connsiteY2" fmla="*/ 51936 h 51935"/>
                      <a:gd name="connsiteX3" fmla="*/ 29284 w 58811"/>
                      <a:gd name="connsiteY3" fmla="*/ 51936 h 51935"/>
                      <a:gd name="connsiteX4" fmla="*/ 0 w 58811"/>
                      <a:gd name="connsiteY4" fmla="*/ 51936 h 51935"/>
                      <a:gd name="connsiteX5" fmla="*/ 14642 w 58811"/>
                      <a:gd name="connsiteY5" fmla="*/ 25968 h 5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811" h="51935">
                        <a:moveTo>
                          <a:pt x="29284" y="0"/>
                        </a:moveTo>
                        <a:lnTo>
                          <a:pt x="44169" y="25968"/>
                        </a:lnTo>
                        <a:lnTo>
                          <a:pt x="58811" y="51936"/>
                        </a:lnTo>
                        <a:lnTo>
                          <a:pt x="29284" y="51936"/>
                        </a:lnTo>
                        <a:lnTo>
                          <a:pt x="0" y="51936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00" name="Forma Livre: Forma 1199">
                    <a:extLst>
                      <a:ext uri="{FF2B5EF4-FFF2-40B4-BE49-F238E27FC236}">
                        <a16:creationId xmlns:a16="http://schemas.microsoft.com/office/drawing/2014/main" id="{BC0761A4-7F2B-3714-80F6-F967873D053E}"/>
                      </a:ext>
                    </a:extLst>
                  </p:cNvPr>
                  <p:cNvSpPr/>
                  <p:nvPr/>
                </p:nvSpPr>
                <p:spPr>
                  <a:xfrm>
                    <a:off x="1212087" y="943264"/>
                    <a:ext cx="58811" cy="51688"/>
                  </a:xfrm>
                  <a:custGeom>
                    <a:avLst/>
                    <a:gdLst>
                      <a:gd name="connsiteX0" fmla="*/ 29284 w 58811"/>
                      <a:gd name="connsiteY0" fmla="*/ 0 h 51688"/>
                      <a:gd name="connsiteX1" fmla="*/ 44169 w 58811"/>
                      <a:gd name="connsiteY1" fmla="*/ 25720 h 51688"/>
                      <a:gd name="connsiteX2" fmla="*/ 58811 w 58811"/>
                      <a:gd name="connsiteY2" fmla="*/ 51688 h 51688"/>
                      <a:gd name="connsiteX3" fmla="*/ 29284 w 58811"/>
                      <a:gd name="connsiteY3" fmla="*/ 51688 h 51688"/>
                      <a:gd name="connsiteX4" fmla="*/ 0 w 58811"/>
                      <a:gd name="connsiteY4" fmla="*/ 51688 h 51688"/>
                      <a:gd name="connsiteX5" fmla="*/ 14642 w 58811"/>
                      <a:gd name="connsiteY5" fmla="*/ 25720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811" h="51688">
                        <a:moveTo>
                          <a:pt x="29284" y="0"/>
                        </a:moveTo>
                        <a:lnTo>
                          <a:pt x="44169" y="25720"/>
                        </a:lnTo>
                        <a:lnTo>
                          <a:pt x="58811" y="51688"/>
                        </a:lnTo>
                        <a:lnTo>
                          <a:pt x="29284" y="51688"/>
                        </a:lnTo>
                        <a:lnTo>
                          <a:pt x="0" y="51688"/>
                        </a:lnTo>
                        <a:lnTo>
                          <a:pt x="14642" y="257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01" name="Gráfico 4">
                  <a:extLst>
                    <a:ext uri="{FF2B5EF4-FFF2-40B4-BE49-F238E27FC236}">
                      <a16:creationId xmlns:a16="http://schemas.microsoft.com/office/drawing/2014/main" id="{847BCA73-2A48-BE5E-7722-B5890C11C9BC}"/>
                    </a:ext>
                  </a:extLst>
                </p:cNvPr>
                <p:cNvGrpSpPr/>
                <p:nvPr/>
              </p:nvGrpSpPr>
              <p:grpSpPr>
                <a:xfrm>
                  <a:off x="1212087" y="3423805"/>
                  <a:ext cx="58811" cy="172624"/>
                  <a:chOff x="1212087" y="3423805"/>
                  <a:chExt cx="58811" cy="172624"/>
                </a:xfrm>
                <a:solidFill>
                  <a:srgbClr val="FFFFFF"/>
                </a:solidFill>
              </p:grpSpPr>
              <p:sp>
                <p:nvSpPr>
                  <p:cNvPr id="1202" name="Forma Livre: Forma 1201">
                    <a:extLst>
                      <a:ext uri="{FF2B5EF4-FFF2-40B4-BE49-F238E27FC236}">
                        <a16:creationId xmlns:a16="http://schemas.microsoft.com/office/drawing/2014/main" id="{CD92CBD1-8F04-1D2B-1DB0-8ABADB842466}"/>
                      </a:ext>
                    </a:extLst>
                  </p:cNvPr>
                  <p:cNvSpPr/>
                  <p:nvPr/>
                </p:nvSpPr>
                <p:spPr>
                  <a:xfrm>
                    <a:off x="1212087" y="3544741"/>
                    <a:ext cx="58811" cy="51688"/>
                  </a:xfrm>
                  <a:custGeom>
                    <a:avLst/>
                    <a:gdLst>
                      <a:gd name="connsiteX0" fmla="*/ 29284 w 58811"/>
                      <a:gd name="connsiteY0" fmla="*/ 0 h 51688"/>
                      <a:gd name="connsiteX1" fmla="*/ 44169 w 58811"/>
                      <a:gd name="connsiteY1" fmla="*/ 25968 h 51688"/>
                      <a:gd name="connsiteX2" fmla="*/ 58811 w 58811"/>
                      <a:gd name="connsiteY2" fmla="*/ 51689 h 51688"/>
                      <a:gd name="connsiteX3" fmla="*/ 29284 w 58811"/>
                      <a:gd name="connsiteY3" fmla="*/ 51689 h 51688"/>
                      <a:gd name="connsiteX4" fmla="*/ 0 w 58811"/>
                      <a:gd name="connsiteY4" fmla="*/ 51689 h 51688"/>
                      <a:gd name="connsiteX5" fmla="*/ 14642 w 58811"/>
                      <a:gd name="connsiteY5" fmla="*/ 25968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811" h="51688">
                        <a:moveTo>
                          <a:pt x="29284" y="0"/>
                        </a:moveTo>
                        <a:lnTo>
                          <a:pt x="44169" y="25968"/>
                        </a:lnTo>
                        <a:lnTo>
                          <a:pt x="58811" y="51689"/>
                        </a:lnTo>
                        <a:lnTo>
                          <a:pt x="29284" y="51689"/>
                        </a:lnTo>
                        <a:lnTo>
                          <a:pt x="0" y="51689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03" name="Forma Livre: Forma 1202">
                    <a:extLst>
                      <a:ext uri="{FF2B5EF4-FFF2-40B4-BE49-F238E27FC236}">
                        <a16:creationId xmlns:a16="http://schemas.microsoft.com/office/drawing/2014/main" id="{B1D86A2B-0E20-10CA-0D2D-F888759C1608}"/>
                      </a:ext>
                    </a:extLst>
                  </p:cNvPr>
                  <p:cNvSpPr/>
                  <p:nvPr/>
                </p:nvSpPr>
                <p:spPr>
                  <a:xfrm>
                    <a:off x="1212087" y="3483408"/>
                    <a:ext cx="58811" cy="51935"/>
                  </a:xfrm>
                  <a:custGeom>
                    <a:avLst/>
                    <a:gdLst>
                      <a:gd name="connsiteX0" fmla="*/ 29284 w 58811"/>
                      <a:gd name="connsiteY0" fmla="*/ 0 h 51935"/>
                      <a:gd name="connsiteX1" fmla="*/ 44169 w 58811"/>
                      <a:gd name="connsiteY1" fmla="*/ 25968 h 51935"/>
                      <a:gd name="connsiteX2" fmla="*/ 58811 w 58811"/>
                      <a:gd name="connsiteY2" fmla="*/ 51936 h 51935"/>
                      <a:gd name="connsiteX3" fmla="*/ 29284 w 58811"/>
                      <a:gd name="connsiteY3" fmla="*/ 51936 h 51935"/>
                      <a:gd name="connsiteX4" fmla="*/ 0 w 58811"/>
                      <a:gd name="connsiteY4" fmla="*/ 51936 h 51935"/>
                      <a:gd name="connsiteX5" fmla="*/ 14642 w 58811"/>
                      <a:gd name="connsiteY5" fmla="*/ 25968 h 5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811" h="51935">
                        <a:moveTo>
                          <a:pt x="29284" y="0"/>
                        </a:moveTo>
                        <a:lnTo>
                          <a:pt x="44169" y="25968"/>
                        </a:lnTo>
                        <a:lnTo>
                          <a:pt x="58811" y="51936"/>
                        </a:lnTo>
                        <a:lnTo>
                          <a:pt x="29284" y="51936"/>
                        </a:lnTo>
                        <a:lnTo>
                          <a:pt x="0" y="51936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04" name="Forma Livre: Forma 1203">
                    <a:extLst>
                      <a:ext uri="{FF2B5EF4-FFF2-40B4-BE49-F238E27FC236}">
                        <a16:creationId xmlns:a16="http://schemas.microsoft.com/office/drawing/2014/main" id="{4907CD02-87ED-6646-297F-9CD8A59FDDD9}"/>
                      </a:ext>
                    </a:extLst>
                  </p:cNvPr>
                  <p:cNvSpPr/>
                  <p:nvPr/>
                </p:nvSpPr>
                <p:spPr>
                  <a:xfrm>
                    <a:off x="1212087" y="3423805"/>
                    <a:ext cx="58811" cy="51688"/>
                  </a:xfrm>
                  <a:custGeom>
                    <a:avLst/>
                    <a:gdLst>
                      <a:gd name="connsiteX0" fmla="*/ 29284 w 58811"/>
                      <a:gd name="connsiteY0" fmla="*/ 0 h 51688"/>
                      <a:gd name="connsiteX1" fmla="*/ 44169 w 58811"/>
                      <a:gd name="connsiteY1" fmla="*/ 25721 h 51688"/>
                      <a:gd name="connsiteX2" fmla="*/ 58811 w 58811"/>
                      <a:gd name="connsiteY2" fmla="*/ 51689 h 51688"/>
                      <a:gd name="connsiteX3" fmla="*/ 29284 w 58811"/>
                      <a:gd name="connsiteY3" fmla="*/ 51689 h 51688"/>
                      <a:gd name="connsiteX4" fmla="*/ 0 w 58811"/>
                      <a:gd name="connsiteY4" fmla="*/ 51689 h 51688"/>
                      <a:gd name="connsiteX5" fmla="*/ 14642 w 58811"/>
                      <a:gd name="connsiteY5" fmla="*/ 25721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811" h="51688">
                        <a:moveTo>
                          <a:pt x="29284" y="0"/>
                        </a:moveTo>
                        <a:lnTo>
                          <a:pt x="44169" y="25721"/>
                        </a:lnTo>
                        <a:lnTo>
                          <a:pt x="58811" y="51689"/>
                        </a:lnTo>
                        <a:lnTo>
                          <a:pt x="29284" y="51689"/>
                        </a:lnTo>
                        <a:lnTo>
                          <a:pt x="0" y="51689"/>
                        </a:lnTo>
                        <a:lnTo>
                          <a:pt x="14642" y="257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05" name="Gráfico 4">
                  <a:extLst>
                    <a:ext uri="{FF2B5EF4-FFF2-40B4-BE49-F238E27FC236}">
                      <a16:creationId xmlns:a16="http://schemas.microsoft.com/office/drawing/2014/main" id="{FDB37F66-7586-4807-C406-1E7441E73F1A}"/>
                    </a:ext>
                  </a:extLst>
                </p:cNvPr>
                <p:cNvGrpSpPr/>
                <p:nvPr/>
              </p:nvGrpSpPr>
              <p:grpSpPr>
                <a:xfrm>
                  <a:off x="1431470" y="4943539"/>
                  <a:ext cx="59055" cy="172871"/>
                  <a:chOff x="1431470" y="4943539"/>
                  <a:chExt cx="59055" cy="172871"/>
                </a:xfrm>
                <a:solidFill>
                  <a:srgbClr val="FFFFFF"/>
                </a:solidFill>
              </p:grpSpPr>
              <p:sp>
                <p:nvSpPr>
                  <p:cNvPr id="1206" name="Forma Livre: Forma 1205">
                    <a:extLst>
                      <a:ext uri="{FF2B5EF4-FFF2-40B4-BE49-F238E27FC236}">
                        <a16:creationId xmlns:a16="http://schemas.microsoft.com/office/drawing/2014/main" id="{74E477E9-9BA6-0B46-7A14-B996D1969D9F}"/>
                      </a:ext>
                    </a:extLst>
                  </p:cNvPr>
                  <p:cNvSpPr/>
                  <p:nvPr/>
                </p:nvSpPr>
                <p:spPr>
                  <a:xfrm>
                    <a:off x="1431470" y="5064722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720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642 w 59055"/>
                      <a:gd name="connsiteY5" fmla="*/ 25720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720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7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07" name="Forma Livre: Forma 1206">
                    <a:extLst>
                      <a:ext uri="{FF2B5EF4-FFF2-40B4-BE49-F238E27FC236}">
                        <a16:creationId xmlns:a16="http://schemas.microsoft.com/office/drawing/2014/main" id="{79413437-B14C-6676-2AE5-C1C6D93C4E09}"/>
                      </a:ext>
                    </a:extLst>
                  </p:cNvPr>
                  <p:cNvSpPr/>
                  <p:nvPr/>
                </p:nvSpPr>
                <p:spPr>
                  <a:xfrm>
                    <a:off x="1431470" y="5003389"/>
                    <a:ext cx="59055" cy="51688"/>
                  </a:xfrm>
                  <a:custGeom>
                    <a:avLst/>
                    <a:gdLst>
                      <a:gd name="connsiteX0" fmla="*/ 29528 w 59055"/>
                      <a:gd name="connsiteY0" fmla="*/ 0 h 51688"/>
                      <a:gd name="connsiteX1" fmla="*/ 44169 w 59055"/>
                      <a:gd name="connsiteY1" fmla="*/ 25968 h 51688"/>
                      <a:gd name="connsiteX2" fmla="*/ 59055 w 59055"/>
                      <a:gd name="connsiteY2" fmla="*/ 51688 h 51688"/>
                      <a:gd name="connsiteX3" fmla="*/ 29528 w 59055"/>
                      <a:gd name="connsiteY3" fmla="*/ 51688 h 51688"/>
                      <a:gd name="connsiteX4" fmla="*/ 0 w 59055"/>
                      <a:gd name="connsiteY4" fmla="*/ 51688 h 51688"/>
                      <a:gd name="connsiteX5" fmla="*/ 14642 w 59055"/>
                      <a:gd name="connsiteY5" fmla="*/ 25968 h 5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688">
                        <a:moveTo>
                          <a:pt x="29528" y="0"/>
                        </a:moveTo>
                        <a:lnTo>
                          <a:pt x="44169" y="25968"/>
                        </a:lnTo>
                        <a:lnTo>
                          <a:pt x="59055" y="51688"/>
                        </a:lnTo>
                        <a:lnTo>
                          <a:pt x="29528" y="51688"/>
                        </a:lnTo>
                        <a:lnTo>
                          <a:pt x="0" y="51688"/>
                        </a:lnTo>
                        <a:lnTo>
                          <a:pt x="14642" y="259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08" name="Forma Livre: Forma 1207">
                    <a:extLst>
                      <a:ext uri="{FF2B5EF4-FFF2-40B4-BE49-F238E27FC236}">
                        <a16:creationId xmlns:a16="http://schemas.microsoft.com/office/drawing/2014/main" id="{0B8A5729-29F3-C15A-DD1F-92A5CFE471CE}"/>
                      </a:ext>
                    </a:extLst>
                  </p:cNvPr>
                  <p:cNvSpPr/>
                  <p:nvPr/>
                </p:nvSpPr>
                <p:spPr>
                  <a:xfrm>
                    <a:off x="1431470" y="4943539"/>
                    <a:ext cx="59055" cy="51935"/>
                  </a:xfrm>
                  <a:custGeom>
                    <a:avLst/>
                    <a:gdLst>
                      <a:gd name="connsiteX0" fmla="*/ 29528 w 59055"/>
                      <a:gd name="connsiteY0" fmla="*/ 0 h 51935"/>
                      <a:gd name="connsiteX1" fmla="*/ 44169 w 59055"/>
                      <a:gd name="connsiteY1" fmla="*/ 25967 h 51935"/>
                      <a:gd name="connsiteX2" fmla="*/ 59055 w 59055"/>
                      <a:gd name="connsiteY2" fmla="*/ 51935 h 51935"/>
                      <a:gd name="connsiteX3" fmla="*/ 29528 w 59055"/>
                      <a:gd name="connsiteY3" fmla="*/ 51935 h 51935"/>
                      <a:gd name="connsiteX4" fmla="*/ 0 w 59055"/>
                      <a:gd name="connsiteY4" fmla="*/ 51935 h 51935"/>
                      <a:gd name="connsiteX5" fmla="*/ 14642 w 59055"/>
                      <a:gd name="connsiteY5" fmla="*/ 25967 h 5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055" h="51935">
                        <a:moveTo>
                          <a:pt x="29528" y="0"/>
                        </a:moveTo>
                        <a:lnTo>
                          <a:pt x="44169" y="25967"/>
                        </a:lnTo>
                        <a:lnTo>
                          <a:pt x="59055" y="51935"/>
                        </a:lnTo>
                        <a:lnTo>
                          <a:pt x="29528" y="51935"/>
                        </a:lnTo>
                        <a:lnTo>
                          <a:pt x="0" y="51935"/>
                        </a:lnTo>
                        <a:lnTo>
                          <a:pt x="14642" y="259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209" name="Gráfico 4">
                <a:extLst>
                  <a:ext uri="{FF2B5EF4-FFF2-40B4-BE49-F238E27FC236}">
                    <a16:creationId xmlns:a16="http://schemas.microsoft.com/office/drawing/2014/main" id="{D037DAC3-E636-CB43-B5C0-CCF4154CBDF2}"/>
                  </a:ext>
                </a:extLst>
              </p:cNvPr>
              <p:cNvGrpSpPr/>
              <p:nvPr/>
            </p:nvGrpSpPr>
            <p:grpSpPr>
              <a:xfrm>
                <a:off x="674415" y="1924623"/>
                <a:ext cx="879013" cy="3479757"/>
                <a:chOff x="674415" y="1924623"/>
                <a:chExt cx="879013" cy="3479757"/>
              </a:xfrm>
              <a:solidFill>
                <a:srgbClr val="FFFFFF"/>
              </a:solidFill>
            </p:grpSpPr>
            <p:grpSp>
              <p:nvGrpSpPr>
                <p:cNvPr id="1210" name="Gráfico 4">
                  <a:extLst>
                    <a:ext uri="{FF2B5EF4-FFF2-40B4-BE49-F238E27FC236}">
                      <a16:creationId xmlns:a16="http://schemas.microsoft.com/office/drawing/2014/main" id="{8C96D614-0734-D891-73CB-DA6AF141CE45}"/>
                    </a:ext>
                  </a:extLst>
                </p:cNvPr>
                <p:cNvGrpSpPr/>
                <p:nvPr/>
              </p:nvGrpSpPr>
              <p:grpSpPr>
                <a:xfrm>
                  <a:off x="674415" y="3232732"/>
                  <a:ext cx="38295" cy="597432"/>
                  <a:chOff x="674415" y="3232732"/>
                  <a:chExt cx="38295" cy="597432"/>
                </a:xfrm>
                <a:solidFill>
                  <a:srgbClr val="FFFFFF"/>
                </a:solidFill>
              </p:grpSpPr>
              <p:sp>
                <p:nvSpPr>
                  <p:cNvPr id="1211" name="Forma Livre: Forma 1210">
                    <a:extLst>
                      <a:ext uri="{FF2B5EF4-FFF2-40B4-BE49-F238E27FC236}">
                        <a16:creationId xmlns:a16="http://schemas.microsoft.com/office/drawing/2014/main" id="{77B318A4-B0FB-4E67-BCEA-B8F4358CA622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64" y="3791584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12" name="Forma Livre: Forma 1211">
                    <a:extLst>
                      <a:ext uri="{FF2B5EF4-FFF2-40B4-BE49-F238E27FC236}">
                        <a16:creationId xmlns:a16="http://schemas.microsoft.com/office/drawing/2014/main" id="{C0B5F217-DA96-06D3-BCEE-333B1ED08A5D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64" y="3735691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13" name="Forma Livre: Forma 1212">
                    <a:extLst>
                      <a:ext uri="{FF2B5EF4-FFF2-40B4-BE49-F238E27FC236}">
                        <a16:creationId xmlns:a16="http://schemas.microsoft.com/office/drawing/2014/main" id="{1B74EBFF-583A-D68D-1D88-CDD7927D3254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64" y="3679798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14" name="Forma Livre: Forma 1213">
                    <a:extLst>
                      <a:ext uri="{FF2B5EF4-FFF2-40B4-BE49-F238E27FC236}">
                        <a16:creationId xmlns:a16="http://schemas.microsoft.com/office/drawing/2014/main" id="{7DA66727-B4CD-5F6C-C71A-205D40A67187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40" y="3623906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15" name="Forma Livre: Forma 1214">
                    <a:extLst>
                      <a:ext uri="{FF2B5EF4-FFF2-40B4-BE49-F238E27FC236}">
                        <a16:creationId xmlns:a16="http://schemas.microsoft.com/office/drawing/2014/main" id="{F1ADFC5A-9161-6C58-AD9C-4DEC6FBF6740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40" y="3568038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16" name="Forma Livre: Forma 1215">
                    <a:extLst>
                      <a:ext uri="{FF2B5EF4-FFF2-40B4-BE49-F238E27FC236}">
                        <a16:creationId xmlns:a16="http://schemas.microsoft.com/office/drawing/2014/main" id="{E937F539-4392-8166-A8C5-389D3B762346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40" y="3512145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17" name="Forma Livre: Forma 1216">
                    <a:extLst>
                      <a:ext uri="{FF2B5EF4-FFF2-40B4-BE49-F238E27FC236}">
                        <a16:creationId xmlns:a16="http://schemas.microsoft.com/office/drawing/2014/main" id="{29736920-AAFD-5D4F-E0E2-DB017DC1A740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40" y="3456253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18" name="Forma Livre: Forma 1217">
                    <a:extLst>
                      <a:ext uri="{FF2B5EF4-FFF2-40B4-BE49-F238E27FC236}">
                        <a16:creationId xmlns:a16="http://schemas.microsoft.com/office/drawing/2014/main" id="{1A8ADB21-E86D-7591-FE7F-1242DFFB58BD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15" y="3400385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19" name="Forma Livre: Forma 1218">
                    <a:extLst>
                      <a:ext uri="{FF2B5EF4-FFF2-40B4-BE49-F238E27FC236}">
                        <a16:creationId xmlns:a16="http://schemas.microsoft.com/office/drawing/2014/main" id="{99049C51-F318-A16A-6FB6-7CB0929B2523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15" y="3344492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20" name="Forma Livre: Forma 1219">
                    <a:extLst>
                      <a:ext uri="{FF2B5EF4-FFF2-40B4-BE49-F238E27FC236}">
                        <a16:creationId xmlns:a16="http://schemas.microsoft.com/office/drawing/2014/main" id="{FA65D42E-B925-A5B0-DEA3-21E8F6B3EAEB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415" y="3288600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21" name="Forma Livre: Forma 1220">
                    <a:extLst>
                      <a:ext uri="{FF2B5EF4-FFF2-40B4-BE49-F238E27FC236}">
                        <a16:creationId xmlns:a16="http://schemas.microsoft.com/office/drawing/2014/main" id="{5601346A-08B3-D0C1-C600-36D66F2F1769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674642" y="3232732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22" name="Gráfico 4">
                  <a:extLst>
                    <a:ext uri="{FF2B5EF4-FFF2-40B4-BE49-F238E27FC236}">
                      <a16:creationId xmlns:a16="http://schemas.microsoft.com/office/drawing/2014/main" id="{06374222-42D5-4F4B-452B-85601C098766}"/>
                    </a:ext>
                  </a:extLst>
                </p:cNvPr>
                <p:cNvGrpSpPr/>
                <p:nvPr/>
              </p:nvGrpSpPr>
              <p:grpSpPr>
                <a:xfrm>
                  <a:off x="1107130" y="4806949"/>
                  <a:ext cx="38141" cy="597432"/>
                  <a:chOff x="1107130" y="4806949"/>
                  <a:chExt cx="38141" cy="597432"/>
                </a:xfrm>
                <a:solidFill>
                  <a:srgbClr val="FFFFFF"/>
                </a:solidFill>
              </p:grpSpPr>
              <p:sp>
                <p:nvSpPr>
                  <p:cNvPr id="1223" name="Forma Livre: Forma 1222">
                    <a:extLst>
                      <a:ext uri="{FF2B5EF4-FFF2-40B4-BE49-F238E27FC236}">
                        <a16:creationId xmlns:a16="http://schemas.microsoft.com/office/drawing/2014/main" id="{55BF19FC-F7C1-15E5-012C-2C9FC98C7E66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203" y="5365800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24" name="Forma Livre: Forma 1223">
                    <a:extLst>
                      <a:ext uri="{FF2B5EF4-FFF2-40B4-BE49-F238E27FC236}">
                        <a16:creationId xmlns:a16="http://schemas.microsoft.com/office/drawing/2014/main" id="{DF454211-5DB8-B9F3-0D41-46EA28636210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203" y="5309932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25" name="Forma Livre: Forma 1224">
                    <a:extLst>
                      <a:ext uri="{FF2B5EF4-FFF2-40B4-BE49-F238E27FC236}">
                        <a16:creationId xmlns:a16="http://schemas.microsoft.com/office/drawing/2014/main" id="{6FC5F28B-73ED-1430-EC2C-A5A60347D664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179" y="5254040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26" name="Forma Livre: Forma 1225">
                    <a:extLst>
                      <a:ext uri="{FF2B5EF4-FFF2-40B4-BE49-F238E27FC236}">
                        <a16:creationId xmlns:a16="http://schemas.microsoft.com/office/drawing/2014/main" id="{28C52059-464A-5D60-0264-29663AA54C26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179" y="5198147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0 h 38580"/>
                      <a:gd name="connsiteX3" fmla="*/ 0 w 38068"/>
                      <a:gd name="connsiteY3" fmla="*/ 38580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0"/>
                        </a:lnTo>
                        <a:lnTo>
                          <a:pt x="0" y="3858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27" name="Forma Livre: Forma 1226">
                    <a:extLst>
                      <a:ext uri="{FF2B5EF4-FFF2-40B4-BE49-F238E27FC236}">
                        <a16:creationId xmlns:a16="http://schemas.microsoft.com/office/drawing/2014/main" id="{8F63E685-1066-981A-F9CC-D7CD943A607C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179" y="5142279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28" name="Forma Livre: Forma 1227">
                    <a:extLst>
                      <a:ext uri="{FF2B5EF4-FFF2-40B4-BE49-F238E27FC236}">
                        <a16:creationId xmlns:a16="http://schemas.microsoft.com/office/drawing/2014/main" id="{5DDB557A-8361-CFD2-CEF8-737C2291B290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179" y="5086387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29" name="Forma Livre: Forma 1228">
                    <a:extLst>
                      <a:ext uri="{FF2B5EF4-FFF2-40B4-BE49-F238E27FC236}">
                        <a16:creationId xmlns:a16="http://schemas.microsoft.com/office/drawing/2014/main" id="{1EDED6BF-F278-BF26-E437-559EDBB7A936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154" y="5030494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30" name="Forma Livre: Forma 1229">
                    <a:extLst>
                      <a:ext uri="{FF2B5EF4-FFF2-40B4-BE49-F238E27FC236}">
                        <a16:creationId xmlns:a16="http://schemas.microsoft.com/office/drawing/2014/main" id="{69285197-4C64-1E82-67BA-15A73890CF9F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154" y="4974626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31" name="Forma Livre: Forma 1230">
                    <a:extLst>
                      <a:ext uri="{FF2B5EF4-FFF2-40B4-BE49-F238E27FC236}">
                        <a16:creationId xmlns:a16="http://schemas.microsoft.com/office/drawing/2014/main" id="{D19036D1-217B-75DF-835B-F6AC80F8697C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154" y="4918734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32" name="Forma Livre: Forma 1231">
                    <a:extLst>
                      <a:ext uri="{FF2B5EF4-FFF2-40B4-BE49-F238E27FC236}">
                        <a16:creationId xmlns:a16="http://schemas.microsoft.com/office/drawing/2014/main" id="{770A8E30-2639-CB9E-ABD7-DC60BB38AD26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130" y="4862841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33" name="Forma Livre: Forma 1232">
                    <a:extLst>
                      <a:ext uri="{FF2B5EF4-FFF2-40B4-BE49-F238E27FC236}">
                        <a16:creationId xmlns:a16="http://schemas.microsoft.com/office/drawing/2014/main" id="{607E45C6-818C-06AF-B9DF-C7ABAAD1D364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107130" y="4806949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34" name="Gráfico 4">
                  <a:extLst>
                    <a:ext uri="{FF2B5EF4-FFF2-40B4-BE49-F238E27FC236}">
                      <a16:creationId xmlns:a16="http://schemas.microsoft.com/office/drawing/2014/main" id="{65750170-B2C5-FC5F-B92D-C9325E86EB48}"/>
                    </a:ext>
                  </a:extLst>
                </p:cNvPr>
                <p:cNvGrpSpPr/>
                <p:nvPr/>
              </p:nvGrpSpPr>
              <p:grpSpPr>
                <a:xfrm>
                  <a:off x="1515287" y="1924623"/>
                  <a:ext cx="38141" cy="597432"/>
                  <a:chOff x="1515287" y="1924623"/>
                  <a:chExt cx="38141" cy="597432"/>
                </a:xfrm>
                <a:solidFill>
                  <a:srgbClr val="FFFFFF"/>
                </a:solidFill>
              </p:grpSpPr>
              <p:sp>
                <p:nvSpPr>
                  <p:cNvPr id="1235" name="Forma Livre: Forma 1234">
                    <a:extLst>
                      <a:ext uri="{FF2B5EF4-FFF2-40B4-BE49-F238E27FC236}">
                        <a16:creationId xmlns:a16="http://schemas.microsoft.com/office/drawing/2014/main" id="{E6F1DBAA-D7D2-8082-BEAB-7D652AAA547F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360" y="2483475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36" name="Forma Livre: Forma 1235">
                    <a:extLst>
                      <a:ext uri="{FF2B5EF4-FFF2-40B4-BE49-F238E27FC236}">
                        <a16:creationId xmlns:a16="http://schemas.microsoft.com/office/drawing/2014/main" id="{7116EAB6-BB7A-97B4-D2DB-CCB8BDD27183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353" y="2427607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37" name="Forma Livre: Forma 1236">
                    <a:extLst>
                      <a:ext uri="{FF2B5EF4-FFF2-40B4-BE49-F238E27FC236}">
                        <a16:creationId xmlns:a16="http://schemas.microsoft.com/office/drawing/2014/main" id="{ABDBB456-325D-0765-C9AB-E1F3E147C27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346" y="2371714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38" name="Forma Livre: Forma 1237">
                    <a:extLst>
                      <a:ext uri="{FF2B5EF4-FFF2-40B4-BE49-F238E27FC236}">
                        <a16:creationId xmlns:a16="http://schemas.microsoft.com/office/drawing/2014/main" id="{6E893B1D-51CB-C077-6DD7-CCEA897E2FC9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339" y="2315822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39" name="Forma Livre: Forma 1238">
                    <a:extLst>
                      <a:ext uri="{FF2B5EF4-FFF2-40B4-BE49-F238E27FC236}">
                        <a16:creationId xmlns:a16="http://schemas.microsoft.com/office/drawing/2014/main" id="{CBE076B4-2F44-44E0-EA83-A6DDFA4F8F4F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331" y="2259929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40" name="Forma Livre: Forma 1239">
                    <a:extLst>
                      <a:ext uri="{FF2B5EF4-FFF2-40B4-BE49-F238E27FC236}">
                        <a16:creationId xmlns:a16="http://schemas.microsoft.com/office/drawing/2014/main" id="{74A31C4B-37C2-3FD8-3C06-4D835789D448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324" y="2204061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41" name="Forma Livre: Forma 1240">
                    <a:extLst>
                      <a:ext uri="{FF2B5EF4-FFF2-40B4-BE49-F238E27FC236}">
                        <a16:creationId xmlns:a16="http://schemas.microsoft.com/office/drawing/2014/main" id="{49BEC26A-7BE0-324C-3F68-E585C66513B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317" y="2148169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42" name="Forma Livre: Forma 1241">
                    <a:extLst>
                      <a:ext uri="{FF2B5EF4-FFF2-40B4-BE49-F238E27FC236}">
                        <a16:creationId xmlns:a16="http://schemas.microsoft.com/office/drawing/2014/main" id="{76CD6DAE-08D5-5D2C-B9B0-48EE840E03A5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309" y="2092276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43" name="Forma Livre: Forma 1242">
                    <a:extLst>
                      <a:ext uri="{FF2B5EF4-FFF2-40B4-BE49-F238E27FC236}">
                        <a16:creationId xmlns:a16="http://schemas.microsoft.com/office/drawing/2014/main" id="{AB23B898-65A9-253A-4E0D-3E99627BB190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302" y="2036408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44" name="Forma Livre: Forma 1243">
                    <a:extLst>
                      <a:ext uri="{FF2B5EF4-FFF2-40B4-BE49-F238E27FC236}">
                        <a16:creationId xmlns:a16="http://schemas.microsoft.com/office/drawing/2014/main" id="{C246FC3B-37AF-2DC5-323F-DEA463311CDF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295" y="1980516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45" name="Forma Livre: Forma 1244">
                    <a:extLst>
                      <a:ext uri="{FF2B5EF4-FFF2-40B4-BE49-F238E27FC236}">
                        <a16:creationId xmlns:a16="http://schemas.microsoft.com/office/drawing/2014/main" id="{23F6FB3E-363B-4B9B-3D1F-8192D2FFBCE0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1515287" y="1924623"/>
                    <a:ext cx="38068" cy="38580"/>
                  </a:xfrm>
                  <a:custGeom>
                    <a:avLst/>
                    <a:gdLst>
                      <a:gd name="connsiteX0" fmla="*/ 0 w 38068"/>
                      <a:gd name="connsiteY0" fmla="*/ 0 h 38580"/>
                      <a:gd name="connsiteX1" fmla="*/ 38069 w 38068"/>
                      <a:gd name="connsiteY1" fmla="*/ 0 h 38580"/>
                      <a:gd name="connsiteX2" fmla="*/ 38069 w 38068"/>
                      <a:gd name="connsiteY2" fmla="*/ 38581 h 38580"/>
                      <a:gd name="connsiteX3" fmla="*/ 0 w 38068"/>
                      <a:gd name="connsiteY3" fmla="*/ 38581 h 3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068" h="38580">
                        <a:moveTo>
                          <a:pt x="0" y="0"/>
                        </a:moveTo>
                        <a:lnTo>
                          <a:pt x="38069" y="0"/>
                        </a:lnTo>
                        <a:lnTo>
                          <a:pt x="38069" y="38581"/>
                        </a:lnTo>
                        <a:lnTo>
                          <a:pt x="0" y="385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246" name="Gráfico 4">
                <a:extLst>
                  <a:ext uri="{FF2B5EF4-FFF2-40B4-BE49-F238E27FC236}">
                    <a16:creationId xmlns:a16="http://schemas.microsoft.com/office/drawing/2014/main" id="{75D2D976-CD90-845D-F904-19BC7A062C59}"/>
                  </a:ext>
                </a:extLst>
              </p:cNvPr>
              <p:cNvGrpSpPr/>
              <p:nvPr/>
            </p:nvGrpSpPr>
            <p:grpSpPr>
              <a:xfrm>
                <a:off x="871177" y="775833"/>
                <a:ext cx="1002476" cy="5965666"/>
                <a:chOff x="871177" y="775833"/>
                <a:chExt cx="1002476" cy="5965666"/>
              </a:xfrm>
              <a:solidFill>
                <a:srgbClr val="FFFFFF"/>
              </a:solidFill>
            </p:grpSpPr>
            <p:grpSp>
              <p:nvGrpSpPr>
                <p:cNvPr id="1247" name="Gráfico 4">
                  <a:extLst>
                    <a:ext uri="{FF2B5EF4-FFF2-40B4-BE49-F238E27FC236}">
                      <a16:creationId xmlns:a16="http://schemas.microsoft.com/office/drawing/2014/main" id="{95234513-326A-97DB-AA4E-4C464600F24E}"/>
                    </a:ext>
                  </a:extLst>
                </p:cNvPr>
                <p:cNvGrpSpPr/>
                <p:nvPr/>
              </p:nvGrpSpPr>
              <p:grpSpPr>
                <a:xfrm>
                  <a:off x="1041022" y="5712186"/>
                  <a:ext cx="59787" cy="1029313"/>
                  <a:chOff x="1041022" y="5712186"/>
                  <a:chExt cx="59787" cy="1029313"/>
                </a:xfrm>
                <a:solidFill>
                  <a:srgbClr val="FFFFFF"/>
                </a:solidFill>
              </p:grpSpPr>
              <p:sp>
                <p:nvSpPr>
                  <p:cNvPr id="1248" name="Forma Livre: Forma 1247">
                    <a:extLst>
                      <a:ext uri="{FF2B5EF4-FFF2-40B4-BE49-F238E27FC236}">
                        <a16:creationId xmlns:a16="http://schemas.microsoft.com/office/drawing/2014/main" id="{9B5E53F7-8571-184F-4A99-66E56B557B19}"/>
                      </a:ext>
                    </a:extLst>
                  </p:cNvPr>
                  <p:cNvSpPr/>
                  <p:nvPr/>
                </p:nvSpPr>
                <p:spPr>
                  <a:xfrm>
                    <a:off x="1041022" y="6680908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49" name="Forma Livre: Forma 1248">
                    <a:extLst>
                      <a:ext uri="{FF2B5EF4-FFF2-40B4-BE49-F238E27FC236}">
                        <a16:creationId xmlns:a16="http://schemas.microsoft.com/office/drawing/2014/main" id="{E6EADB86-E114-C84C-3628-615C72E242BE}"/>
                      </a:ext>
                    </a:extLst>
                  </p:cNvPr>
                  <p:cNvSpPr/>
                  <p:nvPr/>
                </p:nvSpPr>
                <p:spPr>
                  <a:xfrm>
                    <a:off x="1041022" y="6606467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193 h 60591"/>
                      <a:gd name="connsiteX6" fmla="*/ 50514 w 59787"/>
                      <a:gd name="connsiteY6" fmla="*/ 9150 h 60591"/>
                      <a:gd name="connsiteX7" fmla="*/ 9029 w 59787"/>
                      <a:gd name="connsiteY7" fmla="*/ 9150 h 60591"/>
                      <a:gd name="connsiteX8" fmla="*/ 9029 w 59787"/>
                      <a:gd name="connsiteY8" fmla="*/ 51193 h 60591"/>
                      <a:gd name="connsiteX9" fmla="*/ 50514 w 59787"/>
                      <a:gd name="connsiteY9" fmla="*/ 51193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193"/>
                        </a:moveTo>
                        <a:lnTo>
                          <a:pt x="50514" y="9150"/>
                        </a:lnTo>
                        <a:lnTo>
                          <a:pt x="9029" y="9150"/>
                        </a:lnTo>
                        <a:lnTo>
                          <a:pt x="9029" y="51193"/>
                        </a:lnTo>
                        <a:lnTo>
                          <a:pt x="50514" y="5119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0" name="Forma Livre: Forma 1249">
                    <a:extLst>
                      <a:ext uri="{FF2B5EF4-FFF2-40B4-BE49-F238E27FC236}">
                        <a16:creationId xmlns:a16="http://schemas.microsoft.com/office/drawing/2014/main" id="{A158BE1A-CCFE-ABAE-EB2D-E4A4D2D76EBF}"/>
                      </a:ext>
                    </a:extLst>
                  </p:cNvPr>
                  <p:cNvSpPr/>
                  <p:nvPr/>
                </p:nvSpPr>
                <p:spPr>
                  <a:xfrm>
                    <a:off x="1041022" y="6532026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194 h 60591"/>
                      <a:gd name="connsiteX6" fmla="*/ 50514 w 59787"/>
                      <a:gd name="connsiteY6" fmla="*/ 9150 h 60591"/>
                      <a:gd name="connsiteX7" fmla="*/ 9029 w 59787"/>
                      <a:gd name="connsiteY7" fmla="*/ 9150 h 60591"/>
                      <a:gd name="connsiteX8" fmla="*/ 9029 w 59787"/>
                      <a:gd name="connsiteY8" fmla="*/ 51194 h 60591"/>
                      <a:gd name="connsiteX9" fmla="*/ 50514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194"/>
                        </a:moveTo>
                        <a:lnTo>
                          <a:pt x="50514" y="9150"/>
                        </a:lnTo>
                        <a:lnTo>
                          <a:pt x="9029" y="9150"/>
                        </a:lnTo>
                        <a:lnTo>
                          <a:pt x="9029" y="51194"/>
                        </a:lnTo>
                        <a:lnTo>
                          <a:pt x="50514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1" name="Forma Livre: Forma 1250">
                    <a:extLst>
                      <a:ext uri="{FF2B5EF4-FFF2-40B4-BE49-F238E27FC236}">
                        <a16:creationId xmlns:a16="http://schemas.microsoft.com/office/drawing/2014/main" id="{0374922E-7B3C-9969-C0B8-660F7AECAB34}"/>
                      </a:ext>
                    </a:extLst>
                  </p:cNvPr>
                  <p:cNvSpPr/>
                  <p:nvPr/>
                </p:nvSpPr>
                <p:spPr>
                  <a:xfrm>
                    <a:off x="1041022" y="6457338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7 h 60591"/>
                      <a:gd name="connsiteX7" fmla="*/ 9029 w 59787"/>
                      <a:gd name="connsiteY7" fmla="*/ 9397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7"/>
                        </a:lnTo>
                        <a:lnTo>
                          <a:pt x="9029" y="9397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2" name="Forma Livre: Forma 1251">
                    <a:extLst>
                      <a:ext uri="{FF2B5EF4-FFF2-40B4-BE49-F238E27FC236}">
                        <a16:creationId xmlns:a16="http://schemas.microsoft.com/office/drawing/2014/main" id="{A7BFD9E3-DEB1-1E9E-0A7B-43B83C0A6530}"/>
                      </a:ext>
                    </a:extLst>
                  </p:cNvPr>
                  <p:cNvSpPr/>
                  <p:nvPr/>
                </p:nvSpPr>
                <p:spPr>
                  <a:xfrm>
                    <a:off x="1041022" y="6382897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3" name="Forma Livre: Forma 1252">
                    <a:extLst>
                      <a:ext uri="{FF2B5EF4-FFF2-40B4-BE49-F238E27FC236}">
                        <a16:creationId xmlns:a16="http://schemas.microsoft.com/office/drawing/2014/main" id="{3E520FD9-8DD6-2441-8329-ED0D8CE5F64E}"/>
                      </a:ext>
                    </a:extLst>
                  </p:cNvPr>
                  <p:cNvSpPr/>
                  <p:nvPr/>
                </p:nvSpPr>
                <p:spPr>
                  <a:xfrm>
                    <a:off x="1041022" y="6308455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194 h 60591"/>
                      <a:gd name="connsiteX6" fmla="*/ 50514 w 59787"/>
                      <a:gd name="connsiteY6" fmla="*/ 9150 h 60591"/>
                      <a:gd name="connsiteX7" fmla="*/ 9029 w 59787"/>
                      <a:gd name="connsiteY7" fmla="*/ 9150 h 60591"/>
                      <a:gd name="connsiteX8" fmla="*/ 9029 w 59787"/>
                      <a:gd name="connsiteY8" fmla="*/ 51194 h 60591"/>
                      <a:gd name="connsiteX9" fmla="*/ 50514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194"/>
                        </a:moveTo>
                        <a:lnTo>
                          <a:pt x="50514" y="9150"/>
                        </a:lnTo>
                        <a:lnTo>
                          <a:pt x="9029" y="9150"/>
                        </a:lnTo>
                        <a:lnTo>
                          <a:pt x="9029" y="51194"/>
                        </a:lnTo>
                        <a:lnTo>
                          <a:pt x="50514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4" name="Forma Livre: Forma 1253">
                    <a:extLst>
                      <a:ext uri="{FF2B5EF4-FFF2-40B4-BE49-F238E27FC236}">
                        <a16:creationId xmlns:a16="http://schemas.microsoft.com/office/drawing/2014/main" id="{A76858A3-72DE-4673-CE44-170C7758A3CA}"/>
                      </a:ext>
                    </a:extLst>
                  </p:cNvPr>
                  <p:cNvSpPr/>
                  <p:nvPr/>
                </p:nvSpPr>
                <p:spPr>
                  <a:xfrm>
                    <a:off x="1041022" y="6233767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5" name="Forma Livre: Forma 1254">
                    <a:extLst>
                      <a:ext uri="{FF2B5EF4-FFF2-40B4-BE49-F238E27FC236}">
                        <a16:creationId xmlns:a16="http://schemas.microsoft.com/office/drawing/2014/main" id="{9733059D-C3C9-1F11-5CA6-16206254DCBA}"/>
                      </a:ext>
                    </a:extLst>
                  </p:cNvPr>
                  <p:cNvSpPr/>
                  <p:nvPr/>
                </p:nvSpPr>
                <p:spPr>
                  <a:xfrm>
                    <a:off x="1041022" y="6159326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6" name="Forma Livre: Forma 1255">
                    <a:extLst>
                      <a:ext uri="{FF2B5EF4-FFF2-40B4-BE49-F238E27FC236}">
                        <a16:creationId xmlns:a16="http://schemas.microsoft.com/office/drawing/2014/main" id="{9A5EB1A4-A930-7B61-0CD1-DE30AE76E849}"/>
                      </a:ext>
                    </a:extLst>
                  </p:cNvPr>
                  <p:cNvSpPr/>
                  <p:nvPr/>
                </p:nvSpPr>
                <p:spPr>
                  <a:xfrm>
                    <a:off x="1041022" y="6084885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194 h 60591"/>
                      <a:gd name="connsiteX6" fmla="*/ 50514 w 59787"/>
                      <a:gd name="connsiteY6" fmla="*/ 9150 h 60591"/>
                      <a:gd name="connsiteX7" fmla="*/ 9029 w 59787"/>
                      <a:gd name="connsiteY7" fmla="*/ 9150 h 60591"/>
                      <a:gd name="connsiteX8" fmla="*/ 9029 w 59787"/>
                      <a:gd name="connsiteY8" fmla="*/ 51194 h 60591"/>
                      <a:gd name="connsiteX9" fmla="*/ 50514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194"/>
                        </a:moveTo>
                        <a:lnTo>
                          <a:pt x="50514" y="9150"/>
                        </a:lnTo>
                        <a:lnTo>
                          <a:pt x="9029" y="9150"/>
                        </a:lnTo>
                        <a:lnTo>
                          <a:pt x="9029" y="51194"/>
                        </a:lnTo>
                        <a:lnTo>
                          <a:pt x="50514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7" name="Forma Livre: Forma 1256">
                    <a:extLst>
                      <a:ext uri="{FF2B5EF4-FFF2-40B4-BE49-F238E27FC236}">
                        <a16:creationId xmlns:a16="http://schemas.microsoft.com/office/drawing/2014/main" id="{DD2BC840-D84A-BBB8-D862-901E26EB8CFE}"/>
                      </a:ext>
                    </a:extLst>
                  </p:cNvPr>
                  <p:cNvSpPr/>
                  <p:nvPr/>
                </p:nvSpPr>
                <p:spPr>
                  <a:xfrm>
                    <a:off x="1041022" y="6010445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193 h 60591"/>
                      <a:gd name="connsiteX6" fmla="*/ 50514 w 59787"/>
                      <a:gd name="connsiteY6" fmla="*/ 9150 h 60591"/>
                      <a:gd name="connsiteX7" fmla="*/ 9029 w 59787"/>
                      <a:gd name="connsiteY7" fmla="*/ 9150 h 60591"/>
                      <a:gd name="connsiteX8" fmla="*/ 9029 w 59787"/>
                      <a:gd name="connsiteY8" fmla="*/ 51193 h 60591"/>
                      <a:gd name="connsiteX9" fmla="*/ 50514 w 59787"/>
                      <a:gd name="connsiteY9" fmla="*/ 51193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193"/>
                        </a:moveTo>
                        <a:lnTo>
                          <a:pt x="50514" y="9150"/>
                        </a:lnTo>
                        <a:lnTo>
                          <a:pt x="9029" y="9150"/>
                        </a:lnTo>
                        <a:lnTo>
                          <a:pt x="9029" y="51193"/>
                        </a:lnTo>
                        <a:lnTo>
                          <a:pt x="50514" y="5119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8" name="Forma Livre: Forma 1257">
                    <a:extLst>
                      <a:ext uri="{FF2B5EF4-FFF2-40B4-BE49-F238E27FC236}">
                        <a16:creationId xmlns:a16="http://schemas.microsoft.com/office/drawing/2014/main" id="{84D0E89E-2E30-1364-D286-9846E3052164}"/>
                      </a:ext>
                    </a:extLst>
                  </p:cNvPr>
                  <p:cNvSpPr/>
                  <p:nvPr/>
                </p:nvSpPr>
                <p:spPr>
                  <a:xfrm>
                    <a:off x="1041022" y="5935756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59" name="Forma Livre: Forma 1258">
                    <a:extLst>
                      <a:ext uri="{FF2B5EF4-FFF2-40B4-BE49-F238E27FC236}">
                        <a16:creationId xmlns:a16="http://schemas.microsoft.com/office/drawing/2014/main" id="{FD48F059-3411-1476-34D5-50FDC5D2E227}"/>
                      </a:ext>
                    </a:extLst>
                  </p:cNvPr>
                  <p:cNvSpPr/>
                  <p:nvPr/>
                </p:nvSpPr>
                <p:spPr>
                  <a:xfrm>
                    <a:off x="1041022" y="5861315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60" name="Forma Livre: Forma 1259">
                    <a:extLst>
                      <a:ext uri="{FF2B5EF4-FFF2-40B4-BE49-F238E27FC236}">
                        <a16:creationId xmlns:a16="http://schemas.microsoft.com/office/drawing/2014/main" id="{D8BBAB6D-FF17-A2D1-AC16-B25DED05D369}"/>
                      </a:ext>
                    </a:extLst>
                  </p:cNvPr>
                  <p:cNvSpPr/>
                  <p:nvPr/>
                </p:nvSpPr>
                <p:spPr>
                  <a:xfrm>
                    <a:off x="1041022" y="5786874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194 h 60591"/>
                      <a:gd name="connsiteX6" fmla="*/ 50514 w 59787"/>
                      <a:gd name="connsiteY6" fmla="*/ 9151 h 60591"/>
                      <a:gd name="connsiteX7" fmla="*/ 9029 w 59787"/>
                      <a:gd name="connsiteY7" fmla="*/ 9151 h 60591"/>
                      <a:gd name="connsiteX8" fmla="*/ 9029 w 59787"/>
                      <a:gd name="connsiteY8" fmla="*/ 51194 h 60591"/>
                      <a:gd name="connsiteX9" fmla="*/ 50514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194"/>
                        </a:moveTo>
                        <a:lnTo>
                          <a:pt x="50514" y="9151"/>
                        </a:lnTo>
                        <a:lnTo>
                          <a:pt x="9029" y="9151"/>
                        </a:lnTo>
                        <a:lnTo>
                          <a:pt x="9029" y="51194"/>
                        </a:lnTo>
                        <a:lnTo>
                          <a:pt x="50514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61" name="Forma Livre: Forma 1260">
                    <a:extLst>
                      <a:ext uri="{FF2B5EF4-FFF2-40B4-BE49-F238E27FC236}">
                        <a16:creationId xmlns:a16="http://schemas.microsoft.com/office/drawing/2014/main" id="{E2CD9C3B-ABCE-1706-375E-063B9513458A}"/>
                      </a:ext>
                    </a:extLst>
                  </p:cNvPr>
                  <p:cNvSpPr/>
                  <p:nvPr/>
                </p:nvSpPr>
                <p:spPr>
                  <a:xfrm>
                    <a:off x="1041022" y="5712186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62" name="Gráfico 4">
                  <a:extLst>
                    <a:ext uri="{FF2B5EF4-FFF2-40B4-BE49-F238E27FC236}">
                      <a16:creationId xmlns:a16="http://schemas.microsoft.com/office/drawing/2014/main" id="{9276E7C3-0641-D1C1-A63F-DDFD50B27BC8}"/>
                    </a:ext>
                  </a:extLst>
                </p:cNvPr>
                <p:cNvGrpSpPr/>
                <p:nvPr/>
              </p:nvGrpSpPr>
              <p:grpSpPr>
                <a:xfrm>
                  <a:off x="1813865" y="5008582"/>
                  <a:ext cx="59787" cy="1029313"/>
                  <a:chOff x="1813865" y="5008582"/>
                  <a:chExt cx="59787" cy="1029313"/>
                </a:xfrm>
                <a:solidFill>
                  <a:srgbClr val="FFFFFF"/>
                </a:solidFill>
              </p:grpSpPr>
              <p:sp>
                <p:nvSpPr>
                  <p:cNvPr id="1263" name="Forma Livre: Forma 1262">
                    <a:extLst>
                      <a:ext uri="{FF2B5EF4-FFF2-40B4-BE49-F238E27FC236}">
                        <a16:creationId xmlns:a16="http://schemas.microsoft.com/office/drawing/2014/main" id="{84D28CE6-AD22-ACE8-0A18-C09BABAC05C4}"/>
                      </a:ext>
                    </a:extLst>
                  </p:cNvPr>
                  <p:cNvSpPr/>
                  <p:nvPr/>
                </p:nvSpPr>
                <p:spPr>
                  <a:xfrm>
                    <a:off x="1813865" y="5977304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194 h 60591"/>
                      <a:gd name="connsiteX6" fmla="*/ 50514 w 59787"/>
                      <a:gd name="connsiteY6" fmla="*/ 9151 h 60591"/>
                      <a:gd name="connsiteX7" fmla="*/ 9029 w 59787"/>
                      <a:gd name="connsiteY7" fmla="*/ 9151 h 60591"/>
                      <a:gd name="connsiteX8" fmla="*/ 9029 w 59787"/>
                      <a:gd name="connsiteY8" fmla="*/ 51194 h 60591"/>
                      <a:gd name="connsiteX9" fmla="*/ 50514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194"/>
                        </a:moveTo>
                        <a:lnTo>
                          <a:pt x="50514" y="9151"/>
                        </a:lnTo>
                        <a:lnTo>
                          <a:pt x="9029" y="9151"/>
                        </a:lnTo>
                        <a:lnTo>
                          <a:pt x="9029" y="51194"/>
                        </a:lnTo>
                        <a:lnTo>
                          <a:pt x="50514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64" name="Forma Livre: Forma 1263">
                    <a:extLst>
                      <a:ext uri="{FF2B5EF4-FFF2-40B4-BE49-F238E27FC236}">
                        <a16:creationId xmlns:a16="http://schemas.microsoft.com/office/drawing/2014/main" id="{BDC00D87-8EF0-B2B4-61BB-75E83D9A9AB6}"/>
                      </a:ext>
                    </a:extLst>
                  </p:cNvPr>
                  <p:cNvSpPr/>
                  <p:nvPr/>
                </p:nvSpPr>
                <p:spPr>
                  <a:xfrm>
                    <a:off x="1813865" y="5902864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194 h 60591"/>
                      <a:gd name="connsiteX6" fmla="*/ 50514 w 59787"/>
                      <a:gd name="connsiteY6" fmla="*/ 9150 h 60591"/>
                      <a:gd name="connsiteX7" fmla="*/ 9029 w 59787"/>
                      <a:gd name="connsiteY7" fmla="*/ 9150 h 60591"/>
                      <a:gd name="connsiteX8" fmla="*/ 9029 w 59787"/>
                      <a:gd name="connsiteY8" fmla="*/ 51194 h 60591"/>
                      <a:gd name="connsiteX9" fmla="*/ 50514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194"/>
                        </a:moveTo>
                        <a:lnTo>
                          <a:pt x="50514" y="9150"/>
                        </a:lnTo>
                        <a:lnTo>
                          <a:pt x="9029" y="9150"/>
                        </a:lnTo>
                        <a:lnTo>
                          <a:pt x="9029" y="51194"/>
                        </a:lnTo>
                        <a:lnTo>
                          <a:pt x="50514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65" name="Forma Livre: Forma 1264">
                    <a:extLst>
                      <a:ext uri="{FF2B5EF4-FFF2-40B4-BE49-F238E27FC236}">
                        <a16:creationId xmlns:a16="http://schemas.microsoft.com/office/drawing/2014/main" id="{C7553692-DC0F-170A-5427-27D1A0D4E786}"/>
                      </a:ext>
                    </a:extLst>
                  </p:cNvPr>
                  <p:cNvSpPr/>
                  <p:nvPr/>
                </p:nvSpPr>
                <p:spPr>
                  <a:xfrm>
                    <a:off x="1813865" y="5828175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66" name="Forma Livre: Forma 1265">
                    <a:extLst>
                      <a:ext uri="{FF2B5EF4-FFF2-40B4-BE49-F238E27FC236}">
                        <a16:creationId xmlns:a16="http://schemas.microsoft.com/office/drawing/2014/main" id="{5C3F507B-EF88-B3B9-1303-BD388B2654FB}"/>
                      </a:ext>
                    </a:extLst>
                  </p:cNvPr>
                  <p:cNvSpPr/>
                  <p:nvPr/>
                </p:nvSpPr>
                <p:spPr>
                  <a:xfrm>
                    <a:off x="1813865" y="5753734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67" name="Forma Livre: Forma 1266">
                    <a:extLst>
                      <a:ext uri="{FF2B5EF4-FFF2-40B4-BE49-F238E27FC236}">
                        <a16:creationId xmlns:a16="http://schemas.microsoft.com/office/drawing/2014/main" id="{A15F9800-203C-516F-4287-2C6E6EBDF753}"/>
                      </a:ext>
                    </a:extLst>
                  </p:cNvPr>
                  <p:cNvSpPr/>
                  <p:nvPr/>
                </p:nvSpPr>
                <p:spPr>
                  <a:xfrm>
                    <a:off x="1813865" y="5679293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193 h 60591"/>
                      <a:gd name="connsiteX6" fmla="*/ 50514 w 59787"/>
                      <a:gd name="connsiteY6" fmla="*/ 9150 h 60591"/>
                      <a:gd name="connsiteX7" fmla="*/ 9029 w 59787"/>
                      <a:gd name="connsiteY7" fmla="*/ 9150 h 60591"/>
                      <a:gd name="connsiteX8" fmla="*/ 9029 w 59787"/>
                      <a:gd name="connsiteY8" fmla="*/ 51193 h 60591"/>
                      <a:gd name="connsiteX9" fmla="*/ 50514 w 59787"/>
                      <a:gd name="connsiteY9" fmla="*/ 51193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193"/>
                        </a:moveTo>
                        <a:lnTo>
                          <a:pt x="50514" y="9150"/>
                        </a:lnTo>
                        <a:lnTo>
                          <a:pt x="9029" y="9150"/>
                        </a:lnTo>
                        <a:lnTo>
                          <a:pt x="9029" y="51193"/>
                        </a:lnTo>
                        <a:lnTo>
                          <a:pt x="50514" y="5119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68" name="Forma Livre: Forma 1267">
                    <a:extLst>
                      <a:ext uri="{FF2B5EF4-FFF2-40B4-BE49-F238E27FC236}">
                        <a16:creationId xmlns:a16="http://schemas.microsoft.com/office/drawing/2014/main" id="{F5A09FD4-3883-C0C2-B207-0BECB472370D}"/>
                      </a:ext>
                    </a:extLst>
                  </p:cNvPr>
                  <p:cNvSpPr/>
                  <p:nvPr/>
                </p:nvSpPr>
                <p:spPr>
                  <a:xfrm>
                    <a:off x="1813865" y="5604605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69" name="Forma Livre: Forma 1268">
                    <a:extLst>
                      <a:ext uri="{FF2B5EF4-FFF2-40B4-BE49-F238E27FC236}">
                        <a16:creationId xmlns:a16="http://schemas.microsoft.com/office/drawing/2014/main" id="{E5179E17-A9F9-5C1F-D6EE-204A343BE88F}"/>
                      </a:ext>
                    </a:extLst>
                  </p:cNvPr>
                  <p:cNvSpPr/>
                  <p:nvPr/>
                </p:nvSpPr>
                <p:spPr>
                  <a:xfrm>
                    <a:off x="1813865" y="5530164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70" name="Forma Livre: Forma 1269">
                    <a:extLst>
                      <a:ext uri="{FF2B5EF4-FFF2-40B4-BE49-F238E27FC236}">
                        <a16:creationId xmlns:a16="http://schemas.microsoft.com/office/drawing/2014/main" id="{3E79BCD7-C262-FB87-AF99-3B45E82E93E2}"/>
                      </a:ext>
                    </a:extLst>
                  </p:cNvPr>
                  <p:cNvSpPr/>
                  <p:nvPr/>
                </p:nvSpPr>
                <p:spPr>
                  <a:xfrm>
                    <a:off x="1813865" y="5455723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194 h 60591"/>
                      <a:gd name="connsiteX6" fmla="*/ 50514 w 59787"/>
                      <a:gd name="connsiteY6" fmla="*/ 9151 h 60591"/>
                      <a:gd name="connsiteX7" fmla="*/ 9029 w 59787"/>
                      <a:gd name="connsiteY7" fmla="*/ 9151 h 60591"/>
                      <a:gd name="connsiteX8" fmla="*/ 9029 w 59787"/>
                      <a:gd name="connsiteY8" fmla="*/ 51194 h 60591"/>
                      <a:gd name="connsiteX9" fmla="*/ 50514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194"/>
                        </a:moveTo>
                        <a:lnTo>
                          <a:pt x="50514" y="9151"/>
                        </a:lnTo>
                        <a:lnTo>
                          <a:pt x="9029" y="9151"/>
                        </a:lnTo>
                        <a:lnTo>
                          <a:pt x="9029" y="51194"/>
                        </a:lnTo>
                        <a:lnTo>
                          <a:pt x="50514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71" name="Forma Livre: Forma 1270">
                    <a:extLst>
                      <a:ext uri="{FF2B5EF4-FFF2-40B4-BE49-F238E27FC236}">
                        <a16:creationId xmlns:a16="http://schemas.microsoft.com/office/drawing/2014/main" id="{C599F615-0273-09DA-BCE2-52693BC483C1}"/>
                      </a:ext>
                    </a:extLst>
                  </p:cNvPr>
                  <p:cNvSpPr/>
                  <p:nvPr/>
                </p:nvSpPr>
                <p:spPr>
                  <a:xfrm>
                    <a:off x="1813865" y="5381282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193 h 60591"/>
                      <a:gd name="connsiteX6" fmla="*/ 50514 w 59787"/>
                      <a:gd name="connsiteY6" fmla="*/ 9150 h 60591"/>
                      <a:gd name="connsiteX7" fmla="*/ 9029 w 59787"/>
                      <a:gd name="connsiteY7" fmla="*/ 9150 h 60591"/>
                      <a:gd name="connsiteX8" fmla="*/ 9029 w 59787"/>
                      <a:gd name="connsiteY8" fmla="*/ 51193 h 60591"/>
                      <a:gd name="connsiteX9" fmla="*/ 50514 w 59787"/>
                      <a:gd name="connsiteY9" fmla="*/ 51193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193"/>
                        </a:moveTo>
                        <a:lnTo>
                          <a:pt x="50514" y="9150"/>
                        </a:lnTo>
                        <a:lnTo>
                          <a:pt x="9029" y="9150"/>
                        </a:lnTo>
                        <a:lnTo>
                          <a:pt x="9029" y="51193"/>
                        </a:lnTo>
                        <a:lnTo>
                          <a:pt x="50514" y="5119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72" name="Forma Livre: Forma 1271">
                    <a:extLst>
                      <a:ext uri="{FF2B5EF4-FFF2-40B4-BE49-F238E27FC236}">
                        <a16:creationId xmlns:a16="http://schemas.microsoft.com/office/drawing/2014/main" id="{2DFF276E-1908-7B70-DAB7-5589122E8BE2}"/>
                      </a:ext>
                    </a:extLst>
                  </p:cNvPr>
                  <p:cNvSpPr/>
                  <p:nvPr/>
                </p:nvSpPr>
                <p:spPr>
                  <a:xfrm>
                    <a:off x="1813865" y="5306594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73" name="Forma Livre: Forma 1272">
                    <a:extLst>
                      <a:ext uri="{FF2B5EF4-FFF2-40B4-BE49-F238E27FC236}">
                        <a16:creationId xmlns:a16="http://schemas.microsoft.com/office/drawing/2014/main" id="{765C029C-9DE5-0705-8257-9DCEDA6741D3}"/>
                      </a:ext>
                    </a:extLst>
                  </p:cNvPr>
                  <p:cNvSpPr/>
                  <p:nvPr/>
                </p:nvSpPr>
                <p:spPr>
                  <a:xfrm>
                    <a:off x="1813865" y="5232153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74" name="Forma Livre: Forma 1273">
                    <a:extLst>
                      <a:ext uri="{FF2B5EF4-FFF2-40B4-BE49-F238E27FC236}">
                        <a16:creationId xmlns:a16="http://schemas.microsoft.com/office/drawing/2014/main" id="{122D275C-E132-2E8F-2951-B24FB0C534A8}"/>
                      </a:ext>
                    </a:extLst>
                  </p:cNvPr>
                  <p:cNvSpPr/>
                  <p:nvPr/>
                </p:nvSpPr>
                <p:spPr>
                  <a:xfrm>
                    <a:off x="1813865" y="5157712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194 h 60591"/>
                      <a:gd name="connsiteX6" fmla="*/ 50514 w 59787"/>
                      <a:gd name="connsiteY6" fmla="*/ 9151 h 60591"/>
                      <a:gd name="connsiteX7" fmla="*/ 9029 w 59787"/>
                      <a:gd name="connsiteY7" fmla="*/ 9151 h 60591"/>
                      <a:gd name="connsiteX8" fmla="*/ 9029 w 59787"/>
                      <a:gd name="connsiteY8" fmla="*/ 51194 h 60591"/>
                      <a:gd name="connsiteX9" fmla="*/ 50514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194"/>
                        </a:moveTo>
                        <a:lnTo>
                          <a:pt x="50514" y="9151"/>
                        </a:lnTo>
                        <a:lnTo>
                          <a:pt x="9029" y="9151"/>
                        </a:lnTo>
                        <a:lnTo>
                          <a:pt x="9029" y="51194"/>
                        </a:lnTo>
                        <a:lnTo>
                          <a:pt x="50514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75" name="Forma Livre: Forma 1274">
                    <a:extLst>
                      <a:ext uri="{FF2B5EF4-FFF2-40B4-BE49-F238E27FC236}">
                        <a16:creationId xmlns:a16="http://schemas.microsoft.com/office/drawing/2014/main" id="{34A8FE95-2501-CB90-BD97-5ADF193A41BB}"/>
                      </a:ext>
                    </a:extLst>
                  </p:cNvPr>
                  <p:cNvSpPr/>
                  <p:nvPr/>
                </p:nvSpPr>
                <p:spPr>
                  <a:xfrm>
                    <a:off x="1813865" y="5083024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76" name="Forma Livre: Forma 1275">
                    <a:extLst>
                      <a:ext uri="{FF2B5EF4-FFF2-40B4-BE49-F238E27FC236}">
                        <a16:creationId xmlns:a16="http://schemas.microsoft.com/office/drawing/2014/main" id="{8853BEF2-A821-8C0D-92FE-C430BD65FDE2}"/>
                      </a:ext>
                    </a:extLst>
                  </p:cNvPr>
                  <p:cNvSpPr/>
                  <p:nvPr/>
                </p:nvSpPr>
                <p:spPr>
                  <a:xfrm>
                    <a:off x="1813865" y="5008582"/>
                    <a:ext cx="59787" cy="60591"/>
                  </a:xfrm>
                  <a:custGeom>
                    <a:avLst/>
                    <a:gdLst>
                      <a:gd name="connsiteX0" fmla="*/ 59788 w 59787"/>
                      <a:gd name="connsiteY0" fmla="*/ 0 h 60591"/>
                      <a:gd name="connsiteX1" fmla="*/ 59788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8 w 59787"/>
                      <a:gd name="connsiteY4" fmla="*/ 0 h 60591"/>
                      <a:gd name="connsiteX5" fmla="*/ 50514 w 59787"/>
                      <a:gd name="connsiteY5" fmla="*/ 51441 h 60591"/>
                      <a:gd name="connsiteX6" fmla="*/ 50514 w 59787"/>
                      <a:gd name="connsiteY6" fmla="*/ 9398 h 60591"/>
                      <a:gd name="connsiteX7" fmla="*/ 9029 w 59787"/>
                      <a:gd name="connsiteY7" fmla="*/ 9398 h 60591"/>
                      <a:gd name="connsiteX8" fmla="*/ 9029 w 59787"/>
                      <a:gd name="connsiteY8" fmla="*/ 51441 h 60591"/>
                      <a:gd name="connsiteX9" fmla="*/ 50514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8" y="0"/>
                        </a:moveTo>
                        <a:lnTo>
                          <a:pt x="59788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8" y="0"/>
                        </a:lnTo>
                        <a:close/>
                        <a:moveTo>
                          <a:pt x="50514" y="51441"/>
                        </a:moveTo>
                        <a:lnTo>
                          <a:pt x="50514" y="9398"/>
                        </a:lnTo>
                        <a:lnTo>
                          <a:pt x="9029" y="9398"/>
                        </a:lnTo>
                        <a:lnTo>
                          <a:pt x="9029" y="51441"/>
                        </a:lnTo>
                        <a:lnTo>
                          <a:pt x="50514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77" name="Gráfico 4">
                  <a:extLst>
                    <a:ext uri="{FF2B5EF4-FFF2-40B4-BE49-F238E27FC236}">
                      <a16:creationId xmlns:a16="http://schemas.microsoft.com/office/drawing/2014/main" id="{0249E663-772B-1F02-9F67-D715F0D80DF2}"/>
                    </a:ext>
                  </a:extLst>
                </p:cNvPr>
                <p:cNvGrpSpPr/>
                <p:nvPr/>
              </p:nvGrpSpPr>
              <p:grpSpPr>
                <a:xfrm>
                  <a:off x="871177" y="775833"/>
                  <a:ext cx="59787" cy="582172"/>
                  <a:chOff x="871177" y="775833"/>
                  <a:chExt cx="59787" cy="582172"/>
                </a:xfrm>
                <a:solidFill>
                  <a:srgbClr val="FFFFFF"/>
                </a:solidFill>
              </p:grpSpPr>
              <p:sp>
                <p:nvSpPr>
                  <p:cNvPr id="1278" name="Forma Livre: Forma 1277">
                    <a:extLst>
                      <a:ext uri="{FF2B5EF4-FFF2-40B4-BE49-F238E27FC236}">
                        <a16:creationId xmlns:a16="http://schemas.microsoft.com/office/drawing/2014/main" id="{B77AF440-8A61-4CA8-3A48-567FE771D8F9}"/>
                      </a:ext>
                    </a:extLst>
                  </p:cNvPr>
                  <p:cNvSpPr/>
                  <p:nvPr/>
                </p:nvSpPr>
                <p:spPr>
                  <a:xfrm>
                    <a:off x="871177" y="1297415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758 w 59787"/>
                      <a:gd name="connsiteY5" fmla="*/ 51194 h 60591"/>
                      <a:gd name="connsiteX6" fmla="*/ 50758 w 59787"/>
                      <a:gd name="connsiteY6" fmla="*/ 9151 h 60591"/>
                      <a:gd name="connsiteX7" fmla="*/ 9273 w 59787"/>
                      <a:gd name="connsiteY7" fmla="*/ 9151 h 60591"/>
                      <a:gd name="connsiteX8" fmla="*/ 9273 w 59787"/>
                      <a:gd name="connsiteY8" fmla="*/ 51194 h 60591"/>
                      <a:gd name="connsiteX9" fmla="*/ 50758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758" y="51194"/>
                        </a:moveTo>
                        <a:lnTo>
                          <a:pt x="50758" y="9151"/>
                        </a:lnTo>
                        <a:lnTo>
                          <a:pt x="9273" y="9151"/>
                        </a:lnTo>
                        <a:lnTo>
                          <a:pt x="9273" y="51194"/>
                        </a:lnTo>
                        <a:lnTo>
                          <a:pt x="50758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79" name="Forma Livre: Forma 1278">
                    <a:extLst>
                      <a:ext uri="{FF2B5EF4-FFF2-40B4-BE49-F238E27FC236}">
                        <a16:creationId xmlns:a16="http://schemas.microsoft.com/office/drawing/2014/main" id="{CAC14C27-36F4-BD8B-02B5-FE50D598EBEF}"/>
                      </a:ext>
                    </a:extLst>
                  </p:cNvPr>
                  <p:cNvSpPr/>
                  <p:nvPr/>
                </p:nvSpPr>
                <p:spPr>
                  <a:xfrm>
                    <a:off x="871177" y="1222726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758 w 59787"/>
                      <a:gd name="connsiteY5" fmla="*/ 51441 h 60591"/>
                      <a:gd name="connsiteX6" fmla="*/ 50758 w 59787"/>
                      <a:gd name="connsiteY6" fmla="*/ 9398 h 60591"/>
                      <a:gd name="connsiteX7" fmla="*/ 9273 w 59787"/>
                      <a:gd name="connsiteY7" fmla="*/ 9398 h 60591"/>
                      <a:gd name="connsiteX8" fmla="*/ 9273 w 59787"/>
                      <a:gd name="connsiteY8" fmla="*/ 51441 h 60591"/>
                      <a:gd name="connsiteX9" fmla="*/ 50758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758" y="51441"/>
                        </a:moveTo>
                        <a:lnTo>
                          <a:pt x="50758" y="9398"/>
                        </a:lnTo>
                        <a:lnTo>
                          <a:pt x="9273" y="9398"/>
                        </a:lnTo>
                        <a:lnTo>
                          <a:pt x="9273" y="51441"/>
                        </a:lnTo>
                        <a:lnTo>
                          <a:pt x="50758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80" name="Forma Livre: Forma 1279">
                    <a:extLst>
                      <a:ext uri="{FF2B5EF4-FFF2-40B4-BE49-F238E27FC236}">
                        <a16:creationId xmlns:a16="http://schemas.microsoft.com/office/drawing/2014/main" id="{699F48C5-556B-E6A3-B82B-AB61DB54B280}"/>
                      </a:ext>
                    </a:extLst>
                  </p:cNvPr>
                  <p:cNvSpPr/>
                  <p:nvPr/>
                </p:nvSpPr>
                <p:spPr>
                  <a:xfrm>
                    <a:off x="871177" y="1148285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758 w 59787"/>
                      <a:gd name="connsiteY5" fmla="*/ 51441 h 60591"/>
                      <a:gd name="connsiteX6" fmla="*/ 50758 w 59787"/>
                      <a:gd name="connsiteY6" fmla="*/ 9398 h 60591"/>
                      <a:gd name="connsiteX7" fmla="*/ 9273 w 59787"/>
                      <a:gd name="connsiteY7" fmla="*/ 9398 h 60591"/>
                      <a:gd name="connsiteX8" fmla="*/ 9273 w 59787"/>
                      <a:gd name="connsiteY8" fmla="*/ 51441 h 60591"/>
                      <a:gd name="connsiteX9" fmla="*/ 50758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758" y="51441"/>
                        </a:moveTo>
                        <a:lnTo>
                          <a:pt x="50758" y="9398"/>
                        </a:lnTo>
                        <a:lnTo>
                          <a:pt x="9273" y="9398"/>
                        </a:lnTo>
                        <a:lnTo>
                          <a:pt x="9273" y="51441"/>
                        </a:lnTo>
                        <a:lnTo>
                          <a:pt x="50758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81" name="Forma Livre: Forma 1280">
                    <a:extLst>
                      <a:ext uri="{FF2B5EF4-FFF2-40B4-BE49-F238E27FC236}">
                        <a16:creationId xmlns:a16="http://schemas.microsoft.com/office/drawing/2014/main" id="{50ADE16A-15F0-B35E-23EA-FDF32A995D44}"/>
                      </a:ext>
                    </a:extLst>
                  </p:cNvPr>
                  <p:cNvSpPr/>
                  <p:nvPr/>
                </p:nvSpPr>
                <p:spPr>
                  <a:xfrm>
                    <a:off x="871177" y="1073844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758 w 59787"/>
                      <a:gd name="connsiteY5" fmla="*/ 51194 h 60591"/>
                      <a:gd name="connsiteX6" fmla="*/ 50758 w 59787"/>
                      <a:gd name="connsiteY6" fmla="*/ 9151 h 60591"/>
                      <a:gd name="connsiteX7" fmla="*/ 9273 w 59787"/>
                      <a:gd name="connsiteY7" fmla="*/ 9151 h 60591"/>
                      <a:gd name="connsiteX8" fmla="*/ 9273 w 59787"/>
                      <a:gd name="connsiteY8" fmla="*/ 51194 h 60591"/>
                      <a:gd name="connsiteX9" fmla="*/ 50758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758" y="51194"/>
                        </a:moveTo>
                        <a:lnTo>
                          <a:pt x="50758" y="9151"/>
                        </a:lnTo>
                        <a:lnTo>
                          <a:pt x="9273" y="9151"/>
                        </a:lnTo>
                        <a:lnTo>
                          <a:pt x="9273" y="51194"/>
                        </a:lnTo>
                        <a:lnTo>
                          <a:pt x="50758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82" name="Forma Livre: Forma 1281">
                    <a:extLst>
                      <a:ext uri="{FF2B5EF4-FFF2-40B4-BE49-F238E27FC236}">
                        <a16:creationId xmlns:a16="http://schemas.microsoft.com/office/drawing/2014/main" id="{2AF2B74B-AA6A-50F1-2FE3-0B06A1526779}"/>
                      </a:ext>
                    </a:extLst>
                  </p:cNvPr>
                  <p:cNvSpPr/>
                  <p:nvPr/>
                </p:nvSpPr>
                <p:spPr>
                  <a:xfrm>
                    <a:off x="871177" y="999156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758 w 59787"/>
                      <a:gd name="connsiteY5" fmla="*/ 51441 h 60591"/>
                      <a:gd name="connsiteX6" fmla="*/ 50758 w 59787"/>
                      <a:gd name="connsiteY6" fmla="*/ 9398 h 60591"/>
                      <a:gd name="connsiteX7" fmla="*/ 9273 w 59787"/>
                      <a:gd name="connsiteY7" fmla="*/ 9398 h 60591"/>
                      <a:gd name="connsiteX8" fmla="*/ 9273 w 59787"/>
                      <a:gd name="connsiteY8" fmla="*/ 51441 h 60591"/>
                      <a:gd name="connsiteX9" fmla="*/ 50758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758" y="51441"/>
                        </a:moveTo>
                        <a:lnTo>
                          <a:pt x="50758" y="9398"/>
                        </a:lnTo>
                        <a:lnTo>
                          <a:pt x="9273" y="9398"/>
                        </a:lnTo>
                        <a:lnTo>
                          <a:pt x="9273" y="51441"/>
                        </a:lnTo>
                        <a:lnTo>
                          <a:pt x="50758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83" name="Forma Livre: Forma 1282">
                    <a:extLst>
                      <a:ext uri="{FF2B5EF4-FFF2-40B4-BE49-F238E27FC236}">
                        <a16:creationId xmlns:a16="http://schemas.microsoft.com/office/drawing/2014/main" id="{8ACE2B4F-D983-F72F-41B7-8F55F553F42B}"/>
                      </a:ext>
                    </a:extLst>
                  </p:cNvPr>
                  <p:cNvSpPr/>
                  <p:nvPr/>
                </p:nvSpPr>
                <p:spPr>
                  <a:xfrm>
                    <a:off x="871177" y="924715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758 w 59787"/>
                      <a:gd name="connsiteY5" fmla="*/ 51441 h 60591"/>
                      <a:gd name="connsiteX6" fmla="*/ 50758 w 59787"/>
                      <a:gd name="connsiteY6" fmla="*/ 9398 h 60591"/>
                      <a:gd name="connsiteX7" fmla="*/ 9273 w 59787"/>
                      <a:gd name="connsiteY7" fmla="*/ 9398 h 60591"/>
                      <a:gd name="connsiteX8" fmla="*/ 9273 w 59787"/>
                      <a:gd name="connsiteY8" fmla="*/ 51441 h 60591"/>
                      <a:gd name="connsiteX9" fmla="*/ 50758 w 59787"/>
                      <a:gd name="connsiteY9" fmla="*/ 51441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758" y="51441"/>
                        </a:moveTo>
                        <a:lnTo>
                          <a:pt x="50758" y="9398"/>
                        </a:lnTo>
                        <a:lnTo>
                          <a:pt x="9273" y="9398"/>
                        </a:lnTo>
                        <a:lnTo>
                          <a:pt x="9273" y="51441"/>
                        </a:lnTo>
                        <a:lnTo>
                          <a:pt x="50758" y="514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84" name="Forma Livre: Forma 1283">
                    <a:extLst>
                      <a:ext uri="{FF2B5EF4-FFF2-40B4-BE49-F238E27FC236}">
                        <a16:creationId xmlns:a16="http://schemas.microsoft.com/office/drawing/2014/main" id="{501B37E6-C9F5-BD94-F4A1-CDE52C025906}"/>
                      </a:ext>
                    </a:extLst>
                  </p:cNvPr>
                  <p:cNvSpPr/>
                  <p:nvPr/>
                </p:nvSpPr>
                <p:spPr>
                  <a:xfrm>
                    <a:off x="871177" y="850274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2 h 60591"/>
                      <a:gd name="connsiteX2" fmla="*/ 0 w 59787"/>
                      <a:gd name="connsiteY2" fmla="*/ 60592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758 w 59787"/>
                      <a:gd name="connsiteY5" fmla="*/ 51194 h 60591"/>
                      <a:gd name="connsiteX6" fmla="*/ 50758 w 59787"/>
                      <a:gd name="connsiteY6" fmla="*/ 9151 h 60591"/>
                      <a:gd name="connsiteX7" fmla="*/ 9273 w 59787"/>
                      <a:gd name="connsiteY7" fmla="*/ 9151 h 60591"/>
                      <a:gd name="connsiteX8" fmla="*/ 9273 w 59787"/>
                      <a:gd name="connsiteY8" fmla="*/ 51194 h 60591"/>
                      <a:gd name="connsiteX9" fmla="*/ 50758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2"/>
                        </a:lnTo>
                        <a:lnTo>
                          <a:pt x="0" y="60592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758" y="51194"/>
                        </a:moveTo>
                        <a:lnTo>
                          <a:pt x="50758" y="9151"/>
                        </a:lnTo>
                        <a:lnTo>
                          <a:pt x="9273" y="9151"/>
                        </a:lnTo>
                        <a:lnTo>
                          <a:pt x="9273" y="51194"/>
                        </a:lnTo>
                        <a:lnTo>
                          <a:pt x="50758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85" name="Forma Livre: Forma 1284">
                    <a:extLst>
                      <a:ext uri="{FF2B5EF4-FFF2-40B4-BE49-F238E27FC236}">
                        <a16:creationId xmlns:a16="http://schemas.microsoft.com/office/drawing/2014/main" id="{18C992C7-193C-D3BE-2E71-41E4E3D40A58}"/>
                      </a:ext>
                    </a:extLst>
                  </p:cNvPr>
                  <p:cNvSpPr/>
                  <p:nvPr/>
                </p:nvSpPr>
                <p:spPr>
                  <a:xfrm>
                    <a:off x="871177" y="775833"/>
                    <a:ext cx="59787" cy="60591"/>
                  </a:xfrm>
                  <a:custGeom>
                    <a:avLst/>
                    <a:gdLst>
                      <a:gd name="connsiteX0" fmla="*/ 59787 w 59787"/>
                      <a:gd name="connsiteY0" fmla="*/ 0 h 60591"/>
                      <a:gd name="connsiteX1" fmla="*/ 59787 w 59787"/>
                      <a:gd name="connsiteY1" fmla="*/ 60591 h 60591"/>
                      <a:gd name="connsiteX2" fmla="*/ 0 w 59787"/>
                      <a:gd name="connsiteY2" fmla="*/ 60591 h 60591"/>
                      <a:gd name="connsiteX3" fmla="*/ 0 w 59787"/>
                      <a:gd name="connsiteY3" fmla="*/ 0 h 60591"/>
                      <a:gd name="connsiteX4" fmla="*/ 59787 w 59787"/>
                      <a:gd name="connsiteY4" fmla="*/ 0 h 60591"/>
                      <a:gd name="connsiteX5" fmla="*/ 50758 w 59787"/>
                      <a:gd name="connsiteY5" fmla="*/ 51194 h 60591"/>
                      <a:gd name="connsiteX6" fmla="*/ 50758 w 59787"/>
                      <a:gd name="connsiteY6" fmla="*/ 9151 h 60591"/>
                      <a:gd name="connsiteX7" fmla="*/ 9273 w 59787"/>
                      <a:gd name="connsiteY7" fmla="*/ 9151 h 60591"/>
                      <a:gd name="connsiteX8" fmla="*/ 9273 w 59787"/>
                      <a:gd name="connsiteY8" fmla="*/ 51194 h 60591"/>
                      <a:gd name="connsiteX9" fmla="*/ 50758 w 59787"/>
                      <a:gd name="connsiteY9" fmla="*/ 51194 h 6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787" h="60591">
                        <a:moveTo>
                          <a:pt x="59787" y="0"/>
                        </a:moveTo>
                        <a:lnTo>
                          <a:pt x="59787" y="60591"/>
                        </a:lnTo>
                        <a:lnTo>
                          <a:pt x="0" y="60591"/>
                        </a:lnTo>
                        <a:lnTo>
                          <a:pt x="0" y="0"/>
                        </a:lnTo>
                        <a:lnTo>
                          <a:pt x="59787" y="0"/>
                        </a:lnTo>
                        <a:close/>
                        <a:moveTo>
                          <a:pt x="50758" y="51194"/>
                        </a:moveTo>
                        <a:lnTo>
                          <a:pt x="50758" y="9151"/>
                        </a:lnTo>
                        <a:lnTo>
                          <a:pt x="9273" y="9151"/>
                        </a:lnTo>
                        <a:lnTo>
                          <a:pt x="9273" y="51194"/>
                        </a:lnTo>
                        <a:lnTo>
                          <a:pt x="50758" y="51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286" name="Gráfico 4">
                <a:extLst>
                  <a:ext uri="{FF2B5EF4-FFF2-40B4-BE49-F238E27FC236}">
                    <a16:creationId xmlns:a16="http://schemas.microsoft.com/office/drawing/2014/main" id="{5FB32E76-DF34-1808-8390-41A6FE560E31}"/>
                  </a:ext>
                </a:extLst>
              </p:cNvPr>
              <p:cNvGrpSpPr/>
              <p:nvPr/>
            </p:nvGrpSpPr>
            <p:grpSpPr>
              <a:xfrm>
                <a:off x="597131" y="701639"/>
                <a:ext cx="1166464" cy="5333783"/>
                <a:chOff x="597131" y="701639"/>
                <a:chExt cx="1166464" cy="5333783"/>
              </a:xfrm>
              <a:solidFill>
                <a:srgbClr val="FFFFFF"/>
              </a:solidFill>
            </p:grpSpPr>
            <p:grpSp>
              <p:nvGrpSpPr>
                <p:cNvPr id="1287" name="Gráfico 4">
                  <a:extLst>
                    <a:ext uri="{FF2B5EF4-FFF2-40B4-BE49-F238E27FC236}">
                      <a16:creationId xmlns:a16="http://schemas.microsoft.com/office/drawing/2014/main" id="{53F627E8-15A2-BBAB-77EF-87913D96BE13}"/>
                    </a:ext>
                  </a:extLst>
                </p:cNvPr>
                <p:cNvGrpSpPr/>
                <p:nvPr/>
              </p:nvGrpSpPr>
              <p:grpSpPr>
                <a:xfrm>
                  <a:off x="1481740" y="5723067"/>
                  <a:ext cx="92731" cy="312355"/>
                  <a:chOff x="1481740" y="5723067"/>
                  <a:chExt cx="92731" cy="312355"/>
                </a:xfrm>
                <a:solidFill>
                  <a:srgbClr val="FFFFFF"/>
                </a:solidFill>
              </p:grpSpPr>
              <p:sp>
                <p:nvSpPr>
                  <p:cNvPr id="1288" name="Forma Livre: Forma 1287">
                    <a:extLst>
                      <a:ext uri="{FF2B5EF4-FFF2-40B4-BE49-F238E27FC236}">
                        <a16:creationId xmlns:a16="http://schemas.microsoft.com/office/drawing/2014/main" id="{08FB029F-DC88-4E1B-2379-573E5288EC52}"/>
                      </a:ext>
                    </a:extLst>
                  </p:cNvPr>
                  <p:cNvSpPr/>
                  <p:nvPr/>
                </p:nvSpPr>
                <p:spPr>
                  <a:xfrm>
                    <a:off x="1483693" y="5944904"/>
                    <a:ext cx="89315" cy="90518"/>
                  </a:xfrm>
                  <a:custGeom>
                    <a:avLst/>
                    <a:gdLst>
                      <a:gd name="connsiteX0" fmla="*/ 89315 w 89315"/>
                      <a:gd name="connsiteY0" fmla="*/ 45260 h 90518"/>
                      <a:gd name="connsiteX1" fmla="*/ 44658 w 89315"/>
                      <a:gd name="connsiteY1" fmla="*/ 90519 h 90518"/>
                      <a:gd name="connsiteX2" fmla="*/ 0 w 89315"/>
                      <a:gd name="connsiteY2" fmla="*/ 45260 h 90518"/>
                      <a:gd name="connsiteX3" fmla="*/ 44658 w 89315"/>
                      <a:gd name="connsiteY3" fmla="*/ 2 h 90518"/>
                      <a:gd name="connsiteX4" fmla="*/ 89315 w 89315"/>
                      <a:gd name="connsiteY4" fmla="*/ 45260 h 90518"/>
                      <a:gd name="connsiteX5" fmla="*/ 732 w 89315"/>
                      <a:gd name="connsiteY5" fmla="*/ 45260 h 90518"/>
                      <a:gd name="connsiteX6" fmla="*/ 44413 w 89315"/>
                      <a:gd name="connsiteY6" fmla="*/ 89530 h 90518"/>
                      <a:gd name="connsiteX7" fmla="*/ 88095 w 89315"/>
                      <a:gd name="connsiteY7" fmla="*/ 45260 h 90518"/>
                      <a:gd name="connsiteX8" fmla="*/ 44413 w 89315"/>
                      <a:gd name="connsiteY8" fmla="*/ 992 h 90518"/>
                      <a:gd name="connsiteX9" fmla="*/ 732 w 89315"/>
                      <a:gd name="connsiteY9" fmla="*/ 45260 h 9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5" h="90518">
                        <a:moveTo>
                          <a:pt x="89315" y="45260"/>
                        </a:moveTo>
                        <a:cubicBezTo>
                          <a:pt x="89315" y="70239"/>
                          <a:pt x="69305" y="90519"/>
                          <a:pt x="44658" y="90519"/>
                        </a:cubicBezTo>
                        <a:cubicBezTo>
                          <a:pt x="20010" y="90519"/>
                          <a:pt x="0" y="70239"/>
                          <a:pt x="0" y="45260"/>
                        </a:cubicBezTo>
                        <a:cubicBezTo>
                          <a:pt x="0" y="20282"/>
                          <a:pt x="20010" y="2"/>
                          <a:pt x="44658" y="2"/>
                        </a:cubicBezTo>
                        <a:cubicBezTo>
                          <a:pt x="69061" y="-245"/>
                          <a:pt x="89315" y="20034"/>
                          <a:pt x="89315" y="45260"/>
                        </a:cubicBezTo>
                        <a:close/>
                        <a:moveTo>
                          <a:pt x="732" y="45260"/>
                        </a:moveTo>
                        <a:cubicBezTo>
                          <a:pt x="732" y="69744"/>
                          <a:pt x="20255" y="89530"/>
                          <a:pt x="44413" y="89530"/>
                        </a:cubicBezTo>
                        <a:cubicBezTo>
                          <a:pt x="68572" y="89530"/>
                          <a:pt x="88095" y="69744"/>
                          <a:pt x="88095" y="45260"/>
                        </a:cubicBezTo>
                        <a:cubicBezTo>
                          <a:pt x="88095" y="20777"/>
                          <a:pt x="68572" y="992"/>
                          <a:pt x="44413" y="992"/>
                        </a:cubicBezTo>
                        <a:cubicBezTo>
                          <a:pt x="20499" y="992"/>
                          <a:pt x="732" y="20777"/>
                          <a:pt x="732" y="4526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89" name="Forma Livre: Forma 1288">
                    <a:extLst>
                      <a:ext uri="{FF2B5EF4-FFF2-40B4-BE49-F238E27FC236}">
                        <a16:creationId xmlns:a16="http://schemas.microsoft.com/office/drawing/2014/main" id="{3E48E628-8C10-553A-C4EF-147FA192098A}"/>
                      </a:ext>
                    </a:extLst>
                  </p:cNvPr>
                  <p:cNvSpPr/>
                  <p:nvPr/>
                </p:nvSpPr>
                <p:spPr>
                  <a:xfrm>
                    <a:off x="1482717" y="5829906"/>
                    <a:ext cx="90779" cy="92000"/>
                  </a:xfrm>
                  <a:custGeom>
                    <a:avLst/>
                    <a:gdLst>
                      <a:gd name="connsiteX0" fmla="*/ 90779 w 90779"/>
                      <a:gd name="connsiteY0" fmla="*/ 46000 h 92000"/>
                      <a:gd name="connsiteX1" fmla="*/ 45390 w 90779"/>
                      <a:gd name="connsiteY1" fmla="*/ 92000 h 92000"/>
                      <a:gd name="connsiteX2" fmla="*/ 0 w 90779"/>
                      <a:gd name="connsiteY2" fmla="*/ 46000 h 92000"/>
                      <a:gd name="connsiteX3" fmla="*/ 45390 w 90779"/>
                      <a:gd name="connsiteY3" fmla="*/ 0 h 92000"/>
                      <a:gd name="connsiteX4" fmla="*/ 90779 w 90779"/>
                      <a:gd name="connsiteY4" fmla="*/ 46000 h 92000"/>
                      <a:gd name="connsiteX5" fmla="*/ 2440 w 90779"/>
                      <a:gd name="connsiteY5" fmla="*/ 46000 h 92000"/>
                      <a:gd name="connsiteX6" fmla="*/ 45634 w 90779"/>
                      <a:gd name="connsiteY6" fmla="*/ 89774 h 92000"/>
                      <a:gd name="connsiteX7" fmla="*/ 88827 w 90779"/>
                      <a:gd name="connsiteY7" fmla="*/ 46000 h 92000"/>
                      <a:gd name="connsiteX8" fmla="*/ 45634 w 90779"/>
                      <a:gd name="connsiteY8" fmla="*/ 2226 h 92000"/>
                      <a:gd name="connsiteX9" fmla="*/ 2440 w 90779"/>
                      <a:gd name="connsiteY9" fmla="*/ 46000 h 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0779" h="92000">
                        <a:moveTo>
                          <a:pt x="90779" y="46000"/>
                        </a:moveTo>
                        <a:cubicBezTo>
                          <a:pt x="90779" y="71226"/>
                          <a:pt x="70525" y="92000"/>
                          <a:pt x="45390" y="92000"/>
                        </a:cubicBezTo>
                        <a:cubicBezTo>
                          <a:pt x="20499" y="92000"/>
                          <a:pt x="0" y="71473"/>
                          <a:pt x="0" y="46000"/>
                        </a:cubicBezTo>
                        <a:cubicBezTo>
                          <a:pt x="0" y="20774"/>
                          <a:pt x="20255" y="0"/>
                          <a:pt x="45390" y="0"/>
                        </a:cubicBezTo>
                        <a:cubicBezTo>
                          <a:pt x="70525" y="0"/>
                          <a:pt x="90779" y="20527"/>
                          <a:pt x="90779" y="46000"/>
                        </a:cubicBezTo>
                        <a:close/>
                        <a:moveTo>
                          <a:pt x="2440" y="46000"/>
                        </a:moveTo>
                        <a:cubicBezTo>
                          <a:pt x="2440" y="69989"/>
                          <a:pt x="21719" y="89774"/>
                          <a:pt x="45634" y="89774"/>
                        </a:cubicBezTo>
                        <a:cubicBezTo>
                          <a:pt x="69305" y="89774"/>
                          <a:pt x="88827" y="70237"/>
                          <a:pt x="88827" y="46000"/>
                        </a:cubicBezTo>
                        <a:cubicBezTo>
                          <a:pt x="88827" y="22011"/>
                          <a:pt x="69549" y="2226"/>
                          <a:pt x="45634" y="2226"/>
                        </a:cubicBezTo>
                        <a:cubicBezTo>
                          <a:pt x="21719" y="2226"/>
                          <a:pt x="2440" y="21764"/>
                          <a:pt x="2440" y="460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90" name="Forma Livre: Forma 1289">
                    <a:extLst>
                      <a:ext uri="{FF2B5EF4-FFF2-40B4-BE49-F238E27FC236}">
                        <a16:creationId xmlns:a16="http://schemas.microsoft.com/office/drawing/2014/main" id="{D31953EA-202C-56DF-8536-CD7C34D64CFC}"/>
                      </a:ext>
                    </a:extLst>
                  </p:cNvPr>
                  <p:cNvSpPr/>
                  <p:nvPr/>
                </p:nvSpPr>
                <p:spPr>
                  <a:xfrm>
                    <a:off x="1481740" y="5723067"/>
                    <a:ext cx="92731" cy="93978"/>
                  </a:xfrm>
                  <a:custGeom>
                    <a:avLst/>
                    <a:gdLst>
                      <a:gd name="connsiteX0" fmla="*/ 92732 w 92731"/>
                      <a:gd name="connsiteY0" fmla="*/ 46990 h 93978"/>
                      <a:gd name="connsiteX1" fmla="*/ 46366 w 92731"/>
                      <a:gd name="connsiteY1" fmla="*/ 93979 h 93978"/>
                      <a:gd name="connsiteX2" fmla="*/ 0 w 92731"/>
                      <a:gd name="connsiteY2" fmla="*/ 46990 h 93978"/>
                      <a:gd name="connsiteX3" fmla="*/ 46366 w 92731"/>
                      <a:gd name="connsiteY3" fmla="*/ 0 h 93978"/>
                      <a:gd name="connsiteX4" fmla="*/ 92732 w 92731"/>
                      <a:gd name="connsiteY4" fmla="*/ 46990 h 93978"/>
                      <a:gd name="connsiteX5" fmla="*/ 4393 w 92731"/>
                      <a:gd name="connsiteY5" fmla="*/ 46990 h 93978"/>
                      <a:gd name="connsiteX6" fmla="*/ 46366 w 92731"/>
                      <a:gd name="connsiteY6" fmla="*/ 89527 h 93978"/>
                      <a:gd name="connsiteX7" fmla="*/ 88339 w 92731"/>
                      <a:gd name="connsiteY7" fmla="*/ 46990 h 93978"/>
                      <a:gd name="connsiteX8" fmla="*/ 46366 w 92731"/>
                      <a:gd name="connsiteY8" fmla="*/ 4452 h 93978"/>
                      <a:gd name="connsiteX9" fmla="*/ 4393 w 92731"/>
                      <a:gd name="connsiteY9" fmla="*/ 46990 h 93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2731" h="93978">
                        <a:moveTo>
                          <a:pt x="92732" y="46990"/>
                        </a:moveTo>
                        <a:cubicBezTo>
                          <a:pt x="92732" y="72957"/>
                          <a:pt x="71989" y="93979"/>
                          <a:pt x="46366" y="93979"/>
                        </a:cubicBezTo>
                        <a:cubicBezTo>
                          <a:pt x="20743" y="93979"/>
                          <a:pt x="0" y="72957"/>
                          <a:pt x="0" y="46990"/>
                        </a:cubicBezTo>
                        <a:cubicBezTo>
                          <a:pt x="0" y="21022"/>
                          <a:pt x="20743" y="0"/>
                          <a:pt x="46366" y="0"/>
                        </a:cubicBezTo>
                        <a:cubicBezTo>
                          <a:pt x="71989" y="0"/>
                          <a:pt x="92732" y="21022"/>
                          <a:pt x="92732" y="46990"/>
                        </a:cubicBezTo>
                        <a:close/>
                        <a:moveTo>
                          <a:pt x="4393" y="46990"/>
                        </a:moveTo>
                        <a:cubicBezTo>
                          <a:pt x="4393" y="70484"/>
                          <a:pt x="23183" y="89527"/>
                          <a:pt x="46366" y="89527"/>
                        </a:cubicBezTo>
                        <a:cubicBezTo>
                          <a:pt x="69549" y="89527"/>
                          <a:pt x="88339" y="70484"/>
                          <a:pt x="88339" y="46990"/>
                        </a:cubicBezTo>
                        <a:cubicBezTo>
                          <a:pt x="88339" y="23495"/>
                          <a:pt x="69549" y="4452"/>
                          <a:pt x="46366" y="4452"/>
                        </a:cubicBezTo>
                        <a:cubicBezTo>
                          <a:pt x="23183" y="4452"/>
                          <a:pt x="4393" y="23495"/>
                          <a:pt x="4393" y="4699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91" name="Gráfico 4">
                  <a:extLst>
                    <a:ext uri="{FF2B5EF4-FFF2-40B4-BE49-F238E27FC236}">
                      <a16:creationId xmlns:a16="http://schemas.microsoft.com/office/drawing/2014/main" id="{1DEDE8CC-D829-461F-1FB8-6C505D7ACC56}"/>
                    </a:ext>
                  </a:extLst>
                </p:cNvPr>
                <p:cNvGrpSpPr/>
                <p:nvPr/>
              </p:nvGrpSpPr>
              <p:grpSpPr>
                <a:xfrm>
                  <a:off x="597131" y="2198373"/>
                  <a:ext cx="206937" cy="696431"/>
                  <a:chOff x="597131" y="2198373"/>
                  <a:chExt cx="206937" cy="696431"/>
                </a:xfrm>
                <a:solidFill>
                  <a:srgbClr val="FFFFFF"/>
                </a:solidFill>
              </p:grpSpPr>
              <p:sp>
                <p:nvSpPr>
                  <p:cNvPr id="1292" name="Forma Livre: Forma 1291">
                    <a:extLst>
                      <a:ext uri="{FF2B5EF4-FFF2-40B4-BE49-F238E27FC236}">
                        <a16:creationId xmlns:a16="http://schemas.microsoft.com/office/drawing/2014/main" id="{B11A9E30-1720-D7AA-8BB5-230FAC9D716A}"/>
                      </a:ext>
                    </a:extLst>
                  </p:cNvPr>
                  <p:cNvSpPr/>
                  <p:nvPr/>
                </p:nvSpPr>
                <p:spPr>
                  <a:xfrm>
                    <a:off x="600791" y="2198373"/>
                    <a:ext cx="199616" cy="202301"/>
                  </a:xfrm>
                  <a:custGeom>
                    <a:avLst/>
                    <a:gdLst>
                      <a:gd name="connsiteX0" fmla="*/ 0 w 199616"/>
                      <a:gd name="connsiteY0" fmla="*/ 101151 h 202301"/>
                      <a:gd name="connsiteX1" fmla="*/ 99808 w 199616"/>
                      <a:gd name="connsiteY1" fmla="*/ 0 h 202301"/>
                      <a:gd name="connsiteX2" fmla="*/ 199617 w 199616"/>
                      <a:gd name="connsiteY2" fmla="*/ 101151 h 202301"/>
                      <a:gd name="connsiteX3" fmla="*/ 99808 w 199616"/>
                      <a:gd name="connsiteY3" fmla="*/ 202301 h 202301"/>
                      <a:gd name="connsiteX4" fmla="*/ 0 w 199616"/>
                      <a:gd name="connsiteY4" fmla="*/ 101151 h 202301"/>
                      <a:gd name="connsiteX5" fmla="*/ 196932 w 199616"/>
                      <a:gd name="connsiteY5" fmla="*/ 101151 h 202301"/>
                      <a:gd name="connsiteX6" fmla="*/ 99564 w 199616"/>
                      <a:gd name="connsiteY6" fmla="*/ 2473 h 202301"/>
                      <a:gd name="connsiteX7" fmla="*/ 2196 w 199616"/>
                      <a:gd name="connsiteY7" fmla="*/ 101151 h 202301"/>
                      <a:gd name="connsiteX8" fmla="*/ 99564 w 199616"/>
                      <a:gd name="connsiteY8" fmla="*/ 199828 h 202301"/>
                      <a:gd name="connsiteX9" fmla="*/ 196932 w 199616"/>
                      <a:gd name="connsiteY9" fmla="*/ 101151 h 202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9616" h="202301">
                        <a:moveTo>
                          <a:pt x="0" y="101151"/>
                        </a:moveTo>
                        <a:cubicBezTo>
                          <a:pt x="0" y="45506"/>
                          <a:pt x="44658" y="0"/>
                          <a:pt x="99808" y="0"/>
                        </a:cubicBezTo>
                        <a:cubicBezTo>
                          <a:pt x="154959" y="0"/>
                          <a:pt x="199617" y="45258"/>
                          <a:pt x="199617" y="101151"/>
                        </a:cubicBezTo>
                        <a:cubicBezTo>
                          <a:pt x="199617" y="156796"/>
                          <a:pt x="154959" y="202301"/>
                          <a:pt x="99808" y="202301"/>
                        </a:cubicBezTo>
                        <a:cubicBezTo>
                          <a:pt x="44658" y="202301"/>
                          <a:pt x="0" y="156796"/>
                          <a:pt x="0" y="101151"/>
                        </a:cubicBezTo>
                        <a:close/>
                        <a:moveTo>
                          <a:pt x="196932" y="101151"/>
                        </a:moveTo>
                        <a:cubicBezTo>
                          <a:pt x="196932" y="46742"/>
                          <a:pt x="153251" y="2473"/>
                          <a:pt x="99564" y="2473"/>
                        </a:cubicBezTo>
                        <a:cubicBezTo>
                          <a:pt x="45878" y="2473"/>
                          <a:pt x="2196" y="46742"/>
                          <a:pt x="2196" y="101151"/>
                        </a:cubicBezTo>
                        <a:cubicBezTo>
                          <a:pt x="2196" y="155559"/>
                          <a:pt x="45878" y="199828"/>
                          <a:pt x="99564" y="199828"/>
                        </a:cubicBezTo>
                        <a:cubicBezTo>
                          <a:pt x="153251" y="199581"/>
                          <a:pt x="196932" y="155559"/>
                          <a:pt x="196932" y="10115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93" name="Forma Livre: Forma 1292">
                    <a:extLst>
                      <a:ext uri="{FF2B5EF4-FFF2-40B4-BE49-F238E27FC236}">
                        <a16:creationId xmlns:a16="http://schemas.microsoft.com/office/drawing/2014/main" id="{0602464B-B702-C57B-FADF-BCD6B65B39A6}"/>
                      </a:ext>
                    </a:extLst>
                  </p:cNvPr>
                  <p:cNvSpPr/>
                  <p:nvPr/>
                </p:nvSpPr>
                <p:spPr>
                  <a:xfrm>
                    <a:off x="599571" y="2451868"/>
                    <a:ext cx="202056" cy="204774"/>
                  </a:xfrm>
                  <a:custGeom>
                    <a:avLst/>
                    <a:gdLst>
                      <a:gd name="connsiteX0" fmla="*/ 0 w 202056"/>
                      <a:gd name="connsiteY0" fmla="*/ 102387 h 204774"/>
                      <a:gd name="connsiteX1" fmla="*/ 101028 w 202056"/>
                      <a:gd name="connsiteY1" fmla="*/ 0 h 204774"/>
                      <a:gd name="connsiteX2" fmla="*/ 202057 w 202056"/>
                      <a:gd name="connsiteY2" fmla="*/ 102387 h 204774"/>
                      <a:gd name="connsiteX3" fmla="*/ 101028 w 202056"/>
                      <a:gd name="connsiteY3" fmla="*/ 204775 h 204774"/>
                      <a:gd name="connsiteX4" fmla="*/ 0 w 202056"/>
                      <a:gd name="connsiteY4" fmla="*/ 102387 h 204774"/>
                      <a:gd name="connsiteX5" fmla="*/ 196932 w 202056"/>
                      <a:gd name="connsiteY5" fmla="*/ 102387 h 204774"/>
                      <a:gd name="connsiteX6" fmla="*/ 100784 w 202056"/>
                      <a:gd name="connsiteY6" fmla="*/ 4946 h 204774"/>
                      <a:gd name="connsiteX7" fmla="*/ 4637 w 202056"/>
                      <a:gd name="connsiteY7" fmla="*/ 102387 h 204774"/>
                      <a:gd name="connsiteX8" fmla="*/ 100784 w 202056"/>
                      <a:gd name="connsiteY8" fmla="*/ 199828 h 204774"/>
                      <a:gd name="connsiteX9" fmla="*/ 196932 w 202056"/>
                      <a:gd name="connsiteY9" fmla="*/ 102387 h 204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2056" h="204774">
                        <a:moveTo>
                          <a:pt x="0" y="102387"/>
                        </a:moveTo>
                        <a:cubicBezTo>
                          <a:pt x="0" y="46000"/>
                          <a:pt x="45390" y="0"/>
                          <a:pt x="101028" y="0"/>
                        </a:cubicBezTo>
                        <a:cubicBezTo>
                          <a:pt x="156667" y="0"/>
                          <a:pt x="202057" y="46000"/>
                          <a:pt x="202057" y="102387"/>
                        </a:cubicBezTo>
                        <a:cubicBezTo>
                          <a:pt x="202057" y="158775"/>
                          <a:pt x="156667" y="204775"/>
                          <a:pt x="101028" y="204775"/>
                        </a:cubicBezTo>
                        <a:cubicBezTo>
                          <a:pt x="45146" y="204527"/>
                          <a:pt x="0" y="158775"/>
                          <a:pt x="0" y="102387"/>
                        </a:cubicBezTo>
                        <a:close/>
                        <a:moveTo>
                          <a:pt x="196932" y="102387"/>
                        </a:moveTo>
                        <a:cubicBezTo>
                          <a:pt x="196932" y="48721"/>
                          <a:pt x="153739" y="4946"/>
                          <a:pt x="100784" y="4946"/>
                        </a:cubicBezTo>
                        <a:cubicBezTo>
                          <a:pt x="47830" y="4946"/>
                          <a:pt x="4637" y="48721"/>
                          <a:pt x="4637" y="102387"/>
                        </a:cubicBezTo>
                        <a:cubicBezTo>
                          <a:pt x="4637" y="156054"/>
                          <a:pt x="47830" y="199828"/>
                          <a:pt x="100784" y="199828"/>
                        </a:cubicBezTo>
                        <a:cubicBezTo>
                          <a:pt x="153739" y="199828"/>
                          <a:pt x="196932" y="156054"/>
                          <a:pt x="196932" y="10238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294" name="Forma Livre: Forma 1293">
                    <a:extLst>
                      <a:ext uri="{FF2B5EF4-FFF2-40B4-BE49-F238E27FC236}">
                        <a16:creationId xmlns:a16="http://schemas.microsoft.com/office/drawing/2014/main" id="{FA1368DA-45A6-DF17-4AB3-640189080F97}"/>
                      </a:ext>
                    </a:extLst>
                  </p:cNvPr>
                  <p:cNvSpPr/>
                  <p:nvPr/>
                </p:nvSpPr>
                <p:spPr>
                  <a:xfrm>
                    <a:off x="597131" y="2685084"/>
                    <a:ext cx="206937" cy="209720"/>
                  </a:xfrm>
                  <a:custGeom>
                    <a:avLst/>
                    <a:gdLst>
                      <a:gd name="connsiteX0" fmla="*/ 0 w 206937"/>
                      <a:gd name="connsiteY0" fmla="*/ 104861 h 209720"/>
                      <a:gd name="connsiteX1" fmla="*/ 103469 w 206937"/>
                      <a:gd name="connsiteY1" fmla="*/ 0 h 209720"/>
                      <a:gd name="connsiteX2" fmla="*/ 206938 w 206937"/>
                      <a:gd name="connsiteY2" fmla="*/ 104861 h 209720"/>
                      <a:gd name="connsiteX3" fmla="*/ 103469 w 206937"/>
                      <a:gd name="connsiteY3" fmla="*/ 209721 h 209720"/>
                      <a:gd name="connsiteX4" fmla="*/ 0 w 206937"/>
                      <a:gd name="connsiteY4" fmla="*/ 104861 h 209720"/>
                      <a:gd name="connsiteX5" fmla="*/ 196932 w 206937"/>
                      <a:gd name="connsiteY5" fmla="*/ 104861 h 209720"/>
                      <a:gd name="connsiteX6" fmla="*/ 103225 w 206937"/>
                      <a:gd name="connsiteY6" fmla="*/ 9893 h 209720"/>
                      <a:gd name="connsiteX7" fmla="*/ 9517 w 206937"/>
                      <a:gd name="connsiteY7" fmla="*/ 104861 h 209720"/>
                      <a:gd name="connsiteX8" fmla="*/ 103225 w 206937"/>
                      <a:gd name="connsiteY8" fmla="*/ 199828 h 209720"/>
                      <a:gd name="connsiteX9" fmla="*/ 196932 w 206937"/>
                      <a:gd name="connsiteY9" fmla="*/ 104861 h 209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6937" h="209720">
                        <a:moveTo>
                          <a:pt x="0" y="104861"/>
                        </a:moveTo>
                        <a:cubicBezTo>
                          <a:pt x="0" y="46989"/>
                          <a:pt x="46366" y="0"/>
                          <a:pt x="103469" y="0"/>
                        </a:cubicBezTo>
                        <a:cubicBezTo>
                          <a:pt x="160572" y="0"/>
                          <a:pt x="206938" y="46989"/>
                          <a:pt x="206938" y="104861"/>
                        </a:cubicBezTo>
                        <a:cubicBezTo>
                          <a:pt x="206938" y="162732"/>
                          <a:pt x="160572" y="209721"/>
                          <a:pt x="103469" y="209721"/>
                        </a:cubicBezTo>
                        <a:cubicBezTo>
                          <a:pt x="46366" y="209474"/>
                          <a:pt x="0" y="162484"/>
                          <a:pt x="0" y="104861"/>
                        </a:cubicBezTo>
                        <a:close/>
                        <a:moveTo>
                          <a:pt x="196932" y="104861"/>
                        </a:moveTo>
                        <a:cubicBezTo>
                          <a:pt x="196932" y="52430"/>
                          <a:pt x="154959" y="9893"/>
                          <a:pt x="103225" y="9893"/>
                        </a:cubicBezTo>
                        <a:cubicBezTo>
                          <a:pt x="51490" y="9893"/>
                          <a:pt x="9517" y="52430"/>
                          <a:pt x="9517" y="104861"/>
                        </a:cubicBezTo>
                        <a:cubicBezTo>
                          <a:pt x="9517" y="157291"/>
                          <a:pt x="51490" y="199828"/>
                          <a:pt x="103225" y="199828"/>
                        </a:cubicBezTo>
                        <a:cubicBezTo>
                          <a:pt x="154959" y="199581"/>
                          <a:pt x="196932" y="157043"/>
                          <a:pt x="196932" y="10486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95" name="Gráfico 4">
                  <a:extLst>
                    <a:ext uri="{FF2B5EF4-FFF2-40B4-BE49-F238E27FC236}">
                      <a16:creationId xmlns:a16="http://schemas.microsoft.com/office/drawing/2014/main" id="{C4146521-C74E-4A2E-A13A-20A4499F108A}"/>
                    </a:ext>
                  </a:extLst>
                </p:cNvPr>
                <p:cNvGrpSpPr/>
                <p:nvPr/>
              </p:nvGrpSpPr>
              <p:grpSpPr>
                <a:xfrm>
                  <a:off x="1524446" y="701639"/>
                  <a:ext cx="206937" cy="912334"/>
                  <a:chOff x="1524446" y="701639"/>
                  <a:chExt cx="206937" cy="912334"/>
                </a:xfrm>
                <a:solidFill>
                  <a:srgbClr val="FFFFFF"/>
                </a:solidFill>
              </p:grpSpPr>
              <p:grpSp>
                <p:nvGrpSpPr>
                  <p:cNvPr id="1296" name="Gráfico 4">
                    <a:extLst>
                      <a:ext uri="{FF2B5EF4-FFF2-40B4-BE49-F238E27FC236}">
                        <a16:creationId xmlns:a16="http://schemas.microsoft.com/office/drawing/2014/main" id="{761EBCCB-5541-6EF9-652B-50952406580D}"/>
                      </a:ext>
                    </a:extLst>
                  </p:cNvPr>
                  <p:cNvGrpSpPr/>
                  <p:nvPr/>
                </p:nvGrpSpPr>
                <p:grpSpPr>
                  <a:xfrm>
                    <a:off x="1524446" y="701639"/>
                    <a:ext cx="206937" cy="696431"/>
                    <a:chOff x="1524446" y="701639"/>
                    <a:chExt cx="206937" cy="696431"/>
                  </a:xfrm>
                  <a:solidFill>
                    <a:srgbClr val="FFFFFF"/>
                  </a:solidFill>
                </p:grpSpPr>
                <p:sp>
                  <p:nvSpPr>
                    <p:cNvPr id="1297" name="Forma Livre: Forma 1296">
                      <a:extLst>
                        <a:ext uri="{FF2B5EF4-FFF2-40B4-BE49-F238E27FC236}">
                          <a16:creationId xmlns:a16="http://schemas.microsoft.com/office/drawing/2014/main" id="{BA8ABD05-371A-99D6-02CC-C4C7960CFE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8106" y="701639"/>
                      <a:ext cx="199616" cy="202301"/>
                    </a:xfrm>
                    <a:custGeom>
                      <a:avLst/>
                      <a:gdLst>
                        <a:gd name="connsiteX0" fmla="*/ 0 w 199616"/>
                        <a:gd name="connsiteY0" fmla="*/ 101151 h 202301"/>
                        <a:gd name="connsiteX1" fmla="*/ 99808 w 199616"/>
                        <a:gd name="connsiteY1" fmla="*/ 0 h 202301"/>
                        <a:gd name="connsiteX2" fmla="*/ 199617 w 199616"/>
                        <a:gd name="connsiteY2" fmla="*/ 101151 h 202301"/>
                        <a:gd name="connsiteX3" fmla="*/ 99808 w 199616"/>
                        <a:gd name="connsiteY3" fmla="*/ 202301 h 202301"/>
                        <a:gd name="connsiteX4" fmla="*/ 0 w 199616"/>
                        <a:gd name="connsiteY4" fmla="*/ 101151 h 202301"/>
                        <a:gd name="connsiteX5" fmla="*/ 197176 w 199616"/>
                        <a:gd name="connsiteY5" fmla="*/ 101151 h 202301"/>
                        <a:gd name="connsiteX6" fmla="*/ 99808 w 199616"/>
                        <a:gd name="connsiteY6" fmla="*/ 2473 h 202301"/>
                        <a:gd name="connsiteX7" fmla="*/ 2440 w 199616"/>
                        <a:gd name="connsiteY7" fmla="*/ 101151 h 202301"/>
                        <a:gd name="connsiteX8" fmla="*/ 99808 w 199616"/>
                        <a:gd name="connsiteY8" fmla="*/ 199828 h 202301"/>
                        <a:gd name="connsiteX9" fmla="*/ 197176 w 199616"/>
                        <a:gd name="connsiteY9" fmla="*/ 101151 h 2023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9616" h="202301">
                          <a:moveTo>
                            <a:pt x="0" y="101151"/>
                          </a:moveTo>
                          <a:cubicBezTo>
                            <a:pt x="0" y="45506"/>
                            <a:pt x="44658" y="0"/>
                            <a:pt x="99808" y="0"/>
                          </a:cubicBezTo>
                          <a:cubicBezTo>
                            <a:pt x="154715" y="0"/>
                            <a:pt x="199617" y="45258"/>
                            <a:pt x="199617" y="101151"/>
                          </a:cubicBezTo>
                          <a:cubicBezTo>
                            <a:pt x="199617" y="157043"/>
                            <a:pt x="154959" y="202301"/>
                            <a:pt x="99808" y="202301"/>
                          </a:cubicBezTo>
                          <a:cubicBezTo>
                            <a:pt x="44902" y="202301"/>
                            <a:pt x="0" y="157043"/>
                            <a:pt x="0" y="101151"/>
                          </a:cubicBezTo>
                          <a:close/>
                          <a:moveTo>
                            <a:pt x="197176" y="101151"/>
                          </a:moveTo>
                          <a:cubicBezTo>
                            <a:pt x="197176" y="46742"/>
                            <a:pt x="153495" y="2473"/>
                            <a:pt x="99808" y="2473"/>
                          </a:cubicBezTo>
                          <a:cubicBezTo>
                            <a:pt x="46122" y="2473"/>
                            <a:pt x="2440" y="46742"/>
                            <a:pt x="2440" y="101151"/>
                          </a:cubicBezTo>
                          <a:cubicBezTo>
                            <a:pt x="2440" y="155559"/>
                            <a:pt x="46122" y="199828"/>
                            <a:pt x="99808" y="199828"/>
                          </a:cubicBezTo>
                          <a:cubicBezTo>
                            <a:pt x="153495" y="199828"/>
                            <a:pt x="197176" y="155559"/>
                            <a:pt x="197176" y="10115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98" name="Forma Livre: Forma 1297">
                      <a:extLst>
                        <a:ext uri="{FF2B5EF4-FFF2-40B4-BE49-F238E27FC236}">
                          <a16:creationId xmlns:a16="http://schemas.microsoft.com/office/drawing/2014/main" id="{7B18280F-5CB7-1AF4-1D2C-2B74719FE0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6886" y="955134"/>
                      <a:ext cx="202057" cy="204774"/>
                    </a:xfrm>
                    <a:custGeom>
                      <a:avLst/>
                      <a:gdLst>
                        <a:gd name="connsiteX0" fmla="*/ 0 w 202057"/>
                        <a:gd name="connsiteY0" fmla="*/ 102387 h 204774"/>
                        <a:gd name="connsiteX1" fmla="*/ 101029 w 202057"/>
                        <a:gd name="connsiteY1" fmla="*/ 0 h 204774"/>
                        <a:gd name="connsiteX2" fmla="*/ 202057 w 202057"/>
                        <a:gd name="connsiteY2" fmla="*/ 102387 h 204774"/>
                        <a:gd name="connsiteX3" fmla="*/ 101029 w 202057"/>
                        <a:gd name="connsiteY3" fmla="*/ 204775 h 204774"/>
                        <a:gd name="connsiteX4" fmla="*/ 0 w 202057"/>
                        <a:gd name="connsiteY4" fmla="*/ 102387 h 204774"/>
                        <a:gd name="connsiteX5" fmla="*/ 197176 w 202057"/>
                        <a:gd name="connsiteY5" fmla="*/ 102387 h 204774"/>
                        <a:gd name="connsiteX6" fmla="*/ 101029 w 202057"/>
                        <a:gd name="connsiteY6" fmla="*/ 4946 h 204774"/>
                        <a:gd name="connsiteX7" fmla="*/ 4881 w 202057"/>
                        <a:gd name="connsiteY7" fmla="*/ 102387 h 204774"/>
                        <a:gd name="connsiteX8" fmla="*/ 101029 w 202057"/>
                        <a:gd name="connsiteY8" fmla="*/ 199828 h 204774"/>
                        <a:gd name="connsiteX9" fmla="*/ 197176 w 202057"/>
                        <a:gd name="connsiteY9" fmla="*/ 102387 h 204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02057" h="204774">
                          <a:moveTo>
                            <a:pt x="0" y="102387"/>
                          </a:moveTo>
                          <a:cubicBezTo>
                            <a:pt x="0" y="46000"/>
                            <a:pt x="45390" y="0"/>
                            <a:pt x="101029" y="0"/>
                          </a:cubicBezTo>
                          <a:cubicBezTo>
                            <a:pt x="156668" y="0"/>
                            <a:pt x="202057" y="46000"/>
                            <a:pt x="202057" y="102387"/>
                          </a:cubicBezTo>
                          <a:cubicBezTo>
                            <a:pt x="202057" y="158774"/>
                            <a:pt x="156668" y="204775"/>
                            <a:pt x="101029" y="204775"/>
                          </a:cubicBezTo>
                          <a:cubicBezTo>
                            <a:pt x="45390" y="204775"/>
                            <a:pt x="0" y="159022"/>
                            <a:pt x="0" y="102387"/>
                          </a:cubicBezTo>
                          <a:close/>
                          <a:moveTo>
                            <a:pt x="197176" y="102387"/>
                          </a:moveTo>
                          <a:cubicBezTo>
                            <a:pt x="197176" y="48720"/>
                            <a:pt x="153983" y="4946"/>
                            <a:pt x="101029" y="4946"/>
                          </a:cubicBezTo>
                          <a:cubicBezTo>
                            <a:pt x="48074" y="4946"/>
                            <a:pt x="4881" y="48720"/>
                            <a:pt x="4881" y="102387"/>
                          </a:cubicBezTo>
                          <a:cubicBezTo>
                            <a:pt x="4881" y="156054"/>
                            <a:pt x="48074" y="199828"/>
                            <a:pt x="101029" y="199828"/>
                          </a:cubicBezTo>
                          <a:cubicBezTo>
                            <a:pt x="153983" y="199828"/>
                            <a:pt x="197176" y="156054"/>
                            <a:pt x="197176" y="10238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99" name="Forma Livre: Forma 1298">
                      <a:extLst>
                        <a:ext uri="{FF2B5EF4-FFF2-40B4-BE49-F238E27FC236}">
                          <a16:creationId xmlns:a16="http://schemas.microsoft.com/office/drawing/2014/main" id="{480C9EA7-6FF5-24F3-0315-1BD99D9022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4446" y="1188350"/>
                      <a:ext cx="206937" cy="209720"/>
                    </a:xfrm>
                    <a:custGeom>
                      <a:avLst/>
                      <a:gdLst>
                        <a:gd name="connsiteX0" fmla="*/ 0 w 206937"/>
                        <a:gd name="connsiteY0" fmla="*/ 104860 h 209720"/>
                        <a:gd name="connsiteX1" fmla="*/ 103469 w 206937"/>
                        <a:gd name="connsiteY1" fmla="*/ 0 h 209720"/>
                        <a:gd name="connsiteX2" fmla="*/ 206938 w 206937"/>
                        <a:gd name="connsiteY2" fmla="*/ 104860 h 209720"/>
                        <a:gd name="connsiteX3" fmla="*/ 103469 w 206937"/>
                        <a:gd name="connsiteY3" fmla="*/ 209721 h 209720"/>
                        <a:gd name="connsiteX4" fmla="*/ 0 w 206937"/>
                        <a:gd name="connsiteY4" fmla="*/ 104860 h 209720"/>
                        <a:gd name="connsiteX5" fmla="*/ 197176 w 206937"/>
                        <a:gd name="connsiteY5" fmla="*/ 104860 h 209720"/>
                        <a:gd name="connsiteX6" fmla="*/ 103469 w 206937"/>
                        <a:gd name="connsiteY6" fmla="*/ 9892 h 209720"/>
                        <a:gd name="connsiteX7" fmla="*/ 9761 w 206937"/>
                        <a:gd name="connsiteY7" fmla="*/ 104860 h 209720"/>
                        <a:gd name="connsiteX8" fmla="*/ 103469 w 206937"/>
                        <a:gd name="connsiteY8" fmla="*/ 199828 h 209720"/>
                        <a:gd name="connsiteX9" fmla="*/ 197176 w 206937"/>
                        <a:gd name="connsiteY9" fmla="*/ 104860 h 209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06937" h="209720">
                          <a:moveTo>
                            <a:pt x="0" y="104860"/>
                          </a:moveTo>
                          <a:cubicBezTo>
                            <a:pt x="0" y="46989"/>
                            <a:pt x="46366" y="0"/>
                            <a:pt x="103469" y="0"/>
                          </a:cubicBezTo>
                          <a:cubicBezTo>
                            <a:pt x="160572" y="0"/>
                            <a:pt x="206938" y="46989"/>
                            <a:pt x="206938" y="104860"/>
                          </a:cubicBezTo>
                          <a:cubicBezTo>
                            <a:pt x="206938" y="162731"/>
                            <a:pt x="160572" y="209721"/>
                            <a:pt x="103469" y="209721"/>
                          </a:cubicBezTo>
                          <a:cubicBezTo>
                            <a:pt x="46366" y="209721"/>
                            <a:pt x="0" y="162731"/>
                            <a:pt x="0" y="104860"/>
                          </a:cubicBezTo>
                          <a:close/>
                          <a:moveTo>
                            <a:pt x="197176" y="104860"/>
                          </a:moveTo>
                          <a:cubicBezTo>
                            <a:pt x="197176" y="52430"/>
                            <a:pt x="155203" y="9892"/>
                            <a:pt x="103469" y="9892"/>
                          </a:cubicBezTo>
                          <a:cubicBezTo>
                            <a:pt x="51734" y="9892"/>
                            <a:pt x="9761" y="52430"/>
                            <a:pt x="9761" y="104860"/>
                          </a:cubicBezTo>
                          <a:cubicBezTo>
                            <a:pt x="9761" y="157291"/>
                            <a:pt x="51734" y="199828"/>
                            <a:pt x="103469" y="199828"/>
                          </a:cubicBezTo>
                          <a:cubicBezTo>
                            <a:pt x="155203" y="199828"/>
                            <a:pt x="197176" y="157291"/>
                            <a:pt x="197176" y="10486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300" name="Gráfico 4">
                    <a:extLst>
                      <a:ext uri="{FF2B5EF4-FFF2-40B4-BE49-F238E27FC236}">
                        <a16:creationId xmlns:a16="http://schemas.microsoft.com/office/drawing/2014/main" id="{2FAFAF68-4B59-B301-CBA7-C66C8C971129}"/>
                      </a:ext>
                    </a:extLst>
                  </p:cNvPr>
                  <p:cNvGrpSpPr/>
                  <p:nvPr/>
                </p:nvGrpSpPr>
                <p:grpSpPr>
                  <a:xfrm>
                    <a:off x="1585209" y="1352071"/>
                    <a:ext cx="85410" cy="261903"/>
                    <a:chOff x="1585209" y="1352071"/>
                    <a:chExt cx="85410" cy="261903"/>
                  </a:xfrm>
                  <a:solidFill>
                    <a:srgbClr val="FFFFFF"/>
                  </a:solidFill>
                </p:grpSpPr>
                <p:sp>
                  <p:nvSpPr>
                    <p:cNvPr id="1301" name="Forma Livre: Forma 1300">
                      <a:extLst>
                        <a:ext uri="{FF2B5EF4-FFF2-40B4-BE49-F238E27FC236}">
                          <a16:creationId xmlns:a16="http://schemas.microsoft.com/office/drawing/2014/main" id="{4FA299CB-B2BA-B104-B9F1-4307F0493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5209" y="1352071"/>
                      <a:ext cx="85410" cy="86559"/>
                    </a:xfrm>
                    <a:custGeom>
                      <a:avLst/>
                      <a:gdLst>
                        <a:gd name="connsiteX0" fmla="*/ 42705 w 85410"/>
                        <a:gd name="connsiteY0" fmla="*/ 86559 h 86559"/>
                        <a:gd name="connsiteX1" fmla="*/ 85411 w 85410"/>
                        <a:gd name="connsiteY1" fmla="*/ 43280 h 86559"/>
                        <a:gd name="connsiteX2" fmla="*/ 42705 w 85410"/>
                        <a:gd name="connsiteY2" fmla="*/ 0 h 86559"/>
                        <a:gd name="connsiteX3" fmla="*/ 0 w 85410"/>
                        <a:gd name="connsiteY3" fmla="*/ 43280 h 86559"/>
                        <a:gd name="connsiteX4" fmla="*/ 42705 w 85410"/>
                        <a:gd name="connsiteY4" fmla="*/ 86559 h 86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410" h="86559">
                          <a:moveTo>
                            <a:pt x="42705" y="86559"/>
                          </a:moveTo>
                          <a:cubicBezTo>
                            <a:pt x="66376" y="86559"/>
                            <a:pt x="85411" y="67269"/>
                            <a:pt x="85411" y="43280"/>
                          </a:cubicBezTo>
                          <a:cubicBezTo>
                            <a:pt x="85411" y="19290"/>
                            <a:pt x="66376" y="0"/>
                            <a:pt x="42705" y="0"/>
                          </a:cubicBezTo>
                          <a:cubicBezTo>
                            <a:pt x="19034" y="0"/>
                            <a:pt x="0" y="19290"/>
                            <a:pt x="0" y="43280"/>
                          </a:cubicBezTo>
                          <a:cubicBezTo>
                            <a:pt x="0" y="67022"/>
                            <a:pt x="19034" y="86559"/>
                            <a:pt x="42705" y="8655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02" name="Forma Livre: Forma 1301">
                      <a:extLst>
                        <a:ext uri="{FF2B5EF4-FFF2-40B4-BE49-F238E27FC236}">
                          <a16:creationId xmlns:a16="http://schemas.microsoft.com/office/drawing/2014/main" id="{63D9AE49-2F9C-E9E1-FFBC-0F87CC8FB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7655" y="1474490"/>
                      <a:ext cx="60519" cy="61333"/>
                    </a:xfrm>
                    <a:custGeom>
                      <a:avLst/>
                      <a:gdLst>
                        <a:gd name="connsiteX0" fmla="*/ 30260 w 60519"/>
                        <a:gd name="connsiteY0" fmla="*/ 61333 h 61333"/>
                        <a:gd name="connsiteX1" fmla="*/ 60520 w 60519"/>
                        <a:gd name="connsiteY1" fmla="*/ 30667 h 61333"/>
                        <a:gd name="connsiteX2" fmla="*/ 30260 w 60519"/>
                        <a:gd name="connsiteY2" fmla="*/ 0 h 61333"/>
                        <a:gd name="connsiteX3" fmla="*/ 0 w 60519"/>
                        <a:gd name="connsiteY3" fmla="*/ 30667 h 61333"/>
                        <a:gd name="connsiteX4" fmla="*/ 30260 w 60519"/>
                        <a:gd name="connsiteY4" fmla="*/ 61333 h 6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519" h="61333">
                          <a:moveTo>
                            <a:pt x="30260" y="61333"/>
                          </a:moveTo>
                          <a:cubicBezTo>
                            <a:pt x="46854" y="61333"/>
                            <a:pt x="60520" y="47731"/>
                            <a:pt x="60520" y="30667"/>
                          </a:cubicBezTo>
                          <a:cubicBezTo>
                            <a:pt x="60520" y="13602"/>
                            <a:pt x="47098" y="0"/>
                            <a:pt x="30260" y="0"/>
                          </a:cubicBezTo>
                          <a:cubicBezTo>
                            <a:pt x="13666" y="0"/>
                            <a:pt x="0" y="13602"/>
                            <a:pt x="0" y="30667"/>
                          </a:cubicBezTo>
                          <a:cubicBezTo>
                            <a:pt x="0" y="47731"/>
                            <a:pt x="13666" y="61333"/>
                            <a:pt x="30260" y="6133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03" name="Forma Livre: Forma 1302">
                      <a:extLst>
                        <a:ext uri="{FF2B5EF4-FFF2-40B4-BE49-F238E27FC236}">
                          <a16:creationId xmlns:a16="http://schemas.microsoft.com/office/drawing/2014/main" id="{B1C450D4-D9A0-5CD5-194C-5F5A96B658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7172" y="1571931"/>
                      <a:ext cx="41485" cy="42043"/>
                    </a:xfrm>
                    <a:custGeom>
                      <a:avLst/>
                      <a:gdLst>
                        <a:gd name="connsiteX0" fmla="*/ 20743 w 41485"/>
                        <a:gd name="connsiteY0" fmla="*/ 42043 h 42043"/>
                        <a:gd name="connsiteX1" fmla="*/ 41485 w 41485"/>
                        <a:gd name="connsiteY1" fmla="*/ 21022 h 42043"/>
                        <a:gd name="connsiteX2" fmla="*/ 20743 w 41485"/>
                        <a:gd name="connsiteY2" fmla="*/ 0 h 42043"/>
                        <a:gd name="connsiteX3" fmla="*/ 0 w 41485"/>
                        <a:gd name="connsiteY3" fmla="*/ 21022 h 42043"/>
                        <a:gd name="connsiteX4" fmla="*/ 20743 w 41485"/>
                        <a:gd name="connsiteY4" fmla="*/ 42043 h 42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485" h="42043">
                          <a:moveTo>
                            <a:pt x="20743" y="42043"/>
                          </a:moveTo>
                          <a:cubicBezTo>
                            <a:pt x="32212" y="42043"/>
                            <a:pt x="41485" y="32645"/>
                            <a:pt x="41485" y="21022"/>
                          </a:cubicBezTo>
                          <a:cubicBezTo>
                            <a:pt x="41485" y="9398"/>
                            <a:pt x="32212" y="0"/>
                            <a:pt x="20743" y="0"/>
                          </a:cubicBezTo>
                          <a:cubicBezTo>
                            <a:pt x="9273" y="0"/>
                            <a:pt x="0" y="9398"/>
                            <a:pt x="0" y="21022"/>
                          </a:cubicBezTo>
                          <a:cubicBezTo>
                            <a:pt x="0" y="32645"/>
                            <a:pt x="9273" y="42043"/>
                            <a:pt x="20743" y="4204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1304" name="Gráfico 4">
                  <a:extLst>
                    <a:ext uri="{FF2B5EF4-FFF2-40B4-BE49-F238E27FC236}">
                      <a16:creationId xmlns:a16="http://schemas.microsoft.com/office/drawing/2014/main" id="{2C0AE00E-823F-264D-E430-82ACA5FF2B8F}"/>
                    </a:ext>
                  </a:extLst>
                </p:cNvPr>
                <p:cNvGrpSpPr/>
                <p:nvPr/>
              </p:nvGrpSpPr>
              <p:grpSpPr>
                <a:xfrm>
                  <a:off x="1450749" y="2997438"/>
                  <a:ext cx="159107" cy="768894"/>
                  <a:chOff x="1450749" y="2997438"/>
                  <a:chExt cx="159107" cy="768894"/>
                </a:xfrm>
                <a:solidFill>
                  <a:srgbClr val="FFFFFF"/>
                </a:solidFill>
              </p:grpSpPr>
              <p:grpSp>
                <p:nvGrpSpPr>
                  <p:cNvPr id="1305" name="Gráfico 4">
                    <a:extLst>
                      <a:ext uri="{FF2B5EF4-FFF2-40B4-BE49-F238E27FC236}">
                        <a16:creationId xmlns:a16="http://schemas.microsoft.com/office/drawing/2014/main" id="{DFC22287-3639-DEDA-5AE6-D5AE9CD94C18}"/>
                      </a:ext>
                    </a:extLst>
                  </p:cNvPr>
                  <p:cNvGrpSpPr/>
                  <p:nvPr/>
                </p:nvGrpSpPr>
                <p:grpSpPr>
                  <a:xfrm>
                    <a:off x="1450749" y="2997438"/>
                    <a:ext cx="159107" cy="535926"/>
                    <a:chOff x="1450749" y="2997438"/>
                    <a:chExt cx="159107" cy="535926"/>
                  </a:xfrm>
                  <a:solidFill>
                    <a:srgbClr val="FFFFFF"/>
                  </a:solidFill>
                </p:grpSpPr>
                <p:sp>
                  <p:nvSpPr>
                    <p:cNvPr id="1306" name="Forma Livre: Forma 1305">
                      <a:extLst>
                        <a:ext uri="{FF2B5EF4-FFF2-40B4-BE49-F238E27FC236}">
                          <a16:creationId xmlns:a16="http://schemas.microsoft.com/office/drawing/2014/main" id="{450DDD05-2CAC-E1ED-35DB-DD0B529C09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433" y="3377558"/>
                      <a:ext cx="153738" cy="155806"/>
                    </a:xfrm>
                    <a:custGeom>
                      <a:avLst/>
                      <a:gdLst>
                        <a:gd name="connsiteX0" fmla="*/ 153739 w 153738"/>
                        <a:gd name="connsiteY0" fmla="*/ 77904 h 155806"/>
                        <a:gd name="connsiteX1" fmla="*/ 76870 w 153738"/>
                        <a:gd name="connsiteY1" fmla="*/ 155807 h 155806"/>
                        <a:gd name="connsiteX2" fmla="*/ 0 w 153738"/>
                        <a:gd name="connsiteY2" fmla="*/ 77904 h 155806"/>
                        <a:gd name="connsiteX3" fmla="*/ 76870 w 153738"/>
                        <a:gd name="connsiteY3" fmla="*/ 0 h 155806"/>
                        <a:gd name="connsiteX4" fmla="*/ 153739 w 153738"/>
                        <a:gd name="connsiteY4" fmla="*/ 77904 h 155806"/>
                        <a:gd name="connsiteX5" fmla="*/ 1952 w 153738"/>
                        <a:gd name="connsiteY5" fmla="*/ 77904 h 155806"/>
                        <a:gd name="connsiteX6" fmla="*/ 76870 w 153738"/>
                        <a:gd name="connsiteY6" fmla="*/ 153828 h 155806"/>
                        <a:gd name="connsiteX7" fmla="*/ 151787 w 153738"/>
                        <a:gd name="connsiteY7" fmla="*/ 77904 h 155806"/>
                        <a:gd name="connsiteX8" fmla="*/ 76870 w 153738"/>
                        <a:gd name="connsiteY8" fmla="*/ 1979 h 155806"/>
                        <a:gd name="connsiteX9" fmla="*/ 1952 w 153738"/>
                        <a:gd name="connsiteY9" fmla="*/ 77904 h 155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3738" h="155806">
                          <a:moveTo>
                            <a:pt x="153739" y="77904"/>
                          </a:moveTo>
                          <a:cubicBezTo>
                            <a:pt x="153739" y="120936"/>
                            <a:pt x="119331" y="155807"/>
                            <a:pt x="76870" y="155807"/>
                          </a:cubicBezTo>
                          <a:cubicBezTo>
                            <a:pt x="34408" y="155807"/>
                            <a:pt x="0" y="120936"/>
                            <a:pt x="0" y="77904"/>
                          </a:cubicBezTo>
                          <a:cubicBezTo>
                            <a:pt x="0" y="34871"/>
                            <a:pt x="34408" y="0"/>
                            <a:pt x="76870" y="0"/>
                          </a:cubicBezTo>
                          <a:cubicBezTo>
                            <a:pt x="119331" y="0"/>
                            <a:pt x="153739" y="35118"/>
                            <a:pt x="153739" y="77904"/>
                          </a:cubicBezTo>
                          <a:close/>
                          <a:moveTo>
                            <a:pt x="1952" y="77904"/>
                          </a:moveTo>
                          <a:cubicBezTo>
                            <a:pt x="1952" y="119699"/>
                            <a:pt x="35628" y="153828"/>
                            <a:pt x="76870" y="153828"/>
                          </a:cubicBezTo>
                          <a:cubicBezTo>
                            <a:pt x="118111" y="153828"/>
                            <a:pt x="151787" y="119699"/>
                            <a:pt x="151787" y="77904"/>
                          </a:cubicBezTo>
                          <a:cubicBezTo>
                            <a:pt x="151787" y="36108"/>
                            <a:pt x="118111" y="1979"/>
                            <a:pt x="76870" y="1979"/>
                          </a:cubicBezTo>
                          <a:cubicBezTo>
                            <a:pt x="35628" y="1979"/>
                            <a:pt x="1952" y="36108"/>
                            <a:pt x="1952" y="779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07" name="Forma Livre: Forma 1306">
                      <a:extLst>
                        <a:ext uri="{FF2B5EF4-FFF2-40B4-BE49-F238E27FC236}">
                          <a16:creationId xmlns:a16="http://schemas.microsoft.com/office/drawing/2014/main" id="{29C820B5-1E33-8F09-C006-C60BEBBB70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457" y="3180450"/>
                      <a:ext cx="155691" cy="157785"/>
                    </a:xfrm>
                    <a:custGeom>
                      <a:avLst/>
                      <a:gdLst>
                        <a:gd name="connsiteX0" fmla="*/ 155691 w 155691"/>
                        <a:gd name="connsiteY0" fmla="*/ 78893 h 157785"/>
                        <a:gd name="connsiteX1" fmla="*/ 77846 w 155691"/>
                        <a:gd name="connsiteY1" fmla="*/ 157785 h 157785"/>
                        <a:gd name="connsiteX2" fmla="*/ 0 w 155691"/>
                        <a:gd name="connsiteY2" fmla="*/ 78893 h 157785"/>
                        <a:gd name="connsiteX3" fmla="*/ 77846 w 155691"/>
                        <a:gd name="connsiteY3" fmla="*/ 0 h 157785"/>
                        <a:gd name="connsiteX4" fmla="*/ 155691 w 155691"/>
                        <a:gd name="connsiteY4" fmla="*/ 78893 h 157785"/>
                        <a:gd name="connsiteX5" fmla="*/ 3904 w 155691"/>
                        <a:gd name="connsiteY5" fmla="*/ 78893 h 157785"/>
                        <a:gd name="connsiteX6" fmla="*/ 77846 w 155691"/>
                        <a:gd name="connsiteY6" fmla="*/ 153828 h 157785"/>
                        <a:gd name="connsiteX7" fmla="*/ 151787 w 155691"/>
                        <a:gd name="connsiteY7" fmla="*/ 78893 h 157785"/>
                        <a:gd name="connsiteX8" fmla="*/ 77846 w 155691"/>
                        <a:gd name="connsiteY8" fmla="*/ 3957 h 157785"/>
                        <a:gd name="connsiteX9" fmla="*/ 3904 w 155691"/>
                        <a:gd name="connsiteY9" fmla="*/ 78893 h 157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5691" h="157785">
                          <a:moveTo>
                            <a:pt x="155691" y="78893"/>
                          </a:moveTo>
                          <a:cubicBezTo>
                            <a:pt x="155691" y="122419"/>
                            <a:pt x="120795" y="157785"/>
                            <a:pt x="77846" y="157785"/>
                          </a:cubicBezTo>
                          <a:cubicBezTo>
                            <a:pt x="34896" y="157785"/>
                            <a:pt x="0" y="122419"/>
                            <a:pt x="0" y="78893"/>
                          </a:cubicBezTo>
                          <a:cubicBezTo>
                            <a:pt x="0" y="35366"/>
                            <a:pt x="34896" y="0"/>
                            <a:pt x="77846" y="0"/>
                          </a:cubicBezTo>
                          <a:cubicBezTo>
                            <a:pt x="120795" y="248"/>
                            <a:pt x="155691" y="35613"/>
                            <a:pt x="155691" y="78893"/>
                          </a:cubicBezTo>
                          <a:close/>
                          <a:moveTo>
                            <a:pt x="3904" y="78893"/>
                          </a:moveTo>
                          <a:cubicBezTo>
                            <a:pt x="3904" y="120194"/>
                            <a:pt x="37093" y="153828"/>
                            <a:pt x="77846" y="153828"/>
                          </a:cubicBezTo>
                          <a:cubicBezTo>
                            <a:pt x="118599" y="153828"/>
                            <a:pt x="151787" y="120194"/>
                            <a:pt x="151787" y="78893"/>
                          </a:cubicBezTo>
                          <a:cubicBezTo>
                            <a:pt x="151787" y="37592"/>
                            <a:pt x="118599" y="3957"/>
                            <a:pt x="77846" y="3957"/>
                          </a:cubicBezTo>
                          <a:cubicBezTo>
                            <a:pt x="37093" y="3957"/>
                            <a:pt x="3904" y="37592"/>
                            <a:pt x="3904" y="7889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08" name="Forma Livre: Forma 1307">
                      <a:extLst>
                        <a:ext uri="{FF2B5EF4-FFF2-40B4-BE49-F238E27FC236}">
                          <a16:creationId xmlns:a16="http://schemas.microsoft.com/office/drawing/2014/main" id="{8DDF1338-F76A-181C-D211-49A693E4D4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0749" y="2997438"/>
                      <a:ext cx="159107" cy="161248"/>
                    </a:xfrm>
                    <a:custGeom>
                      <a:avLst/>
                      <a:gdLst>
                        <a:gd name="connsiteX0" fmla="*/ 159108 w 159107"/>
                        <a:gd name="connsiteY0" fmla="*/ 80625 h 161248"/>
                        <a:gd name="connsiteX1" fmla="*/ 79554 w 159107"/>
                        <a:gd name="connsiteY1" fmla="*/ 161249 h 161248"/>
                        <a:gd name="connsiteX2" fmla="*/ 0 w 159107"/>
                        <a:gd name="connsiteY2" fmla="*/ 80625 h 161248"/>
                        <a:gd name="connsiteX3" fmla="*/ 79554 w 159107"/>
                        <a:gd name="connsiteY3" fmla="*/ 1 h 161248"/>
                        <a:gd name="connsiteX4" fmla="*/ 159108 w 159107"/>
                        <a:gd name="connsiteY4" fmla="*/ 80625 h 161248"/>
                        <a:gd name="connsiteX5" fmla="*/ 7565 w 159107"/>
                        <a:gd name="connsiteY5" fmla="*/ 80625 h 161248"/>
                        <a:gd name="connsiteX6" fmla="*/ 79554 w 159107"/>
                        <a:gd name="connsiteY6" fmla="*/ 153582 h 161248"/>
                        <a:gd name="connsiteX7" fmla="*/ 151543 w 159107"/>
                        <a:gd name="connsiteY7" fmla="*/ 80625 h 161248"/>
                        <a:gd name="connsiteX8" fmla="*/ 79554 w 159107"/>
                        <a:gd name="connsiteY8" fmla="*/ 7668 h 161248"/>
                        <a:gd name="connsiteX9" fmla="*/ 7565 w 159107"/>
                        <a:gd name="connsiteY9" fmla="*/ 80625 h 161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9107" h="161248">
                          <a:moveTo>
                            <a:pt x="159108" y="80625"/>
                          </a:moveTo>
                          <a:cubicBezTo>
                            <a:pt x="159108" y="125141"/>
                            <a:pt x="123479" y="161249"/>
                            <a:pt x="79554" y="161249"/>
                          </a:cubicBezTo>
                          <a:cubicBezTo>
                            <a:pt x="35628" y="161249"/>
                            <a:pt x="0" y="125141"/>
                            <a:pt x="0" y="80625"/>
                          </a:cubicBezTo>
                          <a:cubicBezTo>
                            <a:pt x="0" y="36109"/>
                            <a:pt x="35628" y="1"/>
                            <a:pt x="79554" y="1"/>
                          </a:cubicBezTo>
                          <a:cubicBezTo>
                            <a:pt x="123479" y="-246"/>
                            <a:pt x="159108" y="36109"/>
                            <a:pt x="159108" y="80625"/>
                          </a:cubicBezTo>
                          <a:close/>
                          <a:moveTo>
                            <a:pt x="7565" y="80625"/>
                          </a:moveTo>
                          <a:cubicBezTo>
                            <a:pt x="7565" y="120937"/>
                            <a:pt x="40021" y="153582"/>
                            <a:pt x="79554" y="153582"/>
                          </a:cubicBezTo>
                          <a:cubicBezTo>
                            <a:pt x="119087" y="153582"/>
                            <a:pt x="151543" y="120689"/>
                            <a:pt x="151543" y="80625"/>
                          </a:cubicBezTo>
                          <a:cubicBezTo>
                            <a:pt x="151543" y="40560"/>
                            <a:pt x="119331" y="7668"/>
                            <a:pt x="79554" y="7668"/>
                          </a:cubicBezTo>
                          <a:cubicBezTo>
                            <a:pt x="39777" y="7668"/>
                            <a:pt x="7565" y="40313"/>
                            <a:pt x="7565" y="806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309" name="Gráfico 4">
                    <a:extLst>
                      <a:ext uri="{FF2B5EF4-FFF2-40B4-BE49-F238E27FC236}">
                        <a16:creationId xmlns:a16="http://schemas.microsoft.com/office/drawing/2014/main" id="{E77F2125-7A07-1608-F0C6-11499CD942DC}"/>
                      </a:ext>
                    </a:extLst>
                  </p:cNvPr>
                  <p:cNvGrpSpPr/>
                  <p:nvPr/>
                </p:nvGrpSpPr>
                <p:grpSpPr>
                  <a:xfrm>
                    <a:off x="1487597" y="3504182"/>
                    <a:ext cx="85410" cy="262151"/>
                    <a:chOff x="1487597" y="3504182"/>
                    <a:chExt cx="85410" cy="262151"/>
                  </a:xfrm>
                  <a:solidFill>
                    <a:srgbClr val="FFFFFF"/>
                  </a:solidFill>
                </p:grpSpPr>
                <p:sp>
                  <p:nvSpPr>
                    <p:cNvPr id="1310" name="Forma Livre: Forma 1309">
                      <a:extLst>
                        <a:ext uri="{FF2B5EF4-FFF2-40B4-BE49-F238E27FC236}">
                          <a16:creationId xmlns:a16="http://schemas.microsoft.com/office/drawing/2014/main" id="{BE3C07B4-10BB-28ED-7E7C-4F766D1444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597" y="3504182"/>
                      <a:ext cx="85410" cy="86559"/>
                    </a:xfrm>
                    <a:custGeom>
                      <a:avLst/>
                      <a:gdLst>
                        <a:gd name="connsiteX0" fmla="*/ 42705 w 85410"/>
                        <a:gd name="connsiteY0" fmla="*/ 86559 h 86559"/>
                        <a:gd name="connsiteX1" fmla="*/ 85411 w 85410"/>
                        <a:gd name="connsiteY1" fmla="*/ 43280 h 86559"/>
                        <a:gd name="connsiteX2" fmla="*/ 42705 w 85410"/>
                        <a:gd name="connsiteY2" fmla="*/ 0 h 86559"/>
                        <a:gd name="connsiteX3" fmla="*/ 0 w 85410"/>
                        <a:gd name="connsiteY3" fmla="*/ 43280 h 86559"/>
                        <a:gd name="connsiteX4" fmla="*/ 42705 w 85410"/>
                        <a:gd name="connsiteY4" fmla="*/ 86559 h 86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410" h="86559">
                          <a:moveTo>
                            <a:pt x="42705" y="86559"/>
                          </a:moveTo>
                          <a:cubicBezTo>
                            <a:pt x="66376" y="86559"/>
                            <a:pt x="85411" y="67269"/>
                            <a:pt x="85411" y="43280"/>
                          </a:cubicBezTo>
                          <a:cubicBezTo>
                            <a:pt x="85411" y="19291"/>
                            <a:pt x="66376" y="0"/>
                            <a:pt x="42705" y="0"/>
                          </a:cubicBezTo>
                          <a:cubicBezTo>
                            <a:pt x="19034" y="0"/>
                            <a:pt x="0" y="19291"/>
                            <a:pt x="0" y="43280"/>
                          </a:cubicBezTo>
                          <a:cubicBezTo>
                            <a:pt x="0" y="67269"/>
                            <a:pt x="19034" y="86559"/>
                            <a:pt x="42705" y="8655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11" name="Forma Livre: Forma 1310">
                      <a:extLst>
                        <a:ext uri="{FF2B5EF4-FFF2-40B4-BE49-F238E27FC236}">
                          <a16:creationId xmlns:a16="http://schemas.microsoft.com/office/drawing/2014/main" id="{8B483936-6775-102E-AAC0-DEEEA2AE73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0043" y="3626849"/>
                      <a:ext cx="60519" cy="61333"/>
                    </a:xfrm>
                    <a:custGeom>
                      <a:avLst/>
                      <a:gdLst>
                        <a:gd name="connsiteX0" fmla="*/ 60520 w 60519"/>
                        <a:gd name="connsiteY0" fmla="*/ 30667 h 61333"/>
                        <a:gd name="connsiteX1" fmla="*/ 30260 w 60519"/>
                        <a:gd name="connsiteY1" fmla="*/ 61334 h 61333"/>
                        <a:gd name="connsiteX2" fmla="*/ 0 w 60519"/>
                        <a:gd name="connsiteY2" fmla="*/ 30667 h 61333"/>
                        <a:gd name="connsiteX3" fmla="*/ 30260 w 60519"/>
                        <a:gd name="connsiteY3" fmla="*/ 0 h 61333"/>
                        <a:gd name="connsiteX4" fmla="*/ 60520 w 60519"/>
                        <a:gd name="connsiteY4" fmla="*/ 30667 h 6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519" h="61333">
                          <a:moveTo>
                            <a:pt x="60520" y="30667"/>
                          </a:moveTo>
                          <a:cubicBezTo>
                            <a:pt x="60520" y="47604"/>
                            <a:pt x="46972" y="61334"/>
                            <a:pt x="30260" y="61334"/>
                          </a:cubicBezTo>
                          <a:cubicBezTo>
                            <a:pt x="13548" y="61334"/>
                            <a:pt x="0" y="47604"/>
                            <a:pt x="0" y="30667"/>
                          </a:cubicBezTo>
                          <a:cubicBezTo>
                            <a:pt x="0" y="13730"/>
                            <a:pt x="13548" y="0"/>
                            <a:pt x="30260" y="0"/>
                          </a:cubicBezTo>
                          <a:cubicBezTo>
                            <a:pt x="46972" y="0"/>
                            <a:pt x="60520" y="13730"/>
                            <a:pt x="60520" y="30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12" name="Forma Livre: Forma 1311">
                      <a:extLst>
                        <a:ext uri="{FF2B5EF4-FFF2-40B4-BE49-F238E27FC236}">
                          <a16:creationId xmlns:a16="http://schemas.microsoft.com/office/drawing/2014/main" id="{E37D9EF0-7A0D-8691-E1A0-19DB40266B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9560" y="3724290"/>
                      <a:ext cx="41485" cy="42043"/>
                    </a:xfrm>
                    <a:custGeom>
                      <a:avLst/>
                      <a:gdLst>
                        <a:gd name="connsiteX0" fmla="*/ 20743 w 41485"/>
                        <a:gd name="connsiteY0" fmla="*/ 42043 h 42043"/>
                        <a:gd name="connsiteX1" fmla="*/ 41485 w 41485"/>
                        <a:gd name="connsiteY1" fmla="*/ 21021 h 42043"/>
                        <a:gd name="connsiteX2" fmla="*/ 20743 w 41485"/>
                        <a:gd name="connsiteY2" fmla="*/ 0 h 42043"/>
                        <a:gd name="connsiteX3" fmla="*/ 0 w 41485"/>
                        <a:gd name="connsiteY3" fmla="*/ 21021 h 42043"/>
                        <a:gd name="connsiteX4" fmla="*/ 20743 w 41485"/>
                        <a:gd name="connsiteY4" fmla="*/ 42043 h 42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485" h="42043">
                          <a:moveTo>
                            <a:pt x="20743" y="42043"/>
                          </a:moveTo>
                          <a:cubicBezTo>
                            <a:pt x="32212" y="42043"/>
                            <a:pt x="41485" y="32645"/>
                            <a:pt x="41485" y="21021"/>
                          </a:cubicBezTo>
                          <a:cubicBezTo>
                            <a:pt x="41485" y="9398"/>
                            <a:pt x="32212" y="0"/>
                            <a:pt x="20743" y="0"/>
                          </a:cubicBezTo>
                          <a:cubicBezTo>
                            <a:pt x="9273" y="0"/>
                            <a:pt x="0" y="9398"/>
                            <a:pt x="0" y="21021"/>
                          </a:cubicBezTo>
                          <a:cubicBezTo>
                            <a:pt x="0" y="32645"/>
                            <a:pt x="9273" y="42043"/>
                            <a:pt x="20743" y="4204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1313" name="Gráfico 4">
                  <a:extLst>
                    <a:ext uri="{FF2B5EF4-FFF2-40B4-BE49-F238E27FC236}">
                      <a16:creationId xmlns:a16="http://schemas.microsoft.com/office/drawing/2014/main" id="{CC9F549B-2DBE-D6A2-B629-F0D4F19C368C}"/>
                    </a:ext>
                  </a:extLst>
                </p:cNvPr>
                <p:cNvGrpSpPr/>
                <p:nvPr/>
              </p:nvGrpSpPr>
              <p:grpSpPr>
                <a:xfrm>
                  <a:off x="1556658" y="4714528"/>
                  <a:ext cx="206937" cy="842593"/>
                  <a:chOff x="1556658" y="4714528"/>
                  <a:chExt cx="206937" cy="842593"/>
                </a:xfrm>
                <a:solidFill>
                  <a:srgbClr val="FFFFFF"/>
                </a:solidFill>
              </p:grpSpPr>
              <p:grpSp>
                <p:nvGrpSpPr>
                  <p:cNvPr id="1314" name="Gráfico 4">
                    <a:extLst>
                      <a:ext uri="{FF2B5EF4-FFF2-40B4-BE49-F238E27FC236}">
                        <a16:creationId xmlns:a16="http://schemas.microsoft.com/office/drawing/2014/main" id="{8C8D0481-1F02-F932-3A8A-920B7DC005F4}"/>
                      </a:ext>
                    </a:extLst>
                  </p:cNvPr>
                  <p:cNvGrpSpPr/>
                  <p:nvPr/>
                </p:nvGrpSpPr>
                <p:grpSpPr>
                  <a:xfrm>
                    <a:off x="1556658" y="4860690"/>
                    <a:ext cx="206937" cy="696431"/>
                    <a:chOff x="1556658" y="4860690"/>
                    <a:chExt cx="206937" cy="696431"/>
                  </a:xfrm>
                  <a:solidFill>
                    <a:srgbClr val="FFFFFF"/>
                  </a:solidFill>
                </p:grpSpPr>
                <p:sp>
                  <p:nvSpPr>
                    <p:cNvPr id="1315" name="Forma Livre: Forma 1314">
                      <a:extLst>
                        <a:ext uri="{FF2B5EF4-FFF2-40B4-BE49-F238E27FC236}">
                          <a16:creationId xmlns:a16="http://schemas.microsoft.com/office/drawing/2014/main" id="{329453EB-812D-D53B-E8FC-41492B919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318" y="4860690"/>
                      <a:ext cx="199616" cy="202301"/>
                    </a:xfrm>
                    <a:custGeom>
                      <a:avLst/>
                      <a:gdLst>
                        <a:gd name="connsiteX0" fmla="*/ 0 w 199616"/>
                        <a:gd name="connsiteY0" fmla="*/ 101151 h 202301"/>
                        <a:gd name="connsiteX1" fmla="*/ 99808 w 199616"/>
                        <a:gd name="connsiteY1" fmla="*/ 0 h 202301"/>
                        <a:gd name="connsiteX2" fmla="*/ 199617 w 199616"/>
                        <a:gd name="connsiteY2" fmla="*/ 101151 h 202301"/>
                        <a:gd name="connsiteX3" fmla="*/ 99808 w 199616"/>
                        <a:gd name="connsiteY3" fmla="*/ 202302 h 202301"/>
                        <a:gd name="connsiteX4" fmla="*/ 0 w 199616"/>
                        <a:gd name="connsiteY4" fmla="*/ 101151 h 202301"/>
                        <a:gd name="connsiteX5" fmla="*/ 197176 w 199616"/>
                        <a:gd name="connsiteY5" fmla="*/ 101151 h 202301"/>
                        <a:gd name="connsiteX6" fmla="*/ 99808 w 199616"/>
                        <a:gd name="connsiteY6" fmla="*/ 2473 h 202301"/>
                        <a:gd name="connsiteX7" fmla="*/ 2440 w 199616"/>
                        <a:gd name="connsiteY7" fmla="*/ 101151 h 202301"/>
                        <a:gd name="connsiteX8" fmla="*/ 99808 w 199616"/>
                        <a:gd name="connsiteY8" fmla="*/ 199828 h 202301"/>
                        <a:gd name="connsiteX9" fmla="*/ 197176 w 199616"/>
                        <a:gd name="connsiteY9" fmla="*/ 101151 h 2023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9616" h="202301">
                          <a:moveTo>
                            <a:pt x="0" y="101151"/>
                          </a:moveTo>
                          <a:cubicBezTo>
                            <a:pt x="0" y="45505"/>
                            <a:pt x="44658" y="0"/>
                            <a:pt x="99808" y="0"/>
                          </a:cubicBezTo>
                          <a:cubicBezTo>
                            <a:pt x="154715" y="0"/>
                            <a:pt x="199617" y="45258"/>
                            <a:pt x="199617" y="101151"/>
                          </a:cubicBezTo>
                          <a:cubicBezTo>
                            <a:pt x="199617" y="157043"/>
                            <a:pt x="154959" y="202302"/>
                            <a:pt x="99808" y="202302"/>
                          </a:cubicBezTo>
                          <a:cubicBezTo>
                            <a:pt x="44902" y="202302"/>
                            <a:pt x="0" y="157043"/>
                            <a:pt x="0" y="101151"/>
                          </a:cubicBezTo>
                          <a:close/>
                          <a:moveTo>
                            <a:pt x="197176" y="101151"/>
                          </a:moveTo>
                          <a:cubicBezTo>
                            <a:pt x="197176" y="46742"/>
                            <a:pt x="153495" y="2473"/>
                            <a:pt x="99808" y="2473"/>
                          </a:cubicBezTo>
                          <a:cubicBezTo>
                            <a:pt x="46122" y="2473"/>
                            <a:pt x="2440" y="46742"/>
                            <a:pt x="2440" y="101151"/>
                          </a:cubicBezTo>
                          <a:cubicBezTo>
                            <a:pt x="2440" y="155559"/>
                            <a:pt x="46122" y="199828"/>
                            <a:pt x="99808" y="199828"/>
                          </a:cubicBezTo>
                          <a:cubicBezTo>
                            <a:pt x="153495" y="199828"/>
                            <a:pt x="197176" y="155559"/>
                            <a:pt x="197176" y="10115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16" name="Forma Livre: Forma 1315">
                      <a:extLst>
                        <a:ext uri="{FF2B5EF4-FFF2-40B4-BE49-F238E27FC236}">
                          <a16:creationId xmlns:a16="http://schemas.microsoft.com/office/drawing/2014/main" id="{A9CAF08C-4C07-234A-C4B1-18A43A6FF7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9098" y="5114185"/>
                      <a:ext cx="202056" cy="204774"/>
                    </a:xfrm>
                    <a:custGeom>
                      <a:avLst/>
                      <a:gdLst>
                        <a:gd name="connsiteX0" fmla="*/ 0 w 202056"/>
                        <a:gd name="connsiteY0" fmla="*/ 102387 h 204774"/>
                        <a:gd name="connsiteX1" fmla="*/ 101028 w 202056"/>
                        <a:gd name="connsiteY1" fmla="*/ 0 h 204774"/>
                        <a:gd name="connsiteX2" fmla="*/ 202057 w 202056"/>
                        <a:gd name="connsiteY2" fmla="*/ 102387 h 204774"/>
                        <a:gd name="connsiteX3" fmla="*/ 101028 w 202056"/>
                        <a:gd name="connsiteY3" fmla="*/ 204775 h 204774"/>
                        <a:gd name="connsiteX4" fmla="*/ 0 w 202056"/>
                        <a:gd name="connsiteY4" fmla="*/ 102387 h 204774"/>
                        <a:gd name="connsiteX5" fmla="*/ 197176 w 202056"/>
                        <a:gd name="connsiteY5" fmla="*/ 102387 h 204774"/>
                        <a:gd name="connsiteX6" fmla="*/ 101028 w 202056"/>
                        <a:gd name="connsiteY6" fmla="*/ 4946 h 204774"/>
                        <a:gd name="connsiteX7" fmla="*/ 4881 w 202056"/>
                        <a:gd name="connsiteY7" fmla="*/ 102387 h 204774"/>
                        <a:gd name="connsiteX8" fmla="*/ 101028 w 202056"/>
                        <a:gd name="connsiteY8" fmla="*/ 199828 h 204774"/>
                        <a:gd name="connsiteX9" fmla="*/ 197176 w 202056"/>
                        <a:gd name="connsiteY9" fmla="*/ 102387 h 204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02056" h="204774">
                          <a:moveTo>
                            <a:pt x="0" y="102387"/>
                          </a:moveTo>
                          <a:cubicBezTo>
                            <a:pt x="0" y="46000"/>
                            <a:pt x="45389" y="0"/>
                            <a:pt x="101028" y="0"/>
                          </a:cubicBezTo>
                          <a:cubicBezTo>
                            <a:pt x="156667" y="0"/>
                            <a:pt x="202057" y="46000"/>
                            <a:pt x="202057" y="102387"/>
                          </a:cubicBezTo>
                          <a:cubicBezTo>
                            <a:pt x="202057" y="158774"/>
                            <a:pt x="156667" y="204775"/>
                            <a:pt x="101028" y="204775"/>
                          </a:cubicBezTo>
                          <a:cubicBezTo>
                            <a:pt x="45389" y="204775"/>
                            <a:pt x="0" y="158774"/>
                            <a:pt x="0" y="102387"/>
                          </a:cubicBezTo>
                          <a:close/>
                          <a:moveTo>
                            <a:pt x="197176" y="102387"/>
                          </a:moveTo>
                          <a:cubicBezTo>
                            <a:pt x="197176" y="48721"/>
                            <a:pt x="153983" y="4946"/>
                            <a:pt x="101028" y="4946"/>
                          </a:cubicBezTo>
                          <a:cubicBezTo>
                            <a:pt x="48074" y="4946"/>
                            <a:pt x="4881" y="48721"/>
                            <a:pt x="4881" y="102387"/>
                          </a:cubicBezTo>
                          <a:cubicBezTo>
                            <a:pt x="4881" y="156054"/>
                            <a:pt x="48074" y="199828"/>
                            <a:pt x="101028" y="199828"/>
                          </a:cubicBezTo>
                          <a:cubicBezTo>
                            <a:pt x="153983" y="199828"/>
                            <a:pt x="197176" y="156054"/>
                            <a:pt x="197176" y="10238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17" name="Forma Livre: Forma 1316">
                      <a:extLst>
                        <a:ext uri="{FF2B5EF4-FFF2-40B4-BE49-F238E27FC236}">
                          <a16:creationId xmlns:a16="http://schemas.microsoft.com/office/drawing/2014/main" id="{B97B5102-2A34-2D0C-9064-B72D2016B4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6658" y="5347400"/>
                      <a:ext cx="206937" cy="209720"/>
                    </a:xfrm>
                    <a:custGeom>
                      <a:avLst/>
                      <a:gdLst>
                        <a:gd name="connsiteX0" fmla="*/ 0 w 206937"/>
                        <a:gd name="connsiteY0" fmla="*/ 104860 h 209720"/>
                        <a:gd name="connsiteX1" fmla="*/ 103469 w 206937"/>
                        <a:gd name="connsiteY1" fmla="*/ 0 h 209720"/>
                        <a:gd name="connsiteX2" fmla="*/ 206938 w 206937"/>
                        <a:gd name="connsiteY2" fmla="*/ 104860 h 209720"/>
                        <a:gd name="connsiteX3" fmla="*/ 103469 w 206937"/>
                        <a:gd name="connsiteY3" fmla="*/ 209721 h 209720"/>
                        <a:gd name="connsiteX4" fmla="*/ 0 w 206937"/>
                        <a:gd name="connsiteY4" fmla="*/ 104860 h 209720"/>
                        <a:gd name="connsiteX5" fmla="*/ 197176 w 206937"/>
                        <a:gd name="connsiteY5" fmla="*/ 104860 h 209720"/>
                        <a:gd name="connsiteX6" fmla="*/ 103469 w 206937"/>
                        <a:gd name="connsiteY6" fmla="*/ 9892 h 209720"/>
                        <a:gd name="connsiteX7" fmla="*/ 9761 w 206937"/>
                        <a:gd name="connsiteY7" fmla="*/ 104860 h 209720"/>
                        <a:gd name="connsiteX8" fmla="*/ 103469 w 206937"/>
                        <a:gd name="connsiteY8" fmla="*/ 199828 h 209720"/>
                        <a:gd name="connsiteX9" fmla="*/ 197176 w 206937"/>
                        <a:gd name="connsiteY9" fmla="*/ 104860 h 209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06937" h="209720">
                          <a:moveTo>
                            <a:pt x="0" y="104860"/>
                          </a:moveTo>
                          <a:cubicBezTo>
                            <a:pt x="0" y="46989"/>
                            <a:pt x="46366" y="0"/>
                            <a:pt x="103469" y="0"/>
                          </a:cubicBezTo>
                          <a:cubicBezTo>
                            <a:pt x="160572" y="0"/>
                            <a:pt x="206938" y="46989"/>
                            <a:pt x="206938" y="104860"/>
                          </a:cubicBezTo>
                          <a:cubicBezTo>
                            <a:pt x="206938" y="162731"/>
                            <a:pt x="160572" y="209721"/>
                            <a:pt x="103469" y="209721"/>
                          </a:cubicBezTo>
                          <a:cubicBezTo>
                            <a:pt x="46610" y="209721"/>
                            <a:pt x="0" y="162731"/>
                            <a:pt x="0" y="104860"/>
                          </a:cubicBezTo>
                          <a:close/>
                          <a:moveTo>
                            <a:pt x="197176" y="104860"/>
                          </a:moveTo>
                          <a:cubicBezTo>
                            <a:pt x="197176" y="52430"/>
                            <a:pt x="155203" y="9892"/>
                            <a:pt x="103469" y="9892"/>
                          </a:cubicBezTo>
                          <a:cubicBezTo>
                            <a:pt x="51734" y="9892"/>
                            <a:pt x="9761" y="52430"/>
                            <a:pt x="9761" y="104860"/>
                          </a:cubicBezTo>
                          <a:cubicBezTo>
                            <a:pt x="9761" y="157290"/>
                            <a:pt x="51734" y="199828"/>
                            <a:pt x="103469" y="199828"/>
                          </a:cubicBezTo>
                          <a:cubicBezTo>
                            <a:pt x="155203" y="199828"/>
                            <a:pt x="197176" y="157290"/>
                            <a:pt x="197176" y="10486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318" name="Gráfico 4">
                    <a:extLst>
                      <a:ext uri="{FF2B5EF4-FFF2-40B4-BE49-F238E27FC236}">
                        <a16:creationId xmlns:a16="http://schemas.microsoft.com/office/drawing/2014/main" id="{D0F9499B-E4C9-D037-7B72-87E54729EACE}"/>
                      </a:ext>
                    </a:extLst>
                  </p:cNvPr>
                  <p:cNvGrpSpPr/>
                  <p:nvPr/>
                </p:nvGrpSpPr>
                <p:grpSpPr>
                  <a:xfrm>
                    <a:off x="1617421" y="4714528"/>
                    <a:ext cx="85410" cy="261903"/>
                    <a:chOff x="1617421" y="4714528"/>
                    <a:chExt cx="85410" cy="261903"/>
                  </a:xfrm>
                  <a:solidFill>
                    <a:srgbClr val="FFFFFF"/>
                  </a:solidFill>
                </p:grpSpPr>
                <p:sp>
                  <p:nvSpPr>
                    <p:cNvPr id="1319" name="Forma Livre: Forma 1318">
                      <a:extLst>
                        <a:ext uri="{FF2B5EF4-FFF2-40B4-BE49-F238E27FC236}">
                          <a16:creationId xmlns:a16="http://schemas.microsoft.com/office/drawing/2014/main" id="{8107E28E-303E-4482-697B-74F1BA3E1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7421" y="4714528"/>
                      <a:ext cx="85410" cy="86559"/>
                    </a:xfrm>
                    <a:custGeom>
                      <a:avLst/>
                      <a:gdLst>
                        <a:gd name="connsiteX0" fmla="*/ 42705 w 85410"/>
                        <a:gd name="connsiteY0" fmla="*/ 86559 h 86559"/>
                        <a:gd name="connsiteX1" fmla="*/ 85411 w 85410"/>
                        <a:gd name="connsiteY1" fmla="*/ 43280 h 86559"/>
                        <a:gd name="connsiteX2" fmla="*/ 42705 w 85410"/>
                        <a:gd name="connsiteY2" fmla="*/ 0 h 86559"/>
                        <a:gd name="connsiteX3" fmla="*/ 0 w 85410"/>
                        <a:gd name="connsiteY3" fmla="*/ 43280 h 86559"/>
                        <a:gd name="connsiteX4" fmla="*/ 42705 w 85410"/>
                        <a:gd name="connsiteY4" fmla="*/ 86559 h 86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410" h="86559">
                          <a:moveTo>
                            <a:pt x="42705" y="86559"/>
                          </a:moveTo>
                          <a:cubicBezTo>
                            <a:pt x="66376" y="86559"/>
                            <a:pt x="85411" y="67269"/>
                            <a:pt x="85411" y="43280"/>
                          </a:cubicBezTo>
                          <a:cubicBezTo>
                            <a:pt x="85411" y="19290"/>
                            <a:pt x="66376" y="0"/>
                            <a:pt x="42705" y="0"/>
                          </a:cubicBezTo>
                          <a:cubicBezTo>
                            <a:pt x="19034" y="0"/>
                            <a:pt x="0" y="19290"/>
                            <a:pt x="0" y="43280"/>
                          </a:cubicBezTo>
                          <a:cubicBezTo>
                            <a:pt x="0" y="67269"/>
                            <a:pt x="19278" y="86559"/>
                            <a:pt x="42705" y="8655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20" name="Forma Livre: Forma 1319">
                      <a:extLst>
                        <a:ext uri="{FF2B5EF4-FFF2-40B4-BE49-F238E27FC236}">
                          <a16:creationId xmlns:a16="http://schemas.microsoft.com/office/drawing/2014/main" id="{98A66EF5-41A6-C468-F119-22D2417667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29867" y="4837195"/>
                      <a:ext cx="60519" cy="61333"/>
                    </a:xfrm>
                    <a:custGeom>
                      <a:avLst/>
                      <a:gdLst>
                        <a:gd name="connsiteX0" fmla="*/ 60520 w 60519"/>
                        <a:gd name="connsiteY0" fmla="*/ 30667 h 61333"/>
                        <a:gd name="connsiteX1" fmla="*/ 30260 w 60519"/>
                        <a:gd name="connsiteY1" fmla="*/ 61333 h 61333"/>
                        <a:gd name="connsiteX2" fmla="*/ 0 w 60519"/>
                        <a:gd name="connsiteY2" fmla="*/ 30667 h 61333"/>
                        <a:gd name="connsiteX3" fmla="*/ 30260 w 60519"/>
                        <a:gd name="connsiteY3" fmla="*/ 0 h 61333"/>
                        <a:gd name="connsiteX4" fmla="*/ 60520 w 60519"/>
                        <a:gd name="connsiteY4" fmla="*/ 30667 h 6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519" h="61333">
                          <a:moveTo>
                            <a:pt x="60520" y="30667"/>
                          </a:moveTo>
                          <a:cubicBezTo>
                            <a:pt x="60520" y="47603"/>
                            <a:pt x="46972" y="61333"/>
                            <a:pt x="30260" y="61333"/>
                          </a:cubicBezTo>
                          <a:cubicBezTo>
                            <a:pt x="13548" y="61333"/>
                            <a:pt x="0" y="47604"/>
                            <a:pt x="0" y="30667"/>
                          </a:cubicBezTo>
                          <a:cubicBezTo>
                            <a:pt x="0" y="13730"/>
                            <a:pt x="13548" y="0"/>
                            <a:pt x="30260" y="0"/>
                          </a:cubicBezTo>
                          <a:cubicBezTo>
                            <a:pt x="46972" y="0"/>
                            <a:pt x="60520" y="13729"/>
                            <a:pt x="60520" y="30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21" name="Forma Livre: Forma 1320">
                      <a:extLst>
                        <a:ext uri="{FF2B5EF4-FFF2-40B4-BE49-F238E27FC236}">
                          <a16:creationId xmlns:a16="http://schemas.microsoft.com/office/drawing/2014/main" id="{D56CC365-D50D-6AFE-9DB2-833AB3BD3E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9384" y="4934389"/>
                      <a:ext cx="41485" cy="42043"/>
                    </a:xfrm>
                    <a:custGeom>
                      <a:avLst/>
                      <a:gdLst>
                        <a:gd name="connsiteX0" fmla="*/ 20743 w 41485"/>
                        <a:gd name="connsiteY0" fmla="*/ 42043 h 42043"/>
                        <a:gd name="connsiteX1" fmla="*/ 41485 w 41485"/>
                        <a:gd name="connsiteY1" fmla="*/ 21022 h 42043"/>
                        <a:gd name="connsiteX2" fmla="*/ 20743 w 41485"/>
                        <a:gd name="connsiteY2" fmla="*/ 0 h 42043"/>
                        <a:gd name="connsiteX3" fmla="*/ 0 w 41485"/>
                        <a:gd name="connsiteY3" fmla="*/ 21022 h 42043"/>
                        <a:gd name="connsiteX4" fmla="*/ 20743 w 41485"/>
                        <a:gd name="connsiteY4" fmla="*/ 42043 h 42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485" h="42043">
                          <a:moveTo>
                            <a:pt x="20743" y="42043"/>
                          </a:moveTo>
                          <a:cubicBezTo>
                            <a:pt x="32212" y="42043"/>
                            <a:pt x="41485" y="32645"/>
                            <a:pt x="41485" y="21022"/>
                          </a:cubicBezTo>
                          <a:cubicBezTo>
                            <a:pt x="41485" y="9398"/>
                            <a:pt x="32212" y="0"/>
                            <a:pt x="20743" y="0"/>
                          </a:cubicBezTo>
                          <a:cubicBezTo>
                            <a:pt x="9273" y="0"/>
                            <a:pt x="0" y="9398"/>
                            <a:pt x="0" y="21022"/>
                          </a:cubicBezTo>
                          <a:cubicBezTo>
                            <a:pt x="244" y="32645"/>
                            <a:pt x="9273" y="42043"/>
                            <a:pt x="20743" y="4204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</p:grpSp>
          <p:sp>
            <p:nvSpPr>
              <p:cNvPr id="1322" name="Forma Livre: Forma 1321">
                <a:extLst>
                  <a:ext uri="{FF2B5EF4-FFF2-40B4-BE49-F238E27FC236}">
                    <a16:creationId xmlns:a16="http://schemas.microsoft.com/office/drawing/2014/main" id="{61B363B8-6C60-4909-208C-EC8383B3FBE5}"/>
                  </a:ext>
                </a:extLst>
              </p:cNvPr>
              <p:cNvSpPr/>
              <p:nvPr/>
            </p:nvSpPr>
            <p:spPr>
              <a:xfrm>
                <a:off x="996608" y="4989787"/>
                <a:ext cx="79065" cy="80623"/>
              </a:xfrm>
              <a:custGeom>
                <a:avLst/>
                <a:gdLst>
                  <a:gd name="connsiteX0" fmla="*/ 79066 w 79065"/>
                  <a:gd name="connsiteY0" fmla="*/ 40312 h 80623"/>
                  <a:gd name="connsiteX1" fmla="*/ 39533 w 79065"/>
                  <a:gd name="connsiteY1" fmla="*/ 80624 h 80623"/>
                  <a:gd name="connsiteX2" fmla="*/ 0 w 79065"/>
                  <a:gd name="connsiteY2" fmla="*/ 40312 h 80623"/>
                  <a:gd name="connsiteX3" fmla="*/ 39533 w 79065"/>
                  <a:gd name="connsiteY3" fmla="*/ 0 h 80623"/>
                  <a:gd name="connsiteX4" fmla="*/ 79066 w 79065"/>
                  <a:gd name="connsiteY4" fmla="*/ 40312 h 80623"/>
                  <a:gd name="connsiteX5" fmla="*/ 12445 w 79065"/>
                  <a:gd name="connsiteY5" fmla="*/ 40312 h 80623"/>
                  <a:gd name="connsiteX6" fmla="*/ 39533 w 79065"/>
                  <a:gd name="connsiteY6" fmla="*/ 67764 h 80623"/>
                  <a:gd name="connsiteX7" fmla="*/ 66620 w 79065"/>
                  <a:gd name="connsiteY7" fmla="*/ 40312 h 80623"/>
                  <a:gd name="connsiteX8" fmla="*/ 39533 w 79065"/>
                  <a:gd name="connsiteY8" fmla="*/ 12860 h 80623"/>
                  <a:gd name="connsiteX9" fmla="*/ 12445 w 79065"/>
                  <a:gd name="connsiteY9" fmla="*/ 40312 h 8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65" h="80623">
                    <a:moveTo>
                      <a:pt x="79066" y="40312"/>
                    </a:moveTo>
                    <a:cubicBezTo>
                      <a:pt x="79066" y="62570"/>
                      <a:pt x="61252" y="80624"/>
                      <a:pt x="39533" y="80624"/>
                    </a:cubicBezTo>
                    <a:cubicBezTo>
                      <a:pt x="17570" y="80624"/>
                      <a:pt x="0" y="62570"/>
                      <a:pt x="0" y="40312"/>
                    </a:cubicBezTo>
                    <a:cubicBezTo>
                      <a:pt x="0" y="18054"/>
                      <a:pt x="17814" y="0"/>
                      <a:pt x="39533" y="0"/>
                    </a:cubicBezTo>
                    <a:cubicBezTo>
                      <a:pt x="61496" y="0"/>
                      <a:pt x="79066" y="18054"/>
                      <a:pt x="79066" y="40312"/>
                    </a:cubicBezTo>
                    <a:close/>
                    <a:moveTo>
                      <a:pt x="12445" y="40312"/>
                    </a:moveTo>
                    <a:cubicBezTo>
                      <a:pt x="12445" y="55398"/>
                      <a:pt x="24647" y="67764"/>
                      <a:pt x="39533" y="67764"/>
                    </a:cubicBezTo>
                    <a:cubicBezTo>
                      <a:pt x="54419" y="67764"/>
                      <a:pt x="66620" y="55398"/>
                      <a:pt x="66620" y="40312"/>
                    </a:cubicBezTo>
                    <a:cubicBezTo>
                      <a:pt x="66620" y="25226"/>
                      <a:pt x="54419" y="12860"/>
                      <a:pt x="39533" y="12860"/>
                    </a:cubicBezTo>
                    <a:cubicBezTo>
                      <a:pt x="24647" y="12860"/>
                      <a:pt x="12445" y="24978"/>
                      <a:pt x="12445" y="40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323" name="Gráfico 4">
                <a:extLst>
                  <a:ext uri="{FF2B5EF4-FFF2-40B4-BE49-F238E27FC236}">
                    <a16:creationId xmlns:a16="http://schemas.microsoft.com/office/drawing/2014/main" id="{6A3CD1A6-4047-C781-92FE-B7EC3D023747}"/>
                  </a:ext>
                </a:extLst>
              </p:cNvPr>
              <p:cNvGrpSpPr/>
              <p:nvPr/>
            </p:nvGrpSpPr>
            <p:grpSpPr>
              <a:xfrm>
                <a:off x="363106" y="-6167"/>
                <a:ext cx="1516647" cy="6466226"/>
                <a:chOff x="363106" y="-6167"/>
                <a:chExt cx="1516647" cy="6466226"/>
              </a:xfrm>
              <a:solidFill>
                <a:srgbClr val="FFFFFF"/>
              </a:solidFill>
            </p:grpSpPr>
            <p:sp>
              <p:nvSpPr>
                <p:cNvPr id="1324" name="Forma Livre: Forma 1323">
                  <a:extLst>
                    <a:ext uri="{FF2B5EF4-FFF2-40B4-BE49-F238E27FC236}">
                      <a16:creationId xmlns:a16="http://schemas.microsoft.com/office/drawing/2014/main" id="{0573CB26-F49E-1DAF-84A2-C8B1DFDE64C7}"/>
                    </a:ext>
                  </a:extLst>
                </p:cNvPr>
                <p:cNvSpPr/>
                <p:nvPr/>
              </p:nvSpPr>
              <p:spPr>
                <a:xfrm>
                  <a:off x="1076162" y="3090676"/>
                  <a:ext cx="90779" cy="92000"/>
                </a:xfrm>
                <a:custGeom>
                  <a:avLst/>
                  <a:gdLst>
                    <a:gd name="connsiteX0" fmla="*/ 45390 w 90779"/>
                    <a:gd name="connsiteY0" fmla="*/ 92000 h 92000"/>
                    <a:gd name="connsiteX1" fmla="*/ 90779 w 90779"/>
                    <a:gd name="connsiteY1" fmla="*/ 46000 h 92000"/>
                    <a:gd name="connsiteX2" fmla="*/ 45390 w 90779"/>
                    <a:gd name="connsiteY2" fmla="*/ 0 h 92000"/>
                    <a:gd name="connsiteX3" fmla="*/ 0 w 90779"/>
                    <a:gd name="connsiteY3" fmla="*/ 46000 h 92000"/>
                    <a:gd name="connsiteX4" fmla="*/ 45390 w 90779"/>
                    <a:gd name="connsiteY4" fmla="*/ 92000 h 9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79" h="92000">
                      <a:moveTo>
                        <a:pt x="45390" y="92000"/>
                      </a:moveTo>
                      <a:cubicBezTo>
                        <a:pt x="70525" y="92000"/>
                        <a:pt x="90779" y="71473"/>
                        <a:pt x="90779" y="46000"/>
                      </a:cubicBezTo>
                      <a:cubicBezTo>
                        <a:pt x="90779" y="20527"/>
                        <a:pt x="70525" y="0"/>
                        <a:pt x="45390" y="0"/>
                      </a:cubicBezTo>
                      <a:cubicBezTo>
                        <a:pt x="20255" y="0"/>
                        <a:pt x="0" y="20527"/>
                        <a:pt x="0" y="46000"/>
                      </a:cubicBezTo>
                      <a:cubicBezTo>
                        <a:pt x="0" y="71473"/>
                        <a:pt x="20255" y="92000"/>
                        <a:pt x="45390" y="92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5" name="Forma Livre: Forma 1324">
                  <a:extLst>
                    <a:ext uri="{FF2B5EF4-FFF2-40B4-BE49-F238E27FC236}">
                      <a16:creationId xmlns:a16="http://schemas.microsoft.com/office/drawing/2014/main" id="{D70BDFB0-CF0F-4EC3-C0CC-D230A797CCDE}"/>
                    </a:ext>
                  </a:extLst>
                </p:cNvPr>
                <p:cNvSpPr/>
                <p:nvPr/>
              </p:nvSpPr>
              <p:spPr>
                <a:xfrm>
                  <a:off x="1788974" y="4294097"/>
                  <a:ext cx="90779" cy="92000"/>
                </a:xfrm>
                <a:custGeom>
                  <a:avLst/>
                  <a:gdLst>
                    <a:gd name="connsiteX0" fmla="*/ 45390 w 90779"/>
                    <a:gd name="connsiteY0" fmla="*/ 92000 h 92000"/>
                    <a:gd name="connsiteX1" fmla="*/ 90779 w 90779"/>
                    <a:gd name="connsiteY1" fmla="*/ 46000 h 92000"/>
                    <a:gd name="connsiteX2" fmla="*/ 45390 w 90779"/>
                    <a:gd name="connsiteY2" fmla="*/ 0 h 92000"/>
                    <a:gd name="connsiteX3" fmla="*/ 0 w 90779"/>
                    <a:gd name="connsiteY3" fmla="*/ 46000 h 92000"/>
                    <a:gd name="connsiteX4" fmla="*/ 45390 w 90779"/>
                    <a:gd name="connsiteY4" fmla="*/ 92000 h 9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79" h="92000">
                      <a:moveTo>
                        <a:pt x="45390" y="92000"/>
                      </a:moveTo>
                      <a:cubicBezTo>
                        <a:pt x="70525" y="92000"/>
                        <a:pt x="90779" y="71473"/>
                        <a:pt x="90779" y="46000"/>
                      </a:cubicBezTo>
                      <a:cubicBezTo>
                        <a:pt x="90779" y="20527"/>
                        <a:pt x="70525" y="0"/>
                        <a:pt x="45390" y="0"/>
                      </a:cubicBezTo>
                      <a:cubicBezTo>
                        <a:pt x="20255" y="0"/>
                        <a:pt x="0" y="20527"/>
                        <a:pt x="0" y="46000"/>
                      </a:cubicBezTo>
                      <a:cubicBezTo>
                        <a:pt x="0" y="71473"/>
                        <a:pt x="20255" y="92000"/>
                        <a:pt x="45390" y="92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6" name="Forma Livre: Forma 1325">
                  <a:extLst>
                    <a:ext uri="{FF2B5EF4-FFF2-40B4-BE49-F238E27FC236}">
                      <a16:creationId xmlns:a16="http://schemas.microsoft.com/office/drawing/2014/main" id="{DC23D956-B603-4713-A612-ED9DBA259954}"/>
                    </a:ext>
                  </a:extLst>
                </p:cNvPr>
                <p:cNvSpPr/>
                <p:nvPr/>
              </p:nvSpPr>
              <p:spPr>
                <a:xfrm>
                  <a:off x="1172554" y="5646648"/>
                  <a:ext cx="68816" cy="69742"/>
                </a:xfrm>
                <a:custGeom>
                  <a:avLst/>
                  <a:gdLst>
                    <a:gd name="connsiteX0" fmla="*/ 68816 w 68816"/>
                    <a:gd name="connsiteY0" fmla="*/ 34871 h 69742"/>
                    <a:gd name="connsiteX1" fmla="*/ 34408 w 68816"/>
                    <a:gd name="connsiteY1" fmla="*/ 69742 h 69742"/>
                    <a:gd name="connsiteX2" fmla="*/ 0 w 68816"/>
                    <a:gd name="connsiteY2" fmla="*/ 34871 h 69742"/>
                    <a:gd name="connsiteX3" fmla="*/ 34408 w 68816"/>
                    <a:gd name="connsiteY3" fmla="*/ 0 h 69742"/>
                    <a:gd name="connsiteX4" fmla="*/ 68816 w 68816"/>
                    <a:gd name="connsiteY4" fmla="*/ 34871 h 69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816" h="69742">
                      <a:moveTo>
                        <a:pt x="68816" y="34871"/>
                      </a:moveTo>
                      <a:cubicBezTo>
                        <a:pt x="68816" y="54130"/>
                        <a:pt x="53411" y="69742"/>
                        <a:pt x="34408" y="69742"/>
                      </a:cubicBezTo>
                      <a:cubicBezTo>
                        <a:pt x="15405" y="69742"/>
                        <a:pt x="0" y="54130"/>
                        <a:pt x="0" y="34871"/>
                      </a:cubicBezTo>
                      <a:cubicBezTo>
                        <a:pt x="0" y="15612"/>
                        <a:pt x="15405" y="0"/>
                        <a:pt x="34408" y="0"/>
                      </a:cubicBezTo>
                      <a:cubicBezTo>
                        <a:pt x="53411" y="0"/>
                        <a:pt x="68816" y="15612"/>
                        <a:pt x="68816" y="348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7" name="Forma Livre: Forma 1326">
                  <a:extLst>
                    <a:ext uri="{FF2B5EF4-FFF2-40B4-BE49-F238E27FC236}">
                      <a16:creationId xmlns:a16="http://schemas.microsoft.com/office/drawing/2014/main" id="{23C21129-2B7D-8568-7625-9B0C83013720}"/>
                    </a:ext>
                  </a:extLst>
                </p:cNvPr>
                <p:cNvSpPr/>
                <p:nvPr/>
              </p:nvSpPr>
              <p:spPr>
                <a:xfrm>
                  <a:off x="1194761" y="5348637"/>
                  <a:ext cx="68816" cy="69742"/>
                </a:xfrm>
                <a:custGeom>
                  <a:avLst/>
                  <a:gdLst>
                    <a:gd name="connsiteX0" fmla="*/ 34408 w 68816"/>
                    <a:gd name="connsiteY0" fmla="*/ 69742 h 69742"/>
                    <a:gd name="connsiteX1" fmla="*/ 68817 w 68816"/>
                    <a:gd name="connsiteY1" fmla="*/ 34871 h 69742"/>
                    <a:gd name="connsiteX2" fmla="*/ 34408 w 68816"/>
                    <a:gd name="connsiteY2" fmla="*/ 0 h 69742"/>
                    <a:gd name="connsiteX3" fmla="*/ 0 w 68816"/>
                    <a:gd name="connsiteY3" fmla="*/ 34871 h 69742"/>
                    <a:gd name="connsiteX4" fmla="*/ 34408 w 68816"/>
                    <a:gd name="connsiteY4" fmla="*/ 69742 h 69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816" h="69742">
                      <a:moveTo>
                        <a:pt x="34408" y="69742"/>
                      </a:moveTo>
                      <a:cubicBezTo>
                        <a:pt x="53443" y="69742"/>
                        <a:pt x="68817" y="54161"/>
                        <a:pt x="68817" y="34871"/>
                      </a:cubicBezTo>
                      <a:cubicBezTo>
                        <a:pt x="68817" y="15581"/>
                        <a:pt x="53443" y="0"/>
                        <a:pt x="34408" y="0"/>
                      </a:cubicBezTo>
                      <a:cubicBezTo>
                        <a:pt x="15374" y="0"/>
                        <a:pt x="0" y="15581"/>
                        <a:pt x="0" y="34871"/>
                      </a:cubicBezTo>
                      <a:cubicBezTo>
                        <a:pt x="0" y="54161"/>
                        <a:pt x="15374" y="69742"/>
                        <a:pt x="34408" y="697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8" name="Forma Livre: Forma 1327">
                  <a:extLst>
                    <a:ext uri="{FF2B5EF4-FFF2-40B4-BE49-F238E27FC236}">
                      <a16:creationId xmlns:a16="http://schemas.microsoft.com/office/drawing/2014/main" id="{703ABD9D-5973-ED98-0BD7-DE7AF4FC06B4}"/>
                    </a:ext>
                  </a:extLst>
                </p:cNvPr>
                <p:cNvSpPr/>
                <p:nvPr/>
              </p:nvSpPr>
              <p:spPr>
                <a:xfrm>
                  <a:off x="1637188" y="4547840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6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7" y="0"/>
                      </a:cubicBezTo>
                      <a:cubicBezTo>
                        <a:pt x="12689" y="0"/>
                        <a:pt x="0" y="12860"/>
                        <a:pt x="0" y="28688"/>
                      </a:cubicBezTo>
                      <a:cubicBezTo>
                        <a:pt x="0" y="44516"/>
                        <a:pt x="12689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9" name="Forma Livre: Forma 1328">
                  <a:extLst>
                    <a:ext uri="{FF2B5EF4-FFF2-40B4-BE49-F238E27FC236}">
                      <a16:creationId xmlns:a16="http://schemas.microsoft.com/office/drawing/2014/main" id="{55C53BC7-B6A1-7D80-0FB2-974A52A4457F}"/>
                    </a:ext>
                  </a:extLst>
                </p:cNvPr>
                <p:cNvSpPr/>
                <p:nvPr/>
              </p:nvSpPr>
              <p:spPr>
                <a:xfrm>
                  <a:off x="1572276" y="4071022"/>
                  <a:ext cx="56614" cy="57376"/>
                </a:xfrm>
                <a:custGeom>
                  <a:avLst/>
                  <a:gdLst>
                    <a:gd name="connsiteX0" fmla="*/ 28308 w 56614"/>
                    <a:gd name="connsiteY0" fmla="*/ 57376 h 57376"/>
                    <a:gd name="connsiteX1" fmla="*/ 56615 w 56614"/>
                    <a:gd name="connsiteY1" fmla="*/ 28688 h 57376"/>
                    <a:gd name="connsiteX2" fmla="*/ 28308 w 56614"/>
                    <a:gd name="connsiteY2" fmla="*/ 0 h 57376"/>
                    <a:gd name="connsiteX3" fmla="*/ 0 w 56614"/>
                    <a:gd name="connsiteY3" fmla="*/ 28688 h 57376"/>
                    <a:gd name="connsiteX4" fmla="*/ 28308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8" y="57376"/>
                      </a:moveTo>
                      <a:cubicBezTo>
                        <a:pt x="43926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8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8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0" name="Forma Livre: Forma 1329">
                  <a:extLst>
                    <a:ext uri="{FF2B5EF4-FFF2-40B4-BE49-F238E27FC236}">
                      <a16:creationId xmlns:a16="http://schemas.microsoft.com/office/drawing/2014/main" id="{DB007C61-8480-558B-2872-4DE6350E4E4E}"/>
                    </a:ext>
                  </a:extLst>
                </p:cNvPr>
                <p:cNvSpPr/>
                <p:nvPr/>
              </p:nvSpPr>
              <p:spPr>
                <a:xfrm>
                  <a:off x="397026" y="2346019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1" name="Forma Livre: Forma 1330">
                  <a:extLst>
                    <a:ext uri="{FF2B5EF4-FFF2-40B4-BE49-F238E27FC236}">
                      <a16:creationId xmlns:a16="http://schemas.microsoft.com/office/drawing/2014/main" id="{64EE9F82-87D5-5370-F4D3-C41DDE5A2C46}"/>
                    </a:ext>
                  </a:extLst>
                </p:cNvPr>
                <p:cNvSpPr/>
                <p:nvPr/>
              </p:nvSpPr>
              <p:spPr>
                <a:xfrm>
                  <a:off x="866540" y="2964299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6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2" name="Forma Livre: Forma 1331">
                  <a:extLst>
                    <a:ext uri="{FF2B5EF4-FFF2-40B4-BE49-F238E27FC236}">
                      <a16:creationId xmlns:a16="http://schemas.microsoft.com/office/drawing/2014/main" id="{0FC3EC3F-7C52-1C46-8811-18ADFF19E056}"/>
                    </a:ext>
                  </a:extLst>
                </p:cNvPr>
                <p:cNvSpPr/>
                <p:nvPr/>
              </p:nvSpPr>
              <p:spPr>
                <a:xfrm>
                  <a:off x="672292" y="2761998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3" name="Forma Livre: Forma 1332">
                  <a:extLst>
                    <a:ext uri="{FF2B5EF4-FFF2-40B4-BE49-F238E27FC236}">
                      <a16:creationId xmlns:a16="http://schemas.microsoft.com/office/drawing/2014/main" id="{3B765C03-7346-0DD2-3D28-8471764D3C56}"/>
                    </a:ext>
                  </a:extLst>
                </p:cNvPr>
                <p:cNvSpPr/>
                <p:nvPr/>
              </p:nvSpPr>
              <p:spPr>
                <a:xfrm>
                  <a:off x="592494" y="3219773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7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7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7"/>
                      </a:moveTo>
                      <a:cubicBezTo>
                        <a:pt x="43925" y="57377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764"/>
                        <a:pt x="12690" y="57377"/>
                        <a:pt x="28307" y="573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4" name="Forma Livre: Forma 1333">
                  <a:extLst>
                    <a:ext uri="{FF2B5EF4-FFF2-40B4-BE49-F238E27FC236}">
                      <a16:creationId xmlns:a16="http://schemas.microsoft.com/office/drawing/2014/main" id="{9430677D-B783-E872-F168-77DF06044A55}"/>
                    </a:ext>
                  </a:extLst>
                </p:cNvPr>
                <p:cNvSpPr/>
                <p:nvPr/>
              </p:nvSpPr>
              <p:spPr>
                <a:xfrm>
                  <a:off x="598107" y="4183796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6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5" name="Forma Livre: Forma 1334">
                  <a:extLst>
                    <a:ext uri="{FF2B5EF4-FFF2-40B4-BE49-F238E27FC236}">
                      <a16:creationId xmlns:a16="http://schemas.microsoft.com/office/drawing/2014/main" id="{425A16E7-4529-86AF-E074-DEF60A16D65B}"/>
                    </a:ext>
                  </a:extLst>
                </p:cNvPr>
                <p:cNvSpPr/>
                <p:nvPr/>
              </p:nvSpPr>
              <p:spPr>
                <a:xfrm>
                  <a:off x="1292129" y="3315483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6" name="Forma Livre: Forma 1335">
                  <a:extLst>
                    <a:ext uri="{FF2B5EF4-FFF2-40B4-BE49-F238E27FC236}">
                      <a16:creationId xmlns:a16="http://schemas.microsoft.com/office/drawing/2014/main" id="{8A1E0538-D086-6717-5E02-7FCCA765725C}"/>
                    </a:ext>
                  </a:extLst>
                </p:cNvPr>
                <p:cNvSpPr/>
                <p:nvPr/>
              </p:nvSpPr>
              <p:spPr>
                <a:xfrm>
                  <a:off x="1090804" y="2202578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7" name="Forma Livre: Forma 1336">
                  <a:extLst>
                    <a:ext uri="{FF2B5EF4-FFF2-40B4-BE49-F238E27FC236}">
                      <a16:creationId xmlns:a16="http://schemas.microsoft.com/office/drawing/2014/main" id="{A39DA4BC-170B-56BF-2A74-689BF39386CA}"/>
                    </a:ext>
                  </a:extLst>
                </p:cNvPr>
                <p:cNvSpPr/>
                <p:nvPr/>
              </p:nvSpPr>
              <p:spPr>
                <a:xfrm>
                  <a:off x="932428" y="2038609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8" name="Forma Livre: Forma 1337">
                  <a:extLst>
                    <a:ext uri="{FF2B5EF4-FFF2-40B4-BE49-F238E27FC236}">
                      <a16:creationId xmlns:a16="http://schemas.microsoft.com/office/drawing/2014/main" id="{4E2B7D1F-C942-F04F-F46C-69ADAFF3583D}"/>
                    </a:ext>
                  </a:extLst>
                </p:cNvPr>
                <p:cNvSpPr/>
                <p:nvPr/>
              </p:nvSpPr>
              <p:spPr>
                <a:xfrm>
                  <a:off x="932428" y="1522963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9" name="Forma Livre: Forma 1338">
                  <a:extLst>
                    <a:ext uri="{FF2B5EF4-FFF2-40B4-BE49-F238E27FC236}">
                      <a16:creationId xmlns:a16="http://schemas.microsoft.com/office/drawing/2014/main" id="{BA4F2469-54EC-2E29-9206-6141133BCE43}"/>
                    </a:ext>
                  </a:extLst>
                </p:cNvPr>
                <p:cNvSpPr/>
                <p:nvPr/>
              </p:nvSpPr>
              <p:spPr>
                <a:xfrm>
                  <a:off x="765756" y="1357759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89" y="0"/>
                        <a:pt x="0" y="12860"/>
                        <a:pt x="0" y="28688"/>
                      </a:cubicBezTo>
                      <a:cubicBezTo>
                        <a:pt x="0" y="44516"/>
                        <a:pt x="12689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0" name="Forma Livre: Forma 1339">
                  <a:extLst>
                    <a:ext uri="{FF2B5EF4-FFF2-40B4-BE49-F238E27FC236}">
                      <a16:creationId xmlns:a16="http://schemas.microsoft.com/office/drawing/2014/main" id="{4A9DA76A-D42F-CF7A-6C0F-A7D6F583F29F}"/>
                    </a:ext>
                  </a:extLst>
                </p:cNvPr>
                <p:cNvSpPr/>
                <p:nvPr/>
              </p:nvSpPr>
              <p:spPr>
                <a:xfrm>
                  <a:off x="1142050" y="1128500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1" name="Forma Livre: Forma 1340">
                  <a:extLst>
                    <a:ext uri="{FF2B5EF4-FFF2-40B4-BE49-F238E27FC236}">
                      <a16:creationId xmlns:a16="http://schemas.microsoft.com/office/drawing/2014/main" id="{4504BFCA-53FC-97BE-9FBF-7FA572EB0974}"/>
                    </a:ext>
                  </a:extLst>
                </p:cNvPr>
                <p:cNvSpPr/>
                <p:nvPr/>
              </p:nvSpPr>
              <p:spPr>
                <a:xfrm>
                  <a:off x="1141961" y="641205"/>
                  <a:ext cx="56548" cy="57307"/>
                </a:xfrm>
                <a:custGeom>
                  <a:avLst/>
                  <a:gdLst>
                    <a:gd name="connsiteX0" fmla="*/ 30593 w 56548"/>
                    <a:gd name="connsiteY0" fmla="*/ 57219 h 57307"/>
                    <a:gd name="connsiteX1" fmla="*/ 56460 w 56548"/>
                    <a:gd name="connsiteY1" fmla="*/ 26305 h 57307"/>
                    <a:gd name="connsiteX2" fmla="*/ 25956 w 56548"/>
                    <a:gd name="connsiteY2" fmla="*/ 90 h 57307"/>
                    <a:gd name="connsiteX3" fmla="*/ 89 w 56548"/>
                    <a:gd name="connsiteY3" fmla="*/ 31004 h 57307"/>
                    <a:gd name="connsiteX4" fmla="*/ 30593 w 56548"/>
                    <a:gd name="connsiteY4" fmla="*/ 57219 h 5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48" h="57307">
                      <a:moveTo>
                        <a:pt x="30593" y="57219"/>
                      </a:moveTo>
                      <a:cubicBezTo>
                        <a:pt x="46211" y="55983"/>
                        <a:pt x="57680" y="42133"/>
                        <a:pt x="56460" y="26305"/>
                      </a:cubicBezTo>
                      <a:cubicBezTo>
                        <a:pt x="55240" y="10477"/>
                        <a:pt x="41574" y="-1146"/>
                        <a:pt x="25956" y="90"/>
                      </a:cubicBezTo>
                      <a:cubicBezTo>
                        <a:pt x="10338" y="1327"/>
                        <a:pt x="-1131" y="15176"/>
                        <a:pt x="89" y="31004"/>
                      </a:cubicBezTo>
                      <a:cubicBezTo>
                        <a:pt x="1553" y="46585"/>
                        <a:pt x="14975" y="58456"/>
                        <a:pt x="30593" y="57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2" name="Forma Livre: Forma 1341">
                  <a:extLst>
                    <a:ext uri="{FF2B5EF4-FFF2-40B4-BE49-F238E27FC236}">
                      <a16:creationId xmlns:a16="http://schemas.microsoft.com/office/drawing/2014/main" id="{9267B157-FAA0-39C6-EE7E-623D195CC66C}"/>
                    </a:ext>
                  </a:extLst>
                </p:cNvPr>
                <p:cNvSpPr/>
                <p:nvPr/>
              </p:nvSpPr>
              <p:spPr>
                <a:xfrm>
                  <a:off x="1142050" y="214187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3" name="Forma Livre: Forma 1342">
                  <a:extLst>
                    <a:ext uri="{FF2B5EF4-FFF2-40B4-BE49-F238E27FC236}">
                      <a16:creationId xmlns:a16="http://schemas.microsoft.com/office/drawing/2014/main" id="{7267914D-4A32-848F-D80B-3691381620E2}"/>
                    </a:ext>
                  </a:extLst>
                </p:cNvPr>
                <p:cNvSpPr/>
                <p:nvPr/>
              </p:nvSpPr>
              <p:spPr>
                <a:xfrm>
                  <a:off x="1280904" y="2819374"/>
                  <a:ext cx="56615" cy="57376"/>
                </a:xfrm>
                <a:custGeom>
                  <a:avLst/>
                  <a:gdLst>
                    <a:gd name="connsiteX0" fmla="*/ 28307 w 56615"/>
                    <a:gd name="connsiteY0" fmla="*/ 57376 h 57376"/>
                    <a:gd name="connsiteX1" fmla="*/ 56615 w 56615"/>
                    <a:gd name="connsiteY1" fmla="*/ 28688 h 57376"/>
                    <a:gd name="connsiteX2" fmla="*/ 28307 w 56615"/>
                    <a:gd name="connsiteY2" fmla="*/ 0 h 57376"/>
                    <a:gd name="connsiteX3" fmla="*/ 0 w 56615"/>
                    <a:gd name="connsiteY3" fmla="*/ 28688 h 57376"/>
                    <a:gd name="connsiteX4" fmla="*/ 28307 w 56615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5" h="57376">
                      <a:moveTo>
                        <a:pt x="28307" y="57376"/>
                      </a:moveTo>
                      <a:cubicBezTo>
                        <a:pt x="43926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4" name="Forma Livre: Forma 1343">
                  <a:extLst>
                    <a:ext uri="{FF2B5EF4-FFF2-40B4-BE49-F238E27FC236}">
                      <a16:creationId xmlns:a16="http://schemas.microsoft.com/office/drawing/2014/main" id="{55D717C4-D95F-0625-99B7-A31B0F74498A}"/>
                    </a:ext>
                  </a:extLst>
                </p:cNvPr>
                <p:cNvSpPr/>
                <p:nvPr/>
              </p:nvSpPr>
              <p:spPr>
                <a:xfrm>
                  <a:off x="1758227" y="2761998"/>
                  <a:ext cx="56614" cy="57376"/>
                </a:xfrm>
                <a:custGeom>
                  <a:avLst/>
                  <a:gdLst>
                    <a:gd name="connsiteX0" fmla="*/ 28308 w 56614"/>
                    <a:gd name="connsiteY0" fmla="*/ 57376 h 57376"/>
                    <a:gd name="connsiteX1" fmla="*/ 56615 w 56614"/>
                    <a:gd name="connsiteY1" fmla="*/ 28688 h 57376"/>
                    <a:gd name="connsiteX2" fmla="*/ 28308 w 56614"/>
                    <a:gd name="connsiteY2" fmla="*/ 0 h 57376"/>
                    <a:gd name="connsiteX3" fmla="*/ 0 w 56614"/>
                    <a:gd name="connsiteY3" fmla="*/ 28688 h 57376"/>
                    <a:gd name="connsiteX4" fmla="*/ 28308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8" y="57376"/>
                      </a:moveTo>
                      <a:cubicBezTo>
                        <a:pt x="43926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8" y="0"/>
                      </a:cubicBezTo>
                      <a:cubicBezTo>
                        <a:pt x="12689" y="0"/>
                        <a:pt x="0" y="12860"/>
                        <a:pt x="0" y="28688"/>
                      </a:cubicBezTo>
                      <a:cubicBezTo>
                        <a:pt x="0" y="44516"/>
                        <a:pt x="12689" y="57376"/>
                        <a:pt x="28308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5" name="Forma Livre: Forma 1344">
                  <a:extLst>
                    <a:ext uri="{FF2B5EF4-FFF2-40B4-BE49-F238E27FC236}">
                      <a16:creationId xmlns:a16="http://schemas.microsoft.com/office/drawing/2014/main" id="{1321D72B-C494-0852-9EF6-7CE6FA1A23A1}"/>
                    </a:ext>
                  </a:extLst>
                </p:cNvPr>
                <p:cNvSpPr/>
                <p:nvPr/>
              </p:nvSpPr>
              <p:spPr>
                <a:xfrm>
                  <a:off x="1603512" y="2604955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89" y="0"/>
                        <a:pt x="0" y="12860"/>
                        <a:pt x="0" y="28688"/>
                      </a:cubicBezTo>
                      <a:cubicBezTo>
                        <a:pt x="244" y="44516"/>
                        <a:pt x="12689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6" name="Forma Livre: Forma 1345">
                  <a:extLst>
                    <a:ext uri="{FF2B5EF4-FFF2-40B4-BE49-F238E27FC236}">
                      <a16:creationId xmlns:a16="http://schemas.microsoft.com/office/drawing/2014/main" id="{780E266C-A8DA-5705-EBC1-8179E0185C8F}"/>
                    </a:ext>
                  </a:extLst>
                </p:cNvPr>
                <p:cNvSpPr/>
                <p:nvPr/>
              </p:nvSpPr>
              <p:spPr>
                <a:xfrm>
                  <a:off x="1503459" y="3048385"/>
                  <a:ext cx="56614" cy="57376"/>
                </a:xfrm>
                <a:custGeom>
                  <a:avLst/>
                  <a:gdLst>
                    <a:gd name="connsiteX0" fmla="*/ 28308 w 56614"/>
                    <a:gd name="connsiteY0" fmla="*/ 57376 h 57376"/>
                    <a:gd name="connsiteX1" fmla="*/ 56615 w 56614"/>
                    <a:gd name="connsiteY1" fmla="*/ 28688 h 57376"/>
                    <a:gd name="connsiteX2" fmla="*/ 28308 w 56614"/>
                    <a:gd name="connsiteY2" fmla="*/ 0 h 57376"/>
                    <a:gd name="connsiteX3" fmla="*/ 0 w 56614"/>
                    <a:gd name="connsiteY3" fmla="*/ 28688 h 57376"/>
                    <a:gd name="connsiteX4" fmla="*/ 28308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8" y="57376"/>
                      </a:moveTo>
                      <a:cubicBezTo>
                        <a:pt x="43926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8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8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7" name="Forma Livre: Forma 1346">
                  <a:extLst>
                    <a:ext uri="{FF2B5EF4-FFF2-40B4-BE49-F238E27FC236}">
                      <a16:creationId xmlns:a16="http://schemas.microsoft.com/office/drawing/2014/main" id="{77C02936-F8AE-7728-318C-43CB009697C4}"/>
                    </a:ext>
                  </a:extLst>
                </p:cNvPr>
                <p:cNvSpPr/>
                <p:nvPr/>
              </p:nvSpPr>
              <p:spPr>
                <a:xfrm>
                  <a:off x="1758227" y="4060634"/>
                  <a:ext cx="56614" cy="57376"/>
                </a:xfrm>
                <a:custGeom>
                  <a:avLst/>
                  <a:gdLst>
                    <a:gd name="connsiteX0" fmla="*/ 28308 w 56614"/>
                    <a:gd name="connsiteY0" fmla="*/ 57377 h 57376"/>
                    <a:gd name="connsiteX1" fmla="*/ 56615 w 56614"/>
                    <a:gd name="connsiteY1" fmla="*/ 28688 h 57376"/>
                    <a:gd name="connsiteX2" fmla="*/ 28308 w 56614"/>
                    <a:gd name="connsiteY2" fmla="*/ 0 h 57376"/>
                    <a:gd name="connsiteX3" fmla="*/ 0 w 56614"/>
                    <a:gd name="connsiteY3" fmla="*/ 28688 h 57376"/>
                    <a:gd name="connsiteX4" fmla="*/ 28308 w 56614"/>
                    <a:gd name="connsiteY4" fmla="*/ 57377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8" y="57377"/>
                      </a:moveTo>
                      <a:cubicBezTo>
                        <a:pt x="43926" y="57377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8" y="0"/>
                      </a:cubicBezTo>
                      <a:cubicBezTo>
                        <a:pt x="12689" y="0"/>
                        <a:pt x="0" y="12860"/>
                        <a:pt x="0" y="28688"/>
                      </a:cubicBezTo>
                      <a:cubicBezTo>
                        <a:pt x="0" y="44516"/>
                        <a:pt x="12689" y="57377"/>
                        <a:pt x="28308" y="573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8" name="Forma Livre: Forma 1347">
                  <a:extLst>
                    <a:ext uri="{FF2B5EF4-FFF2-40B4-BE49-F238E27FC236}">
                      <a16:creationId xmlns:a16="http://schemas.microsoft.com/office/drawing/2014/main" id="{F90BFEC1-023D-50AB-00F0-F1C2AB1FD4A9}"/>
                    </a:ext>
                  </a:extLst>
                </p:cNvPr>
                <p:cNvSpPr/>
                <p:nvPr/>
              </p:nvSpPr>
              <p:spPr>
                <a:xfrm>
                  <a:off x="1028576" y="4377442"/>
                  <a:ext cx="56615" cy="57376"/>
                </a:xfrm>
                <a:custGeom>
                  <a:avLst/>
                  <a:gdLst>
                    <a:gd name="connsiteX0" fmla="*/ 28308 w 56615"/>
                    <a:gd name="connsiteY0" fmla="*/ 57376 h 57376"/>
                    <a:gd name="connsiteX1" fmla="*/ 56615 w 56615"/>
                    <a:gd name="connsiteY1" fmla="*/ 28688 h 57376"/>
                    <a:gd name="connsiteX2" fmla="*/ 28308 w 56615"/>
                    <a:gd name="connsiteY2" fmla="*/ 0 h 57376"/>
                    <a:gd name="connsiteX3" fmla="*/ 0 w 56615"/>
                    <a:gd name="connsiteY3" fmla="*/ 28688 h 57376"/>
                    <a:gd name="connsiteX4" fmla="*/ 28308 w 56615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5" h="57376">
                      <a:moveTo>
                        <a:pt x="28308" y="57376"/>
                      </a:moveTo>
                      <a:cubicBezTo>
                        <a:pt x="43926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8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8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9" name="Forma Livre: Forma 1348">
                  <a:extLst>
                    <a:ext uri="{FF2B5EF4-FFF2-40B4-BE49-F238E27FC236}">
                      <a16:creationId xmlns:a16="http://schemas.microsoft.com/office/drawing/2014/main" id="{CD693D18-19EE-449D-A035-3719385124E2}"/>
                    </a:ext>
                  </a:extLst>
                </p:cNvPr>
                <p:cNvSpPr/>
                <p:nvPr/>
              </p:nvSpPr>
              <p:spPr>
                <a:xfrm>
                  <a:off x="1028576" y="3994850"/>
                  <a:ext cx="56615" cy="57376"/>
                </a:xfrm>
                <a:custGeom>
                  <a:avLst/>
                  <a:gdLst>
                    <a:gd name="connsiteX0" fmla="*/ 28308 w 56615"/>
                    <a:gd name="connsiteY0" fmla="*/ 57376 h 57376"/>
                    <a:gd name="connsiteX1" fmla="*/ 56615 w 56615"/>
                    <a:gd name="connsiteY1" fmla="*/ 28688 h 57376"/>
                    <a:gd name="connsiteX2" fmla="*/ 28308 w 56615"/>
                    <a:gd name="connsiteY2" fmla="*/ 0 h 57376"/>
                    <a:gd name="connsiteX3" fmla="*/ 0 w 56615"/>
                    <a:gd name="connsiteY3" fmla="*/ 28688 h 57376"/>
                    <a:gd name="connsiteX4" fmla="*/ 28308 w 56615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5" h="57376">
                      <a:moveTo>
                        <a:pt x="28308" y="57376"/>
                      </a:moveTo>
                      <a:cubicBezTo>
                        <a:pt x="43926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8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0" y="44516"/>
                        <a:pt x="12690" y="57376"/>
                        <a:pt x="28308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0" name="Forma Livre: Forma 1349">
                  <a:extLst>
                    <a:ext uri="{FF2B5EF4-FFF2-40B4-BE49-F238E27FC236}">
                      <a16:creationId xmlns:a16="http://schemas.microsoft.com/office/drawing/2014/main" id="{7B344AA2-92B9-CE9D-198F-F345876C120B}"/>
                    </a:ext>
                  </a:extLst>
                </p:cNvPr>
                <p:cNvSpPr/>
                <p:nvPr/>
              </p:nvSpPr>
              <p:spPr>
                <a:xfrm>
                  <a:off x="1501995" y="4858216"/>
                  <a:ext cx="56614" cy="57376"/>
                </a:xfrm>
                <a:custGeom>
                  <a:avLst/>
                  <a:gdLst>
                    <a:gd name="connsiteX0" fmla="*/ 28308 w 56614"/>
                    <a:gd name="connsiteY0" fmla="*/ 57377 h 57376"/>
                    <a:gd name="connsiteX1" fmla="*/ 56615 w 56614"/>
                    <a:gd name="connsiteY1" fmla="*/ 28688 h 57376"/>
                    <a:gd name="connsiteX2" fmla="*/ 28308 w 56614"/>
                    <a:gd name="connsiteY2" fmla="*/ 0 h 57376"/>
                    <a:gd name="connsiteX3" fmla="*/ 0 w 56614"/>
                    <a:gd name="connsiteY3" fmla="*/ 28688 h 57376"/>
                    <a:gd name="connsiteX4" fmla="*/ 28308 w 56614"/>
                    <a:gd name="connsiteY4" fmla="*/ 57377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8" y="57377"/>
                      </a:moveTo>
                      <a:cubicBezTo>
                        <a:pt x="43926" y="57377"/>
                        <a:pt x="56615" y="44516"/>
                        <a:pt x="56615" y="28688"/>
                      </a:cubicBezTo>
                      <a:cubicBezTo>
                        <a:pt x="56615" y="12860"/>
                        <a:pt x="43926" y="0"/>
                        <a:pt x="28308" y="0"/>
                      </a:cubicBezTo>
                      <a:cubicBezTo>
                        <a:pt x="12689" y="0"/>
                        <a:pt x="0" y="12860"/>
                        <a:pt x="0" y="28688"/>
                      </a:cubicBezTo>
                      <a:cubicBezTo>
                        <a:pt x="0" y="44516"/>
                        <a:pt x="12689" y="57377"/>
                        <a:pt x="28308" y="573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1" name="Forma Livre: Forma 1350">
                  <a:extLst>
                    <a:ext uri="{FF2B5EF4-FFF2-40B4-BE49-F238E27FC236}">
                      <a16:creationId xmlns:a16="http://schemas.microsoft.com/office/drawing/2014/main" id="{10386A8B-1973-7C17-2DC1-744AC07AB09B}"/>
                    </a:ext>
                  </a:extLst>
                </p:cNvPr>
                <p:cNvSpPr/>
                <p:nvPr/>
              </p:nvSpPr>
              <p:spPr>
                <a:xfrm>
                  <a:off x="1200862" y="4794657"/>
                  <a:ext cx="56614" cy="57376"/>
                </a:xfrm>
                <a:custGeom>
                  <a:avLst/>
                  <a:gdLst>
                    <a:gd name="connsiteX0" fmla="*/ 28307 w 56614"/>
                    <a:gd name="connsiteY0" fmla="*/ 57376 h 57376"/>
                    <a:gd name="connsiteX1" fmla="*/ 56615 w 56614"/>
                    <a:gd name="connsiteY1" fmla="*/ 28688 h 57376"/>
                    <a:gd name="connsiteX2" fmla="*/ 28307 w 56614"/>
                    <a:gd name="connsiteY2" fmla="*/ 0 h 57376"/>
                    <a:gd name="connsiteX3" fmla="*/ 0 w 56614"/>
                    <a:gd name="connsiteY3" fmla="*/ 28688 h 57376"/>
                    <a:gd name="connsiteX4" fmla="*/ 28307 w 56614"/>
                    <a:gd name="connsiteY4" fmla="*/ 57376 h 5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14" h="57376">
                      <a:moveTo>
                        <a:pt x="28307" y="57376"/>
                      </a:moveTo>
                      <a:cubicBezTo>
                        <a:pt x="43925" y="57376"/>
                        <a:pt x="56615" y="44516"/>
                        <a:pt x="56615" y="28688"/>
                      </a:cubicBezTo>
                      <a:cubicBezTo>
                        <a:pt x="56615" y="12860"/>
                        <a:pt x="43925" y="0"/>
                        <a:pt x="28307" y="0"/>
                      </a:cubicBezTo>
                      <a:cubicBezTo>
                        <a:pt x="12690" y="0"/>
                        <a:pt x="0" y="12860"/>
                        <a:pt x="0" y="28688"/>
                      </a:cubicBezTo>
                      <a:cubicBezTo>
                        <a:pt x="244" y="44516"/>
                        <a:pt x="12690" y="57376"/>
                        <a:pt x="28307" y="573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2" name="Forma Livre: Forma 1351">
                  <a:extLst>
                    <a:ext uri="{FF2B5EF4-FFF2-40B4-BE49-F238E27FC236}">
                      <a16:creationId xmlns:a16="http://schemas.microsoft.com/office/drawing/2014/main" id="{6CE138E8-AF58-3B48-E4C5-2E367458C191}"/>
                    </a:ext>
                  </a:extLst>
                </p:cNvPr>
                <p:cNvSpPr/>
                <p:nvPr/>
              </p:nvSpPr>
              <p:spPr>
                <a:xfrm>
                  <a:off x="866784" y="3822720"/>
                  <a:ext cx="68816" cy="69742"/>
                </a:xfrm>
                <a:custGeom>
                  <a:avLst/>
                  <a:gdLst>
                    <a:gd name="connsiteX0" fmla="*/ 68817 w 68816"/>
                    <a:gd name="connsiteY0" fmla="*/ 34871 h 69742"/>
                    <a:gd name="connsiteX1" fmla="*/ 34408 w 68816"/>
                    <a:gd name="connsiteY1" fmla="*/ 69742 h 69742"/>
                    <a:gd name="connsiteX2" fmla="*/ 0 w 68816"/>
                    <a:gd name="connsiteY2" fmla="*/ 34871 h 69742"/>
                    <a:gd name="connsiteX3" fmla="*/ 34408 w 68816"/>
                    <a:gd name="connsiteY3" fmla="*/ 0 h 69742"/>
                    <a:gd name="connsiteX4" fmla="*/ 68817 w 68816"/>
                    <a:gd name="connsiteY4" fmla="*/ 34871 h 69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816" h="69742">
                      <a:moveTo>
                        <a:pt x="68817" y="34871"/>
                      </a:moveTo>
                      <a:cubicBezTo>
                        <a:pt x="68817" y="54130"/>
                        <a:pt x="53411" y="69742"/>
                        <a:pt x="34408" y="69742"/>
                      </a:cubicBezTo>
                      <a:cubicBezTo>
                        <a:pt x="15405" y="69742"/>
                        <a:pt x="0" y="54130"/>
                        <a:pt x="0" y="34871"/>
                      </a:cubicBezTo>
                      <a:cubicBezTo>
                        <a:pt x="0" y="15612"/>
                        <a:pt x="15405" y="0"/>
                        <a:pt x="34408" y="0"/>
                      </a:cubicBezTo>
                      <a:cubicBezTo>
                        <a:pt x="53411" y="0"/>
                        <a:pt x="68817" y="15612"/>
                        <a:pt x="68817" y="348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3" name="Forma Livre: Forma 1352">
                  <a:extLst>
                    <a:ext uri="{FF2B5EF4-FFF2-40B4-BE49-F238E27FC236}">
                      <a16:creationId xmlns:a16="http://schemas.microsoft.com/office/drawing/2014/main" id="{D12E7671-A74E-7AE9-D40D-606DE6AFAB08}"/>
                    </a:ext>
                  </a:extLst>
                </p:cNvPr>
                <p:cNvSpPr/>
                <p:nvPr/>
              </p:nvSpPr>
              <p:spPr>
                <a:xfrm>
                  <a:off x="435827" y="3666666"/>
                  <a:ext cx="68816" cy="69742"/>
                </a:xfrm>
                <a:custGeom>
                  <a:avLst/>
                  <a:gdLst>
                    <a:gd name="connsiteX0" fmla="*/ 68817 w 68816"/>
                    <a:gd name="connsiteY0" fmla="*/ 34871 h 69742"/>
                    <a:gd name="connsiteX1" fmla="*/ 34408 w 68816"/>
                    <a:gd name="connsiteY1" fmla="*/ 69742 h 69742"/>
                    <a:gd name="connsiteX2" fmla="*/ 0 w 68816"/>
                    <a:gd name="connsiteY2" fmla="*/ 34871 h 69742"/>
                    <a:gd name="connsiteX3" fmla="*/ 34408 w 68816"/>
                    <a:gd name="connsiteY3" fmla="*/ 0 h 69742"/>
                    <a:gd name="connsiteX4" fmla="*/ 68817 w 68816"/>
                    <a:gd name="connsiteY4" fmla="*/ 34871 h 69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816" h="69742">
                      <a:moveTo>
                        <a:pt x="68817" y="34871"/>
                      </a:moveTo>
                      <a:cubicBezTo>
                        <a:pt x="68817" y="54130"/>
                        <a:pt x="53411" y="69742"/>
                        <a:pt x="34408" y="69742"/>
                      </a:cubicBezTo>
                      <a:cubicBezTo>
                        <a:pt x="15405" y="69742"/>
                        <a:pt x="0" y="54130"/>
                        <a:pt x="0" y="34871"/>
                      </a:cubicBezTo>
                      <a:cubicBezTo>
                        <a:pt x="0" y="15613"/>
                        <a:pt x="15405" y="0"/>
                        <a:pt x="34408" y="0"/>
                      </a:cubicBezTo>
                      <a:cubicBezTo>
                        <a:pt x="53411" y="0"/>
                        <a:pt x="68817" y="15612"/>
                        <a:pt x="68817" y="348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4" name="Forma Livre: Forma 1353">
                  <a:extLst>
                    <a:ext uri="{FF2B5EF4-FFF2-40B4-BE49-F238E27FC236}">
                      <a16:creationId xmlns:a16="http://schemas.microsoft.com/office/drawing/2014/main" id="{70C63A2F-AA65-84DE-7DD8-32C5C005A596}"/>
                    </a:ext>
                  </a:extLst>
                </p:cNvPr>
                <p:cNvSpPr/>
                <p:nvPr/>
              </p:nvSpPr>
              <p:spPr>
                <a:xfrm>
                  <a:off x="1292370" y="4193688"/>
                  <a:ext cx="68819" cy="69742"/>
                </a:xfrm>
                <a:custGeom>
                  <a:avLst/>
                  <a:gdLst>
                    <a:gd name="connsiteX0" fmla="*/ 34411 w 68819"/>
                    <a:gd name="connsiteY0" fmla="*/ 69742 h 69742"/>
                    <a:gd name="connsiteX1" fmla="*/ 68819 w 68819"/>
                    <a:gd name="connsiteY1" fmla="*/ 34871 h 69742"/>
                    <a:gd name="connsiteX2" fmla="*/ 34411 w 68819"/>
                    <a:gd name="connsiteY2" fmla="*/ 0 h 69742"/>
                    <a:gd name="connsiteX3" fmla="*/ 3 w 68819"/>
                    <a:gd name="connsiteY3" fmla="*/ 34871 h 69742"/>
                    <a:gd name="connsiteX4" fmla="*/ 34411 w 68819"/>
                    <a:gd name="connsiteY4" fmla="*/ 69742 h 69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819" h="69742">
                      <a:moveTo>
                        <a:pt x="34411" y="69742"/>
                      </a:moveTo>
                      <a:cubicBezTo>
                        <a:pt x="53445" y="69742"/>
                        <a:pt x="68819" y="54161"/>
                        <a:pt x="68819" y="34871"/>
                      </a:cubicBezTo>
                      <a:cubicBezTo>
                        <a:pt x="68819" y="15581"/>
                        <a:pt x="53445" y="0"/>
                        <a:pt x="34411" y="0"/>
                      </a:cubicBezTo>
                      <a:cubicBezTo>
                        <a:pt x="15377" y="0"/>
                        <a:pt x="3" y="15581"/>
                        <a:pt x="3" y="34871"/>
                      </a:cubicBezTo>
                      <a:cubicBezTo>
                        <a:pt x="-241" y="54161"/>
                        <a:pt x="15377" y="69742"/>
                        <a:pt x="34411" y="697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5" name="Forma Livre: Forma 1354">
                  <a:extLst>
                    <a:ext uri="{FF2B5EF4-FFF2-40B4-BE49-F238E27FC236}">
                      <a16:creationId xmlns:a16="http://schemas.microsoft.com/office/drawing/2014/main" id="{577BB9BB-1A2D-C50E-27A6-FDAC017B599B}"/>
                    </a:ext>
                  </a:extLst>
                </p:cNvPr>
                <p:cNvSpPr/>
                <p:nvPr/>
              </p:nvSpPr>
              <p:spPr>
                <a:xfrm>
                  <a:off x="1794831" y="4877012"/>
                  <a:ext cx="68816" cy="69741"/>
                </a:xfrm>
                <a:custGeom>
                  <a:avLst/>
                  <a:gdLst>
                    <a:gd name="connsiteX0" fmla="*/ 34408 w 68816"/>
                    <a:gd name="connsiteY0" fmla="*/ 69742 h 69741"/>
                    <a:gd name="connsiteX1" fmla="*/ 68817 w 68816"/>
                    <a:gd name="connsiteY1" fmla="*/ 34871 h 69741"/>
                    <a:gd name="connsiteX2" fmla="*/ 34408 w 68816"/>
                    <a:gd name="connsiteY2" fmla="*/ 0 h 69741"/>
                    <a:gd name="connsiteX3" fmla="*/ 0 w 68816"/>
                    <a:gd name="connsiteY3" fmla="*/ 34871 h 69741"/>
                    <a:gd name="connsiteX4" fmla="*/ 34408 w 68816"/>
                    <a:gd name="connsiteY4" fmla="*/ 69742 h 69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816" h="69741">
                      <a:moveTo>
                        <a:pt x="34408" y="69742"/>
                      </a:moveTo>
                      <a:cubicBezTo>
                        <a:pt x="53443" y="69742"/>
                        <a:pt x="68817" y="54161"/>
                        <a:pt x="68817" y="34871"/>
                      </a:cubicBezTo>
                      <a:cubicBezTo>
                        <a:pt x="68817" y="15580"/>
                        <a:pt x="53443" y="0"/>
                        <a:pt x="34408" y="0"/>
                      </a:cubicBezTo>
                      <a:cubicBezTo>
                        <a:pt x="15374" y="0"/>
                        <a:pt x="0" y="15580"/>
                        <a:pt x="0" y="34871"/>
                      </a:cubicBezTo>
                      <a:cubicBezTo>
                        <a:pt x="0" y="53914"/>
                        <a:pt x="15374" y="69742"/>
                        <a:pt x="34408" y="697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6" name="Forma Livre: Forma 1355">
                  <a:extLst>
                    <a:ext uri="{FF2B5EF4-FFF2-40B4-BE49-F238E27FC236}">
                      <a16:creationId xmlns:a16="http://schemas.microsoft.com/office/drawing/2014/main" id="{09D1AA92-BB57-CE9F-757D-D691125D4D5C}"/>
                    </a:ext>
                  </a:extLst>
                </p:cNvPr>
                <p:cNvSpPr/>
                <p:nvPr/>
              </p:nvSpPr>
              <p:spPr>
                <a:xfrm>
                  <a:off x="1116915" y="864124"/>
                  <a:ext cx="106885" cy="108322"/>
                </a:xfrm>
                <a:custGeom>
                  <a:avLst/>
                  <a:gdLst>
                    <a:gd name="connsiteX0" fmla="*/ 106885 w 106885"/>
                    <a:gd name="connsiteY0" fmla="*/ 54161 h 108322"/>
                    <a:gd name="connsiteX1" fmla="*/ 53443 w 106885"/>
                    <a:gd name="connsiteY1" fmla="*/ 108323 h 108322"/>
                    <a:gd name="connsiteX2" fmla="*/ 0 w 106885"/>
                    <a:gd name="connsiteY2" fmla="*/ 54161 h 108322"/>
                    <a:gd name="connsiteX3" fmla="*/ 53443 w 106885"/>
                    <a:gd name="connsiteY3" fmla="*/ 0 h 108322"/>
                    <a:gd name="connsiteX4" fmla="*/ 106885 w 106885"/>
                    <a:gd name="connsiteY4" fmla="*/ 54161 h 108322"/>
                    <a:gd name="connsiteX5" fmla="*/ 9273 w 106885"/>
                    <a:gd name="connsiteY5" fmla="*/ 54161 h 108322"/>
                    <a:gd name="connsiteX6" fmla="*/ 53443 w 106885"/>
                    <a:gd name="connsiteY6" fmla="*/ 98925 h 108322"/>
                    <a:gd name="connsiteX7" fmla="*/ 97612 w 106885"/>
                    <a:gd name="connsiteY7" fmla="*/ 54161 h 108322"/>
                    <a:gd name="connsiteX8" fmla="*/ 53443 w 106885"/>
                    <a:gd name="connsiteY8" fmla="*/ 9398 h 108322"/>
                    <a:gd name="connsiteX9" fmla="*/ 9273 w 106885"/>
                    <a:gd name="connsiteY9" fmla="*/ 54161 h 108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885" h="108322">
                      <a:moveTo>
                        <a:pt x="106885" y="54161"/>
                      </a:moveTo>
                      <a:cubicBezTo>
                        <a:pt x="106885" y="84086"/>
                        <a:pt x="82970" y="108323"/>
                        <a:pt x="53443" y="108323"/>
                      </a:cubicBezTo>
                      <a:cubicBezTo>
                        <a:pt x="23915" y="108323"/>
                        <a:pt x="0" y="84086"/>
                        <a:pt x="0" y="54161"/>
                      </a:cubicBezTo>
                      <a:cubicBezTo>
                        <a:pt x="0" y="24237"/>
                        <a:pt x="23915" y="0"/>
                        <a:pt x="53443" y="0"/>
                      </a:cubicBezTo>
                      <a:cubicBezTo>
                        <a:pt x="82970" y="0"/>
                        <a:pt x="106885" y="24237"/>
                        <a:pt x="106885" y="54161"/>
                      </a:cubicBezTo>
                      <a:close/>
                      <a:moveTo>
                        <a:pt x="9273" y="54161"/>
                      </a:moveTo>
                      <a:cubicBezTo>
                        <a:pt x="9273" y="78893"/>
                        <a:pt x="29040" y="98925"/>
                        <a:pt x="53443" y="98925"/>
                      </a:cubicBezTo>
                      <a:cubicBezTo>
                        <a:pt x="77846" y="98925"/>
                        <a:pt x="97612" y="78893"/>
                        <a:pt x="97612" y="54161"/>
                      </a:cubicBezTo>
                      <a:cubicBezTo>
                        <a:pt x="97612" y="29430"/>
                        <a:pt x="77846" y="9398"/>
                        <a:pt x="53443" y="9398"/>
                      </a:cubicBezTo>
                      <a:cubicBezTo>
                        <a:pt x="29040" y="9151"/>
                        <a:pt x="9273" y="29430"/>
                        <a:pt x="9273" y="541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7" name="Forma Livre: Forma 1356">
                  <a:extLst>
                    <a:ext uri="{FF2B5EF4-FFF2-40B4-BE49-F238E27FC236}">
                      <a16:creationId xmlns:a16="http://schemas.microsoft.com/office/drawing/2014/main" id="{F3E0100B-660E-B85B-DAA2-522E5F97A9D9}"/>
                    </a:ext>
                  </a:extLst>
                </p:cNvPr>
                <p:cNvSpPr/>
                <p:nvPr/>
              </p:nvSpPr>
              <p:spPr>
                <a:xfrm>
                  <a:off x="1116915" y="394478"/>
                  <a:ext cx="106885" cy="108322"/>
                </a:xfrm>
                <a:custGeom>
                  <a:avLst/>
                  <a:gdLst>
                    <a:gd name="connsiteX0" fmla="*/ 106885 w 106885"/>
                    <a:gd name="connsiteY0" fmla="*/ 54161 h 108322"/>
                    <a:gd name="connsiteX1" fmla="*/ 53443 w 106885"/>
                    <a:gd name="connsiteY1" fmla="*/ 108323 h 108322"/>
                    <a:gd name="connsiteX2" fmla="*/ 0 w 106885"/>
                    <a:gd name="connsiteY2" fmla="*/ 54161 h 108322"/>
                    <a:gd name="connsiteX3" fmla="*/ 53443 w 106885"/>
                    <a:gd name="connsiteY3" fmla="*/ 0 h 108322"/>
                    <a:gd name="connsiteX4" fmla="*/ 106885 w 106885"/>
                    <a:gd name="connsiteY4" fmla="*/ 54161 h 108322"/>
                    <a:gd name="connsiteX5" fmla="*/ 9273 w 106885"/>
                    <a:gd name="connsiteY5" fmla="*/ 54161 h 108322"/>
                    <a:gd name="connsiteX6" fmla="*/ 53443 w 106885"/>
                    <a:gd name="connsiteY6" fmla="*/ 98925 h 108322"/>
                    <a:gd name="connsiteX7" fmla="*/ 97612 w 106885"/>
                    <a:gd name="connsiteY7" fmla="*/ 54161 h 108322"/>
                    <a:gd name="connsiteX8" fmla="*/ 53443 w 106885"/>
                    <a:gd name="connsiteY8" fmla="*/ 9398 h 108322"/>
                    <a:gd name="connsiteX9" fmla="*/ 9273 w 106885"/>
                    <a:gd name="connsiteY9" fmla="*/ 54161 h 108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885" h="108322">
                      <a:moveTo>
                        <a:pt x="106885" y="54161"/>
                      </a:moveTo>
                      <a:cubicBezTo>
                        <a:pt x="106885" y="84086"/>
                        <a:pt x="82970" y="108323"/>
                        <a:pt x="53443" y="108323"/>
                      </a:cubicBezTo>
                      <a:cubicBezTo>
                        <a:pt x="23915" y="108323"/>
                        <a:pt x="0" y="84086"/>
                        <a:pt x="0" y="54161"/>
                      </a:cubicBezTo>
                      <a:cubicBezTo>
                        <a:pt x="0" y="24237"/>
                        <a:pt x="23915" y="0"/>
                        <a:pt x="53443" y="0"/>
                      </a:cubicBezTo>
                      <a:cubicBezTo>
                        <a:pt x="82970" y="0"/>
                        <a:pt x="106885" y="24484"/>
                        <a:pt x="106885" y="54161"/>
                      </a:cubicBezTo>
                      <a:close/>
                      <a:moveTo>
                        <a:pt x="9273" y="54161"/>
                      </a:moveTo>
                      <a:cubicBezTo>
                        <a:pt x="9273" y="78893"/>
                        <a:pt x="29040" y="98925"/>
                        <a:pt x="53443" y="98925"/>
                      </a:cubicBezTo>
                      <a:cubicBezTo>
                        <a:pt x="77846" y="98925"/>
                        <a:pt x="97612" y="78893"/>
                        <a:pt x="97612" y="54161"/>
                      </a:cubicBezTo>
                      <a:cubicBezTo>
                        <a:pt x="97612" y="29430"/>
                        <a:pt x="77846" y="9398"/>
                        <a:pt x="53443" y="9398"/>
                      </a:cubicBezTo>
                      <a:cubicBezTo>
                        <a:pt x="29040" y="9398"/>
                        <a:pt x="9273" y="29430"/>
                        <a:pt x="9273" y="541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8" name="Forma Livre: Forma 1357">
                  <a:extLst>
                    <a:ext uri="{FF2B5EF4-FFF2-40B4-BE49-F238E27FC236}">
                      <a16:creationId xmlns:a16="http://schemas.microsoft.com/office/drawing/2014/main" id="{8ACA7015-F9EF-301D-8210-72A318660CA0}"/>
                    </a:ext>
                  </a:extLst>
                </p:cNvPr>
                <p:cNvSpPr/>
                <p:nvPr/>
              </p:nvSpPr>
              <p:spPr>
                <a:xfrm>
                  <a:off x="1491014" y="6193208"/>
                  <a:ext cx="79065" cy="80623"/>
                </a:xfrm>
                <a:custGeom>
                  <a:avLst/>
                  <a:gdLst>
                    <a:gd name="connsiteX0" fmla="*/ 79066 w 79065"/>
                    <a:gd name="connsiteY0" fmla="*/ 40312 h 80623"/>
                    <a:gd name="connsiteX1" fmla="*/ 39533 w 79065"/>
                    <a:gd name="connsiteY1" fmla="*/ 80624 h 80623"/>
                    <a:gd name="connsiteX2" fmla="*/ 0 w 79065"/>
                    <a:gd name="connsiteY2" fmla="*/ 40312 h 80623"/>
                    <a:gd name="connsiteX3" fmla="*/ 39533 w 79065"/>
                    <a:gd name="connsiteY3" fmla="*/ 0 h 80623"/>
                    <a:gd name="connsiteX4" fmla="*/ 79066 w 79065"/>
                    <a:gd name="connsiteY4" fmla="*/ 40312 h 80623"/>
                    <a:gd name="connsiteX5" fmla="*/ 12202 w 79065"/>
                    <a:gd name="connsiteY5" fmla="*/ 40312 h 80623"/>
                    <a:gd name="connsiteX6" fmla="*/ 39289 w 79065"/>
                    <a:gd name="connsiteY6" fmla="*/ 67764 h 80623"/>
                    <a:gd name="connsiteX7" fmla="*/ 66376 w 79065"/>
                    <a:gd name="connsiteY7" fmla="*/ 40312 h 80623"/>
                    <a:gd name="connsiteX8" fmla="*/ 39289 w 79065"/>
                    <a:gd name="connsiteY8" fmla="*/ 12860 h 80623"/>
                    <a:gd name="connsiteX9" fmla="*/ 12202 w 79065"/>
                    <a:gd name="connsiteY9" fmla="*/ 40312 h 8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065" h="80623">
                      <a:moveTo>
                        <a:pt x="79066" y="40312"/>
                      </a:moveTo>
                      <a:cubicBezTo>
                        <a:pt x="79066" y="62570"/>
                        <a:pt x="61251" y="80624"/>
                        <a:pt x="39533" y="80624"/>
                      </a:cubicBezTo>
                      <a:cubicBezTo>
                        <a:pt x="17570" y="80624"/>
                        <a:pt x="0" y="62570"/>
                        <a:pt x="0" y="40312"/>
                      </a:cubicBezTo>
                      <a:cubicBezTo>
                        <a:pt x="0" y="18054"/>
                        <a:pt x="17814" y="0"/>
                        <a:pt x="39533" y="0"/>
                      </a:cubicBezTo>
                      <a:cubicBezTo>
                        <a:pt x="61251" y="0"/>
                        <a:pt x="79066" y="18054"/>
                        <a:pt x="79066" y="40312"/>
                      </a:cubicBezTo>
                      <a:close/>
                      <a:moveTo>
                        <a:pt x="12202" y="40312"/>
                      </a:moveTo>
                      <a:cubicBezTo>
                        <a:pt x="12202" y="55398"/>
                        <a:pt x="24403" y="67764"/>
                        <a:pt x="39289" y="67764"/>
                      </a:cubicBezTo>
                      <a:cubicBezTo>
                        <a:pt x="54175" y="67764"/>
                        <a:pt x="66376" y="55398"/>
                        <a:pt x="66376" y="40312"/>
                      </a:cubicBezTo>
                      <a:cubicBezTo>
                        <a:pt x="66376" y="25226"/>
                        <a:pt x="54175" y="12860"/>
                        <a:pt x="39289" y="12860"/>
                      </a:cubicBezTo>
                      <a:cubicBezTo>
                        <a:pt x="24403" y="12613"/>
                        <a:pt x="12202" y="24978"/>
                        <a:pt x="12202" y="40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9" name="Forma Livre: Forma 1358">
                  <a:extLst>
                    <a:ext uri="{FF2B5EF4-FFF2-40B4-BE49-F238E27FC236}">
                      <a16:creationId xmlns:a16="http://schemas.microsoft.com/office/drawing/2014/main" id="{CAF1B68B-D484-87AD-30B8-CE7ACC3CBFEB}"/>
                    </a:ext>
                  </a:extLst>
                </p:cNvPr>
                <p:cNvSpPr/>
                <p:nvPr/>
              </p:nvSpPr>
              <p:spPr>
                <a:xfrm>
                  <a:off x="1172798" y="6237230"/>
                  <a:ext cx="79065" cy="80623"/>
                </a:xfrm>
                <a:custGeom>
                  <a:avLst/>
                  <a:gdLst>
                    <a:gd name="connsiteX0" fmla="*/ 79066 w 79065"/>
                    <a:gd name="connsiteY0" fmla="*/ 40312 h 80623"/>
                    <a:gd name="connsiteX1" fmla="*/ 39533 w 79065"/>
                    <a:gd name="connsiteY1" fmla="*/ 80624 h 80623"/>
                    <a:gd name="connsiteX2" fmla="*/ 0 w 79065"/>
                    <a:gd name="connsiteY2" fmla="*/ 40312 h 80623"/>
                    <a:gd name="connsiteX3" fmla="*/ 39533 w 79065"/>
                    <a:gd name="connsiteY3" fmla="*/ 0 h 80623"/>
                    <a:gd name="connsiteX4" fmla="*/ 79066 w 79065"/>
                    <a:gd name="connsiteY4" fmla="*/ 40312 h 80623"/>
                    <a:gd name="connsiteX5" fmla="*/ 12202 w 79065"/>
                    <a:gd name="connsiteY5" fmla="*/ 40312 h 80623"/>
                    <a:gd name="connsiteX6" fmla="*/ 39289 w 79065"/>
                    <a:gd name="connsiteY6" fmla="*/ 67764 h 80623"/>
                    <a:gd name="connsiteX7" fmla="*/ 66376 w 79065"/>
                    <a:gd name="connsiteY7" fmla="*/ 40312 h 80623"/>
                    <a:gd name="connsiteX8" fmla="*/ 39289 w 79065"/>
                    <a:gd name="connsiteY8" fmla="*/ 12860 h 80623"/>
                    <a:gd name="connsiteX9" fmla="*/ 12202 w 79065"/>
                    <a:gd name="connsiteY9" fmla="*/ 40312 h 8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065" h="80623">
                      <a:moveTo>
                        <a:pt x="79066" y="40312"/>
                      </a:moveTo>
                      <a:cubicBezTo>
                        <a:pt x="79066" y="62570"/>
                        <a:pt x="61252" y="80624"/>
                        <a:pt x="39533" y="80624"/>
                      </a:cubicBezTo>
                      <a:cubicBezTo>
                        <a:pt x="17570" y="80624"/>
                        <a:pt x="0" y="62570"/>
                        <a:pt x="0" y="40312"/>
                      </a:cubicBezTo>
                      <a:cubicBezTo>
                        <a:pt x="0" y="18054"/>
                        <a:pt x="17814" y="0"/>
                        <a:pt x="39533" y="0"/>
                      </a:cubicBezTo>
                      <a:cubicBezTo>
                        <a:pt x="61252" y="247"/>
                        <a:pt x="79066" y="18301"/>
                        <a:pt x="79066" y="40312"/>
                      </a:cubicBezTo>
                      <a:close/>
                      <a:moveTo>
                        <a:pt x="12202" y="40312"/>
                      </a:moveTo>
                      <a:cubicBezTo>
                        <a:pt x="12202" y="55398"/>
                        <a:pt x="24403" y="67764"/>
                        <a:pt x="39289" y="67764"/>
                      </a:cubicBezTo>
                      <a:cubicBezTo>
                        <a:pt x="54175" y="67764"/>
                        <a:pt x="66376" y="55398"/>
                        <a:pt x="66376" y="40312"/>
                      </a:cubicBezTo>
                      <a:cubicBezTo>
                        <a:pt x="66376" y="25226"/>
                        <a:pt x="54175" y="12860"/>
                        <a:pt x="39289" y="12860"/>
                      </a:cubicBezTo>
                      <a:cubicBezTo>
                        <a:pt x="24403" y="12860"/>
                        <a:pt x="12202" y="25226"/>
                        <a:pt x="12202" y="40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0" name="Forma Livre: Forma 1359">
                  <a:extLst>
                    <a:ext uri="{FF2B5EF4-FFF2-40B4-BE49-F238E27FC236}">
                      <a16:creationId xmlns:a16="http://schemas.microsoft.com/office/drawing/2014/main" id="{20305A0D-FDB3-519C-C102-97028D1EA10D}"/>
                    </a:ext>
                  </a:extLst>
                </p:cNvPr>
                <p:cNvSpPr/>
                <p:nvPr/>
              </p:nvSpPr>
              <p:spPr>
                <a:xfrm>
                  <a:off x="1491014" y="3820000"/>
                  <a:ext cx="79065" cy="80624"/>
                </a:xfrm>
                <a:custGeom>
                  <a:avLst/>
                  <a:gdLst>
                    <a:gd name="connsiteX0" fmla="*/ 79066 w 79065"/>
                    <a:gd name="connsiteY0" fmla="*/ 40312 h 80624"/>
                    <a:gd name="connsiteX1" fmla="*/ 39533 w 79065"/>
                    <a:gd name="connsiteY1" fmla="*/ 80624 h 80624"/>
                    <a:gd name="connsiteX2" fmla="*/ 0 w 79065"/>
                    <a:gd name="connsiteY2" fmla="*/ 40312 h 80624"/>
                    <a:gd name="connsiteX3" fmla="*/ 39533 w 79065"/>
                    <a:gd name="connsiteY3" fmla="*/ 0 h 80624"/>
                    <a:gd name="connsiteX4" fmla="*/ 79066 w 79065"/>
                    <a:gd name="connsiteY4" fmla="*/ 40312 h 80624"/>
                    <a:gd name="connsiteX5" fmla="*/ 12202 w 79065"/>
                    <a:gd name="connsiteY5" fmla="*/ 40312 h 80624"/>
                    <a:gd name="connsiteX6" fmla="*/ 39289 w 79065"/>
                    <a:gd name="connsiteY6" fmla="*/ 67764 h 80624"/>
                    <a:gd name="connsiteX7" fmla="*/ 66376 w 79065"/>
                    <a:gd name="connsiteY7" fmla="*/ 40312 h 80624"/>
                    <a:gd name="connsiteX8" fmla="*/ 39289 w 79065"/>
                    <a:gd name="connsiteY8" fmla="*/ 12860 h 80624"/>
                    <a:gd name="connsiteX9" fmla="*/ 12202 w 79065"/>
                    <a:gd name="connsiteY9" fmla="*/ 40312 h 80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065" h="80624">
                      <a:moveTo>
                        <a:pt x="79066" y="40312"/>
                      </a:moveTo>
                      <a:cubicBezTo>
                        <a:pt x="79066" y="62570"/>
                        <a:pt x="61251" y="80624"/>
                        <a:pt x="39533" y="80624"/>
                      </a:cubicBezTo>
                      <a:cubicBezTo>
                        <a:pt x="17570" y="80624"/>
                        <a:pt x="0" y="62570"/>
                        <a:pt x="0" y="40312"/>
                      </a:cubicBezTo>
                      <a:cubicBezTo>
                        <a:pt x="0" y="18054"/>
                        <a:pt x="17814" y="0"/>
                        <a:pt x="39533" y="0"/>
                      </a:cubicBezTo>
                      <a:cubicBezTo>
                        <a:pt x="61251" y="0"/>
                        <a:pt x="79066" y="18054"/>
                        <a:pt x="79066" y="40312"/>
                      </a:cubicBezTo>
                      <a:close/>
                      <a:moveTo>
                        <a:pt x="12202" y="40312"/>
                      </a:moveTo>
                      <a:cubicBezTo>
                        <a:pt x="12202" y="55398"/>
                        <a:pt x="24403" y="67764"/>
                        <a:pt x="39289" y="67764"/>
                      </a:cubicBezTo>
                      <a:cubicBezTo>
                        <a:pt x="54175" y="67764"/>
                        <a:pt x="66376" y="55398"/>
                        <a:pt x="66376" y="40312"/>
                      </a:cubicBezTo>
                      <a:cubicBezTo>
                        <a:pt x="66376" y="25226"/>
                        <a:pt x="54175" y="12860"/>
                        <a:pt x="39289" y="12860"/>
                      </a:cubicBezTo>
                      <a:cubicBezTo>
                        <a:pt x="24403" y="12860"/>
                        <a:pt x="12202" y="25226"/>
                        <a:pt x="12202" y="40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1" name="Forma Livre: Forma 1360">
                  <a:extLst>
                    <a:ext uri="{FF2B5EF4-FFF2-40B4-BE49-F238E27FC236}">
                      <a16:creationId xmlns:a16="http://schemas.microsoft.com/office/drawing/2014/main" id="{9451E946-A66E-0D16-D314-FD72D5D3D1F6}"/>
                    </a:ext>
                  </a:extLst>
                </p:cNvPr>
                <p:cNvSpPr/>
                <p:nvPr/>
              </p:nvSpPr>
              <p:spPr>
                <a:xfrm>
                  <a:off x="661067" y="1599136"/>
                  <a:ext cx="79065" cy="80623"/>
                </a:xfrm>
                <a:custGeom>
                  <a:avLst/>
                  <a:gdLst>
                    <a:gd name="connsiteX0" fmla="*/ 79066 w 79065"/>
                    <a:gd name="connsiteY0" fmla="*/ 40312 h 80623"/>
                    <a:gd name="connsiteX1" fmla="*/ 39533 w 79065"/>
                    <a:gd name="connsiteY1" fmla="*/ 80624 h 80623"/>
                    <a:gd name="connsiteX2" fmla="*/ 0 w 79065"/>
                    <a:gd name="connsiteY2" fmla="*/ 40312 h 80623"/>
                    <a:gd name="connsiteX3" fmla="*/ 39533 w 79065"/>
                    <a:gd name="connsiteY3" fmla="*/ 0 h 80623"/>
                    <a:gd name="connsiteX4" fmla="*/ 79066 w 79065"/>
                    <a:gd name="connsiteY4" fmla="*/ 40312 h 80623"/>
                    <a:gd name="connsiteX5" fmla="*/ 12202 w 79065"/>
                    <a:gd name="connsiteY5" fmla="*/ 40312 h 80623"/>
                    <a:gd name="connsiteX6" fmla="*/ 39289 w 79065"/>
                    <a:gd name="connsiteY6" fmla="*/ 67764 h 80623"/>
                    <a:gd name="connsiteX7" fmla="*/ 66376 w 79065"/>
                    <a:gd name="connsiteY7" fmla="*/ 40312 h 80623"/>
                    <a:gd name="connsiteX8" fmla="*/ 39289 w 79065"/>
                    <a:gd name="connsiteY8" fmla="*/ 12860 h 80623"/>
                    <a:gd name="connsiteX9" fmla="*/ 12202 w 79065"/>
                    <a:gd name="connsiteY9" fmla="*/ 40312 h 8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065" h="80623">
                      <a:moveTo>
                        <a:pt x="79066" y="40312"/>
                      </a:moveTo>
                      <a:cubicBezTo>
                        <a:pt x="79066" y="62570"/>
                        <a:pt x="61252" y="80624"/>
                        <a:pt x="39533" y="80624"/>
                      </a:cubicBezTo>
                      <a:cubicBezTo>
                        <a:pt x="17814" y="80624"/>
                        <a:pt x="0" y="62570"/>
                        <a:pt x="0" y="40312"/>
                      </a:cubicBezTo>
                      <a:cubicBezTo>
                        <a:pt x="0" y="18054"/>
                        <a:pt x="17814" y="0"/>
                        <a:pt x="39533" y="0"/>
                      </a:cubicBezTo>
                      <a:cubicBezTo>
                        <a:pt x="61252" y="0"/>
                        <a:pt x="79066" y="18054"/>
                        <a:pt x="79066" y="40312"/>
                      </a:cubicBezTo>
                      <a:close/>
                      <a:moveTo>
                        <a:pt x="12202" y="40312"/>
                      </a:moveTo>
                      <a:cubicBezTo>
                        <a:pt x="12202" y="55398"/>
                        <a:pt x="24403" y="67764"/>
                        <a:pt x="39289" y="67764"/>
                      </a:cubicBezTo>
                      <a:cubicBezTo>
                        <a:pt x="54175" y="67764"/>
                        <a:pt x="66376" y="55398"/>
                        <a:pt x="66376" y="40312"/>
                      </a:cubicBezTo>
                      <a:cubicBezTo>
                        <a:pt x="66376" y="25226"/>
                        <a:pt x="54175" y="12860"/>
                        <a:pt x="39289" y="12860"/>
                      </a:cubicBezTo>
                      <a:cubicBezTo>
                        <a:pt x="24403" y="12860"/>
                        <a:pt x="12202" y="25226"/>
                        <a:pt x="12202" y="40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2" name="Forma Livre: Forma 1361">
                  <a:extLst>
                    <a:ext uri="{FF2B5EF4-FFF2-40B4-BE49-F238E27FC236}">
                      <a16:creationId xmlns:a16="http://schemas.microsoft.com/office/drawing/2014/main" id="{04A296BF-BD44-C3AB-A4DB-72DB4A248DCB}"/>
                    </a:ext>
                  </a:extLst>
                </p:cNvPr>
                <p:cNvSpPr/>
                <p:nvPr/>
              </p:nvSpPr>
              <p:spPr>
                <a:xfrm>
                  <a:off x="754530" y="732059"/>
                  <a:ext cx="79065" cy="80623"/>
                </a:xfrm>
                <a:custGeom>
                  <a:avLst/>
                  <a:gdLst>
                    <a:gd name="connsiteX0" fmla="*/ 79066 w 79065"/>
                    <a:gd name="connsiteY0" fmla="*/ 40312 h 80623"/>
                    <a:gd name="connsiteX1" fmla="*/ 39533 w 79065"/>
                    <a:gd name="connsiteY1" fmla="*/ 80624 h 80623"/>
                    <a:gd name="connsiteX2" fmla="*/ 0 w 79065"/>
                    <a:gd name="connsiteY2" fmla="*/ 40312 h 80623"/>
                    <a:gd name="connsiteX3" fmla="*/ 39533 w 79065"/>
                    <a:gd name="connsiteY3" fmla="*/ 0 h 80623"/>
                    <a:gd name="connsiteX4" fmla="*/ 79066 w 79065"/>
                    <a:gd name="connsiteY4" fmla="*/ 40312 h 80623"/>
                    <a:gd name="connsiteX5" fmla="*/ 12446 w 79065"/>
                    <a:gd name="connsiteY5" fmla="*/ 40312 h 80623"/>
                    <a:gd name="connsiteX6" fmla="*/ 39533 w 79065"/>
                    <a:gd name="connsiteY6" fmla="*/ 67764 h 80623"/>
                    <a:gd name="connsiteX7" fmla="*/ 66620 w 79065"/>
                    <a:gd name="connsiteY7" fmla="*/ 40312 h 80623"/>
                    <a:gd name="connsiteX8" fmla="*/ 39533 w 79065"/>
                    <a:gd name="connsiteY8" fmla="*/ 12860 h 80623"/>
                    <a:gd name="connsiteX9" fmla="*/ 12446 w 79065"/>
                    <a:gd name="connsiteY9" fmla="*/ 40312 h 8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065" h="80623">
                      <a:moveTo>
                        <a:pt x="79066" y="40312"/>
                      </a:moveTo>
                      <a:cubicBezTo>
                        <a:pt x="79066" y="62570"/>
                        <a:pt x="61252" y="80624"/>
                        <a:pt x="39533" y="80624"/>
                      </a:cubicBezTo>
                      <a:cubicBezTo>
                        <a:pt x="17570" y="80624"/>
                        <a:pt x="0" y="62570"/>
                        <a:pt x="0" y="40312"/>
                      </a:cubicBezTo>
                      <a:cubicBezTo>
                        <a:pt x="0" y="18054"/>
                        <a:pt x="17814" y="0"/>
                        <a:pt x="39533" y="0"/>
                      </a:cubicBezTo>
                      <a:cubicBezTo>
                        <a:pt x="61252" y="0"/>
                        <a:pt x="79066" y="18054"/>
                        <a:pt x="79066" y="40312"/>
                      </a:cubicBezTo>
                      <a:close/>
                      <a:moveTo>
                        <a:pt x="12446" y="40312"/>
                      </a:moveTo>
                      <a:cubicBezTo>
                        <a:pt x="12446" y="55398"/>
                        <a:pt x="24647" y="67764"/>
                        <a:pt x="39533" y="67764"/>
                      </a:cubicBezTo>
                      <a:cubicBezTo>
                        <a:pt x="54419" y="67764"/>
                        <a:pt x="66620" y="55398"/>
                        <a:pt x="66620" y="40312"/>
                      </a:cubicBezTo>
                      <a:cubicBezTo>
                        <a:pt x="66620" y="25226"/>
                        <a:pt x="54419" y="12860"/>
                        <a:pt x="39533" y="12860"/>
                      </a:cubicBezTo>
                      <a:cubicBezTo>
                        <a:pt x="24647" y="12860"/>
                        <a:pt x="12446" y="24978"/>
                        <a:pt x="12446" y="40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3" name="Forma Livre: Forma 1362">
                  <a:extLst>
                    <a:ext uri="{FF2B5EF4-FFF2-40B4-BE49-F238E27FC236}">
                      <a16:creationId xmlns:a16="http://schemas.microsoft.com/office/drawing/2014/main" id="{C2FBD1DD-645D-6275-0DF6-F7B16D3899B2}"/>
                    </a:ext>
                  </a:extLst>
                </p:cNvPr>
                <p:cNvSpPr/>
                <p:nvPr/>
              </p:nvSpPr>
              <p:spPr>
                <a:xfrm>
                  <a:off x="1588626" y="398187"/>
                  <a:ext cx="79065" cy="80623"/>
                </a:xfrm>
                <a:custGeom>
                  <a:avLst/>
                  <a:gdLst>
                    <a:gd name="connsiteX0" fmla="*/ 79066 w 79065"/>
                    <a:gd name="connsiteY0" fmla="*/ 40312 h 80623"/>
                    <a:gd name="connsiteX1" fmla="*/ 39533 w 79065"/>
                    <a:gd name="connsiteY1" fmla="*/ 80624 h 80623"/>
                    <a:gd name="connsiteX2" fmla="*/ 0 w 79065"/>
                    <a:gd name="connsiteY2" fmla="*/ 40312 h 80623"/>
                    <a:gd name="connsiteX3" fmla="*/ 39533 w 79065"/>
                    <a:gd name="connsiteY3" fmla="*/ 0 h 80623"/>
                    <a:gd name="connsiteX4" fmla="*/ 79066 w 79065"/>
                    <a:gd name="connsiteY4" fmla="*/ 40312 h 80623"/>
                    <a:gd name="connsiteX5" fmla="*/ 12202 w 79065"/>
                    <a:gd name="connsiteY5" fmla="*/ 40312 h 80623"/>
                    <a:gd name="connsiteX6" fmla="*/ 39289 w 79065"/>
                    <a:gd name="connsiteY6" fmla="*/ 67764 h 80623"/>
                    <a:gd name="connsiteX7" fmla="*/ 66376 w 79065"/>
                    <a:gd name="connsiteY7" fmla="*/ 40312 h 80623"/>
                    <a:gd name="connsiteX8" fmla="*/ 39289 w 79065"/>
                    <a:gd name="connsiteY8" fmla="*/ 12860 h 80623"/>
                    <a:gd name="connsiteX9" fmla="*/ 12202 w 79065"/>
                    <a:gd name="connsiteY9" fmla="*/ 40312 h 8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065" h="80623">
                      <a:moveTo>
                        <a:pt x="79066" y="40312"/>
                      </a:moveTo>
                      <a:cubicBezTo>
                        <a:pt x="79066" y="62570"/>
                        <a:pt x="61251" y="80624"/>
                        <a:pt x="39533" y="80624"/>
                      </a:cubicBezTo>
                      <a:cubicBezTo>
                        <a:pt x="17570" y="80624"/>
                        <a:pt x="0" y="62570"/>
                        <a:pt x="0" y="40312"/>
                      </a:cubicBezTo>
                      <a:cubicBezTo>
                        <a:pt x="0" y="18054"/>
                        <a:pt x="17814" y="0"/>
                        <a:pt x="39533" y="0"/>
                      </a:cubicBezTo>
                      <a:cubicBezTo>
                        <a:pt x="61251" y="0"/>
                        <a:pt x="79066" y="18054"/>
                        <a:pt x="79066" y="40312"/>
                      </a:cubicBezTo>
                      <a:close/>
                      <a:moveTo>
                        <a:pt x="12202" y="40312"/>
                      </a:moveTo>
                      <a:cubicBezTo>
                        <a:pt x="12202" y="55398"/>
                        <a:pt x="24403" y="67764"/>
                        <a:pt x="39289" y="67764"/>
                      </a:cubicBezTo>
                      <a:cubicBezTo>
                        <a:pt x="54175" y="67764"/>
                        <a:pt x="66376" y="55398"/>
                        <a:pt x="66376" y="40312"/>
                      </a:cubicBezTo>
                      <a:cubicBezTo>
                        <a:pt x="66376" y="25226"/>
                        <a:pt x="54175" y="12860"/>
                        <a:pt x="39289" y="12860"/>
                      </a:cubicBezTo>
                      <a:cubicBezTo>
                        <a:pt x="24403" y="12860"/>
                        <a:pt x="12202" y="24978"/>
                        <a:pt x="12202" y="40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4" name="Forma Livre: Forma 1363">
                  <a:extLst>
                    <a:ext uri="{FF2B5EF4-FFF2-40B4-BE49-F238E27FC236}">
                      <a16:creationId xmlns:a16="http://schemas.microsoft.com/office/drawing/2014/main" id="{F44DDB6E-C58C-F485-399A-1657645FC5CE}"/>
                    </a:ext>
                  </a:extLst>
                </p:cNvPr>
                <p:cNvSpPr/>
                <p:nvPr/>
              </p:nvSpPr>
              <p:spPr>
                <a:xfrm>
                  <a:off x="1269678" y="1930781"/>
                  <a:ext cx="79065" cy="80623"/>
                </a:xfrm>
                <a:custGeom>
                  <a:avLst/>
                  <a:gdLst>
                    <a:gd name="connsiteX0" fmla="*/ 79066 w 79065"/>
                    <a:gd name="connsiteY0" fmla="*/ 40312 h 80623"/>
                    <a:gd name="connsiteX1" fmla="*/ 39533 w 79065"/>
                    <a:gd name="connsiteY1" fmla="*/ 80624 h 80623"/>
                    <a:gd name="connsiteX2" fmla="*/ 0 w 79065"/>
                    <a:gd name="connsiteY2" fmla="*/ 40312 h 80623"/>
                    <a:gd name="connsiteX3" fmla="*/ 39533 w 79065"/>
                    <a:gd name="connsiteY3" fmla="*/ 0 h 80623"/>
                    <a:gd name="connsiteX4" fmla="*/ 79066 w 79065"/>
                    <a:gd name="connsiteY4" fmla="*/ 40312 h 80623"/>
                    <a:gd name="connsiteX5" fmla="*/ 12446 w 79065"/>
                    <a:gd name="connsiteY5" fmla="*/ 40312 h 80623"/>
                    <a:gd name="connsiteX6" fmla="*/ 39533 w 79065"/>
                    <a:gd name="connsiteY6" fmla="*/ 67764 h 80623"/>
                    <a:gd name="connsiteX7" fmla="*/ 66620 w 79065"/>
                    <a:gd name="connsiteY7" fmla="*/ 40312 h 80623"/>
                    <a:gd name="connsiteX8" fmla="*/ 39533 w 79065"/>
                    <a:gd name="connsiteY8" fmla="*/ 12860 h 80623"/>
                    <a:gd name="connsiteX9" fmla="*/ 12446 w 79065"/>
                    <a:gd name="connsiteY9" fmla="*/ 40312 h 8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065" h="80623">
                      <a:moveTo>
                        <a:pt x="79066" y="40312"/>
                      </a:moveTo>
                      <a:cubicBezTo>
                        <a:pt x="79066" y="62570"/>
                        <a:pt x="61252" y="80624"/>
                        <a:pt x="39533" y="80624"/>
                      </a:cubicBezTo>
                      <a:cubicBezTo>
                        <a:pt x="17570" y="80624"/>
                        <a:pt x="0" y="62570"/>
                        <a:pt x="0" y="40312"/>
                      </a:cubicBezTo>
                      <a:cubicBezTo>
                        <a:pt x="0" y="18054"/>
                        <a:pt x="17814" y="0"/>
                        <a:pt x="39533" y="0"/>
                      </a:cubicBezTo>
                      <a:cubicBezTo>
                        <a:pt x="61252" y="0"/>
                        <a:pt x="79066" y="18054"/>
                        <a:pt x="79066" y="40312"/>
                      </a:cubicBezTo>
                      <a:close/>
                      <a:moveTo>
                        <a:pt x="12446" y="40312"/>
                      </a:moveTo>
                      <a:cubicBezTo>
                        <a:pt x="12446" y="55398"/>
                        <a:pt x="24647" y="67764"/>
                        <a:pt x="39533" y="67764"/>
                      </a:cubicBezTo>
                      <a:cubicBezTo>
                        <a:pt x="54419" y="67764"/>
                        <a:pt x="66620" y="55398"/>
                        <a:pt x="66620" y="40312"/>
                      </a:cubicBezTo>
                      <a:cubicBezTo>
                        <a:pt x="66620" y="25226"/>
                        <a:pt x="54419" y="12860"/>
                        <a:pt x="39533" y="12860"/>
                      </a:cubicBezTo>
                      <a:cubicBezTo>
                        <a:pt x="24403" y="12613"/>
                        <a:pt x="12446" y="24979"/>
                        <a:pt x="12446" y="40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5" name="Forma Livre: Forma 1364">
                  <a:extLst>
                    <a:ext uri="{FF2B5EF4-FFF2-40B4-BE49-F238E27FC236}">
                      <a16:creationId xmlns:a16="http://schemas.microsoft.com/office/drawing/2014/main" id="{AC17CEF6-F583-75DF-47F9-8F9F9603CDB4}"/>
                    </a:ext>
                  </a:extLst>
                </p:cNvPr>
                <p:cNvSpPr/>
                <p:nvPr/>
              </p:nvSpPr>
              <p:spPr>
                <a:xfrm>
                  <a:off x="1130825" y="-6167"/>
                  <a:ext cx="79065" cy="80623"/>
                </a:xfrm>
                <a:custGeom>
                  <a:avLst/>
                  <a:gdLst>
                    <a:gd name="connsiteX0" fmla="*/ 79066 w 79065"/>
                    <a:gd name="connsiteY0" fmla="*/ 40312 h 80623"/>
                    <a:gd name="connsiteX1" fmla="*/ 39533 w 79065"/>
                    <a:gd name="connsiteY1" fmla="*/ 80624 h 80623"/>
                    <a:gd name="connsiteX2" fmla="*/ 0 w 79065"/>
                    <a:gd name="connsiteY2" fmla="*/ 40312 h 80623"/>
                    <a:gd name="connsiteX3" fmla="*/ 39533 w 79065"/>
                    <a:gd name="connsiteY3" fmla="*/ 0 h 80623"/>
                    <a:gd name="connsiteX4" fmla="*/ 79066 w 79065"/>
                    <a:gd name="connsiteY4" fmla="*/ 40312 h 80623"/>
                    <a:gd name="connsiteX5" fmla="*/ 12445 w 79065"/>
                    <a:gd name="connsiteY5" fmla="*/ 40312 h 80623"/>
                    <a:gd name="connsiteX6" fmla="*/ 39533 w 79065"/>
                    <a:gd name="connsiteY6" fmla="*/ 67764 h 80623"/>
                    <a:gd name="connsiteX7" fmla="*/ 66620 w 79065"/>
                    <a:gd name="connsiteY7" fmla="*/ 40312 h 80623"/>
                    <a:gd name="connsiteX8" fmla="*/ 39533 w 79065"/>
                    <a:gd name="connsiteY8" fmla="*/ 12860 h 80623"/>
                    <a:gd name="connsiteX9" fmla="*/ 12445 w 79065"/>
                    <a:gd name="connsiteY9" fmla="*/ 40312 h 8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065" h="80623">
                      <a:moveTo>
                        <a:pt x="79066" y="40312"/>
                      </a:moveTo>
                      <a:cubicBezTo>
                        <a:pt x="79066" y="62570"/>
                        <a:pt x="61252" y="80624"/>
                        <a:pt x="39533" y="80624"/>
                      </a:cubicBezTo>
                      <a:cubicBezTo>
                        <a:pt x="17570" y="80624"/>
                        <a:pt x="0" y="62570"/>
                        <a:pt x="0" y="40312"/>
                      </a:cubicBezTo>
                      <a:cubicBezTo>
                        <a:pt x="0" y="18054"/>
                        <a:pt x="17814" y="0"/>
                        <a:pt x="39533" y="0"/>
                      </a:cubicBezTo>
                      <a:cubicBezTo>
                        <a:pt x="61496" y="247"/>
                        <a:pt x="79066" y="18301"/>
                        <a:pt x="79066" y="40312"/>
                      </a:cubicBezTo>
                      <a:close/>
                      <a:moveTo>
                        <a:pt x="12445" y="40312"/>
                      </a:moveTo>
                      <a:cubicBezTo>
                        <a:pt x="12445" y="55398"/>
                        <a:pt x="24647" y="67764"/>
                        <a:pt x="39533" y="67764"/>
                      </a:cubicBezTo>
                      <a:cubicBezTo>
                        <a:pt x="54419" y="67764"/>
                        <a:pt x="66620" y="55398"/>
                        <a:pt x="66620" y="40312"/>
                      </a:cubicBezTo>
                      <a:cubicBezTo>
                        <a:pt x="66620" y="25226"/>
                        <a:pt x="54419" y="12860"/>
                        <a:pt x="39533" y="12860"/>
                      </a:cubicBezTo>
                      <a:cubicBezTo>
                        <a:pt x="24647" y="12860"/>
                        <a:pt x="12445" y="25226"/>
                        <a:pt x="12445" y="40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6" name="Forma Livre: Forma 1365">
                  <a:extLst>
                    <a:ext uri="{FF2B5EF4-FFF2-40B4-BE49-F238E27FC236}">
                      <a16:creationId xmlns:a16="http://schemas.microsoft.com/office/drawing/2014/main" id="{C2C7340C-9CB6-22CB-ED58-F13E93A27FB9}"/>
                    </a:ext>
                  </a:extLst>
                </p:cNvPr>
                <p:cNvSpPr/>
                <p:nvPr/>
              </p:nvSpPr>
              <p:spPr>
                <a:xfrm>
                  <a:off x="363106" y="2979880"/>
                  <a:ext cx="115670" cy="117720"/>
                </a:xfrm>
                <a:custGeom>
                  <a:avLst/>
                  <a:gdLst>
                    <a:gd name="connsiteX0" fmla="*/ 115670 w 115670"/>
                    <a:gd name="connsiteY0" fmla="*/ 58860 h 117720"/>
                    <a:gd name="connsiteX1" fmla="*/ 57835 w 115670"/>
                    <a:gd name="connsiteY1" fmla="*/ 117721 h 117720"/>
                    <a:gd name="connsiteX2" fmla="*/ 0 w 115670"/>
                    <a:gd name="connsiteY2" fmla="*/ 58860 h 117720"/>
                    <a:gd name="connsiteX3" fmla="*/ 57835 w 115670"/>
                    <a:gd name="connsiteY3" fmla="*/ 0 h 117720"/>
                    <a:gd name="connsiteX4" fmla="*/ 115670 w 115670"/>
                    <a:gd name="connsiteY4" fmla="*/ 58860 h 117720"/>
                    <a:gd name="connsiteX5" fmla="*/ 18058 w 115670"/>
                    <a:gd name="connsiteY5" fmla="*/ 58860 h 117720"/>
                    <a:gd name="connsiteX6" fmla="*/ 57591 w 115670"/>
                    <a:gd name="connsiteY6" fmla="*/ 99172 h 117720"/>
                    <a:gd name="connsiteX7" fmla="*/ 97124 w 115670"/>
                    <a:gd name="connsiteY7" fmla="*/ 58860 h 117720"/>
                    <a:gd name="connsiteX8" fmla="*/ 57591 w 115670"/>
                    <a:gd name="connsiteY8" fmla="*/ 18548 h 117720"/>
                    <a:gd name="connsiteX9" fmla="*/ 18058 w 115670"/>
                    <a:gd name="connsiteY9" fmla="*/ 58860 h 117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5670" h="117720">
                      <a:moveTo>
                        <a:pt x="115670" y="58860"/>
                      </a:moveTo>
                      <a:cubicBezTo>
                        <a:pt x="115670" y="91258"/>
                        <a:pt x="89559" y="117721"/>
                        <a:pt x="57835" y="117721"/>
                      </a:cubicBezTo>
                      <a:cubicBezTo>
                        <a:pt x="25867" y="117721"/>
                        <a:pt x="0" y="91258"/>
                        <a:pt x="0" y="58860"/>
                      </a:cubicBezTo>
                      <a:cubicBezTo>
                        <a:pt x="0" y="26463"/>
                        <a:pt x="26111" y="0"/>
                        <a:pt x="57835" y="0"/>
                      </a:cubicBezTo>
                      <a:cubicBezTo>
                        <a:pt x="89803" y="0"/>
                        <a:pt x="115670" y="26463"/>
                        <a:pt x="115670" y="58860"/>
                      </a:cubicBezTo>
                      <a:close/>
                      <a:moveTo>
                        <a:pt x="18058" y="58860"/>
                      </a:moveTo>
                      <a:cubicBezTo>
                        <a:pt x="18058" y="81119"/>
                        <a:pt x="35872" y="99172"/>
                        <a:pt x="57591" y="99172"/>
                      </a:cubicBezTo>
                      <a:cubicBezTo>
                        <a:pt x="79310" y="99172"/>
                        <a:pt x="97124" y="81119"/>
                        <a:pt x="97124" y="58860"/>
                      </a:cubicBezTo>
                      <a:cubicBezTo>
                        <a:pt x="97124" y="36602"/>
                        <a:pt x="79310" y="18548"/>
                        <a:pt x="57591" y="18548"/>
                      </a:cubicBezTo>
                      <a:cubicBezTo>
                        <a:pt x="35872" y="18548"/>
                        <a:pt x="18058" y="36602"/>
                        <a:pt x="18058" y="588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7" name="Forma Livre: Forma 1366">
                  <a:extLst>
                    <a:ext uri="{FF2B5EF4-FFF2-40B4-BE49-F238E27FC236}">
                      <a16:creationId xmlns:a16="http://schemas.microsoft.com/office/drawing/2014/main" id="{2CFBB635-EE19-BBAD-4929-CCE8383B85EE}"/>
                    </a:ext>
                  </a:extLst>
                </p:cNvPr>
                <p:cNvSpPr/>
                <p:nvPr/>
              </p:nvSpPr>
              <p:spPr>
                <a:xfrm>
                  <a:off x="434119" y="3277149"/>
                  <a:ext cx="72232" cy="73204"/>
                </a:xfrm>
                <a:custGeom>
                  <a:avLst/>
                  <a:gdLst>
                    <a:gd name="connsiteX0" fmla="*/ 72233 w 72232"/>
                    <a:gd name="connsiteY0" fmla="*/ 36602 h 73204"/>
                    <a:gd name="connsiteX1" fmla="*/ 36117 w 72232"/>
                    <a:gd name="connsiteY1" fmla="*/ 73205 h 73204"/>
                    <a:gd name="connsiteX2" fmla="*/ 0 w 72232"/>
                    <a:gd name="connsiteY2" fmla="*/ 36602 h 73204"/>
                    <a:gd name="connsiteX3" fmla="*/ 36117 w 72232"/>
                    <a:gd name="connsiteY3" fmla="*/ 0 h 73204"/>
                    <a:gd name="connsiteX4" fmla="*/ 72233 w 72232"/>
                    <a:gd name="connsiteY4" fmla="*/ 36602 h 73204"/>
                    <a:gd name="connsiteX5" fmla="*/ 11469 w 72232"/>
                    <a:gd name="connsiteY5" fmla="*/ 36602 h 73204"/>
                    <a:gd name="connsiteX6" fmla="*/ 36117 w 72232"/>
                    <a:gd name="connsiteY6" fmla="*/ 61581 h 73204"/>
                    <a:gd name="connsiteX7" fmla="*/ 60764 w 72232"/>
                    <a:gd name="connsiteY7" fmla="*/ 36602 h 73204"/>
                    <a:gd name="connsiteX8" fmla="*/ 36117 w 72232"/>
                    <a:gd name="connsiteY8" fmla="*/ 11624 h 73204"/>
                    <a:gd name="connsiteX9" fmla="*/ 11469 w 72232"/>
                    <a:gd name="connsiteY9" fmla="*/ 36602 h 73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32" h="73204">
                      <a:moveTo>
                        <a:pt x="72233" y="36602"/>
                      </a:moveTo>
                      <a:cubicBezTo>
                        <a:pt x="72233" y="56882"/>
                        <a:pt x="56127" y="73205"/>
                        <a:pt x="36117" y="73205"/>
                      </a:cubicBezTo>
                      <a:cubicBezTo>
                        <a:pt x="16106" y="73205"/>
                        <a:pt x="0" y="56882"/>
                        <a:pt x="0" y="36602"/>
                      </a:cubicBezTo>
                      <a:cubicBezTo>
                        <a:pt x="0" y="16323"/>
                        <a:pt x="16106" y="0"/>
                        <a:pt x="36117" y="0"/>
                      </a:cubicBezTo>
                      <a:cubicBezTo>
                        <a:pt x="56127" y="0"/>
                        <a:pt x="72233" y="16570"/>
                        <a:pt x="72233" y="36602"/>
                      </a:cubicBezTo>
                      <a:close/>
                      <a:moveTo>
                        <a:pt x="11469" y="36602"/>
                      </a:moveTo>
                      <a:cubicBezTo>
                        <a:pt x="11469" y="50452"/>
                        <a:pt x="22451" y="61581"/>
                        <a:pt x="36117" y="61581"/>
                      </a:cubicBezTo>
                      <a:cubicBezTo>
                        <a:pt x="49782" y="61581"/>
                        <a:pt x="60764" y="50452"/>
                        <a:pt x="60764" y="36602"/>
                      </a:cubicBezTo>
                      <a:cubicBezTo>
                        <a:pt x="60764" y="22753"/>
                        <a:pt x="49782" y="11624"/>
                        <a:pt x="36117" y="11624"/>
                      </a:cubicBezTo>
                      <a:cubicBezTo>
                        <a:pt x="22451" y="11624"/>
                        <a:pt x="11469" y="22753"/>
                        <a:pt x="11469" y="366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grpSp>
              <p:nvGrpSpPr>
                <p:cNvPr id="1368" name="Gráfico 4">
                  <a:extLst>
                    <a:ext uri="{FF2B5EF4-FFF2-40B4-BE49-F238E27FC236}">
                      <a16:creationId xmlns:a16="http://schemas.microsoft.com/office/drawing/2014/main" id="{DD1BC9FF-EF44-A2FD-2FC7-22BDA17D4922}"/>
                    </a:ext>
                  </a:extLst>
                </p:cNvPr>
                <p:cNvGrpSpPr/>
                <p:nvPr/>
              </p:nvGrpSpPr>
              <p:grpSpPr>
                <a:xfrm>
                  <a:off x="1630355" y="5614745"/>
                  <a:ext cx="76625" cy="77656"/>
                  <a:chOff x="1630355" y="5614745"/>
                  <a:chExt cx="76625" cy="77656"/>
                </a:xfrm>
                <a:solidFill>
                  <a:srgbClr val="FFFFFF"/>
                </a:solidFill>
              </p:grpSpPr>
              <p:sp>
                <p:nvSpPr>
                  <p:cNvPr id="1369" name="Forma Livre: Forma 1368">
                    <a:extLst>
                      <a:ext uri="{FF2B5EF4-FFF2-40B4-BE49-F238E27FC236}">
                        <a16:creationId xmlns:a16="http://schemas.microsoft.com/office/drawing/2014/main" id="{9A726B3E-FB05-E6F9-09E1-5842B75CA69E}"/>
                      </a:ext>
                    </a:extLst>
                  </p:cNvPr>
                  <p:cNvSpPr/>
                  <p:nvPr/>
                </p:nvSpPr>
                <p:spPr>
                  <a:xfrm>
                    <a:off x="1630355" y="5614745"/>
                    <a:ext cx="76625" cy="77656"/>
                  </a:xfrm>
                  <a:custGeom>
                    <a:avLst/>
                    <a:gdLst>
                      <a:gd name="connsiteX0" fmla="*/ 76625 w 76625"/>
                      <a:gd name="connsiteY0" fmla="*/ 38828 h 77656"/>
                      <a:gd name="connsiteX1" fmla="*/ 38313 w 76625"/>
                      <a:gd name="connsiteY1" fmla="*/ 77656 h 77656"/>
                      <a:gd name="connsiteX2" fmla="*/ 0 w 76625"/>
                      <a:gd name="connsiteY2" fmla="*/ 38828 h 77656"/>
                      <a:gd name="connsiteX3" fmla="*/ 38313 w 76625"/>
                      <a:gd name="connsiteY3" fmla="*/ 0 h 77656"/>
                      <a:gd name="connsiteX4" fmla="*/ 76625 w 76625"/>
                      <a:gd name="connsiteY4" fmla="*/ 38828 h 77656"/>
                      <a:gd name="connsiteX5" fmla="*/ 12934 w 76625"/>
                      <a:gd name="connsiteY5" fmla="*/ 38828 h 77656"/>
                      <a:gd name="connsiteX6" fmla="*/ 38313 w 76625"/>
                      <a:gd name="connsiteY6" fmla="*/ 64549 h 77656"/>
                      <a:gd name="connsiteX7" fmla="*/ 63692 w 76625"/>
                      <a:gd name="connsiteY7" fmla="*/ 38828 h 77656"/>
                      <a:gd name="connsiteX8" fmla="*/ 38313 w 76625"/>
                      <a:gd name="connsiteY8" fmla="*/ 13108 h 77656"/>
                      <a:gd name="connsiteX9" fmla="*/ 12934 w 76625"/>
                      <a:gd name="connsiteY9" fmla="*/ 38828 h 77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625" h="77656">
                        <a:moveTo>
                          <a:pt x="76625" y="38828"/>
                        </a:moveTo>
                        <a:cubicBezTo>
                          <a:pt x="76625" y="60344"/>
                          <a:pt x="59543" y="77656"/>
                          <a:pt x="38313" y="77656"/>
                        </a:cubicBezTo>
                        <a:cubicBezTo>
                          <a:pt x="17082" y="77656"/>
                          <a:pt x="0" y="60344"/>
                          <a:pt x="0" y="38828"/>
                        </a:cubicBezTo>
                        <a:cubicBezTo>
                          <a:pt x="0" y="17312"/>
                          <a:pt x="17082" y="0"/>
                          <a:pt x="38313" y="0"/>
                        </a:cubicBezTo>
                        <a:cubicBezTo>
                          <a:pt x="59299" y="0"/>
                          <a:pt x="76625" y="17559"/>
                          <a:pt x="76625" y="38828"/>
                        </a:cubicBezTo>
                        <a:close/>
                        <a:moveTo>
                          <a:pt x="12934" y="38828"/>
                        </a:moveTo>
                        <a:cubicBezTo>
                          <a:pt x="12934" y="52925"/>
                          <a:pt x="24403" y="64549"/>
                          <a:pt x="38313" y="64549"/>
                        </a:cubicBezTo>
                        <a:cubicBezTo>
                          <a:pt x="52222" y="64549"/>
                          <a:pt x="63692" y="52925"/>
                          <a:pt x="63692" y="38828"/>
                        </a:cubicBezTo>
                        <a:cubicBezTo>
                          <a:pt x="63692" y="24731"/>
                          <a:pt x="52222" y="13108"/>
                          <a:pt x="38313" y="13108"/>
                        </a:cubicBezTo>
                        <a:cubicBezTo>
                          <a:pt x="24159" y="13108"/>
                          <a:pt x="12934" y="24731"/>
                          <a:pt x="12934" y="388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70" name="Forma Livre: Forma 1369">
                    <a:extLst>
                      <a:ext uri="{FF2B5EF4-FFF2-40B4-BE49-F238E27FC236}">
                        <a16:creationId xmlns:a16="http://schemas.microsoft.com/office/drawing/2014/main" id="{69E60794-DAD0-E08C-B08A-0A0CA5A25EFE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662083" y="5621434"/>
                    <a:ext cx="12933" cy="64547"/>
                  </a:xfrm>
                  <a:custGeom>
                    <a:avLst/>
                    <a:gdLst>
                      <a:gd name="connsiteX0" fmla="*/ 0 w 12933"/>
                      <a:gd name="connsiteY0" fmla="*/ 0 h 64547"/>
                      <a:gd name="connsiteX1" fmla="*/ 12933 w 12933"/>
                      <a:gd name="connsiteY1" fmla="*/ 0 h 64547"/>
                      <a:gd name="connsiteX2" fmla="*/ 12933 w 12933"/>
                      <a:gd name="connsiteY2" fmla="*/ 64548 h 64547"/>
                      <a:gd name="connsiteX3" fmla="*/ 0 w 12933"/>
                      <a:gd name="connsiteY3" fmla="*/ 64548 h 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33" h="64547">
                        <a:moveTo>
                          <a:pt x="0" y="0"/>
                        </a:moveTo>
                        <a:lnTo>
                          <a:pt x="12933" y="0"/>
                        </a:lnTo>
                        <a:lnTo>
                          <a:pt x="12933" y="64548"/>
                        </a:lnTo>
                        <a:lnTo>
                          <a:pt x="0" y="645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71" name="Forma Livre: Forma 1370">
                    <a:extLst>
                      <a:ext uri="{FF2B5EF4-FFF2-40B4-BE49-F238E27FC236}">
                        <a16:creationId xmlns:a16="http://schemas.microsoft.com/office/drawing/2014/main" id="{53276D1A-C603-7795-140B-F760A2DB04F5}"/>
                      </a:ext>
                    </a:extLst>
                  </p:cNvPr>
                  <p:cNvSpPr/>
                  <p:nvPr/>
                </p:nvSpPr>
                <p:spPr>
                  <a:xfrm rot="-2700486">
                    <a:off x="1636718" y="5647136"/>
                    <a:ext cx="63691" cy="13107"/>
                  </a:xfrm>
                  <a:custGeom>
                    <a:avLst/>
                    <a:gdLst>
                      <a:gd name="connsiteX0" fmla="*/ 0 w 63691"/>
                      <a:gd name="connsiteY0" fmla="*/ 0 h 13107"/>
                      <a:gd name="connsiteX1" fmla="*/ 63691 w 63691"/>
                      <a:gd name="connsiteY1" fmla="*/ 0 h 13107"/>
                      <a:gd name="connsiteX2" fmla="*/ 63691 w 63691"/>
                      <a:gd name="connsiteY2" fmla="*/ 13107 h 13107"/>
                      <a:gd name="connsiteX3" fmla="*/ 0 w 63691"/>
                      <a:gd name="connsiteY3" fmla="*/ 13107 h 13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691" h="13107">
                        <a:moveTo>
                          <a:pt x="0" y="0"/>
                        </a:moveTo>
                        <a:lnTo>
                          <a:pt x="63691" y="0"/>
                        </a:lnTo>
                        <a:lnTo>
                          <a:pt x="63691" y="13107"/>
                        </a:lnTo>
                        <a:lnTo>
                          <a:pt x="0" y="13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372" name="Gráfico 4">
                  <a:extLst>
                    <a:ext uri="{FF2B5EF4-FFF2-40B4-BE49-F238E27FC236}">
                      <a16:creationId xmlns:a16="http://schemas.microsoft.com/office/drawing/2014/main" id="{04528F73-D030-1D4E-0A04-4DD6AFD6B94F}"/>
                    </a:ext>
                  </a:extLst>
                </p:cNvPr>
                <p:cNvGrpSpPr/>
                <p:nvPr/>
              </p:nvGrpSpPr>
              <p:grpSpPr>
                <a:xfrm>
                  <a:off x="1382176" y="6382402"/>
                  <a:ext cx="76625" cy="77655"/>
                  <a:chOff x="1382176" y="6382402"/>
                  <a:chExt cx="76625" cy="77655"/>
                </a:xfrm>
                <a:solidFill>
                  <a:srgbClr val="FFFFFF"/>
                </a:solidFill>
              </p:grpSpPr>
              <p:sp>
                <p:nvSpPr>
                  <p:cNvPr id="1373" name="Forma Livre: Forma 1372">
                    <a:extLst>
                      <a:ext uri="{FF2B5EF4-FFF2-40B4-BE49-F238E27FC236}">
                        <a16:creationId xmlns:a16="http://schemas.microsoft.com/office/drawing/2014/main" id="{29427C70-6DF1-FEFA-2396-C5BDC1A3C2FD}"/>
                      </a:ext>
                    </a:extLst>
                  </p:cNvPr>
                  <p:cNvSpPr/>
                  <p:nvPr/>
                </p:nvSpPr>
                <p:spPr>
                  <a:xfrm>
                    <a:off x="1382176" y="6382402"/>
                    <a:ext cx="76625" cy="77655"/>
                  </a:xfrm>
                  <a:custGeom>
                    <a:avLst/>
                    <a:gdLst>
                      <a:gd name="connsiteX0" fmla="*/ 76625 w 76625"/>
                      <a:gd name="connsiteY0" fmla="*/ 38827 h 77655"/>
                      <a:gd name="connsiteX1" fmla="*/ 38313 w 76625"/>
                      <a:gd name="connsiteY1" fmla="*/ 77656 h 77655"/>
                      <a:gd name="connsiteX2" fmla="*/ 0 w 76625"/>
                      <a:gd name="connsiteY2" fmla="*/ 38827 h 77655"/>
                      <a:gd name="connsiteX3" fmla="*/ 38313 w 76625"/>
                      <a:gd name="connsiteY3" fmla="*/ 0 h 77655"/>
                      <a:gd name="connsiteX4" fmla="*/ 76625 w 76625"/>
                      <a:gd name="connsiteY4" fmla="*/ 38827 h 77655"/>
                      <a:gd name="connsiteX5" fmla="*/ 12934 w 76625"/>
                      <a:gd name="connsiteY5" fmla="*/ 38827 h 77655"/>
                      <a:gd name="connsiteX6" fmla="*/ 38313 w 76625"/>
                      <a:gd name="connsiteY6" fmla="*/ 64548 h 77655"/>
                      <a:gd name="connsiteX7" fmla="*/ 63692 w 76625"/>
                      <a:gd name="connsiteY7" fmla="*/ 38827 h 77655"/>
                      <a:gd name="connsiteX8" fmla="*/ 38313 w 76625"/>
                      <a:gd name="connsiteY8" fmla="*/ 13108 h 77655"/>
                      <a:gd name="connsiteX9" fmla="*/ 12934 w 76625"/>
                      <a:gd name="connsiteY9" fmla="*/ 38827 h 77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625" h="77655">
                        <a:moveTo>
                          <a:pt x="76625" y="38827"/>
                        </a:moveTo>
                        <a:cubicBezTo>
                          <a:pt x="76625" y="60343"/>
                          <a:pt x="59543" y="77656"/>
                          <a:pt x="38313" y="77656"/>
                        </a:cubicBezTo>
                        <a:cubicBezTo>
                          <a:pt x="17082" y="77656"/>
                          <a:pt x="0" y="60343"/>
                          <a:pt x="0" y="38827"/>
                        </a:cubicBezTo>
                        <a:cubicBezTo>
                          <a:pt x="0" y="17311"/>
                          <a:pt x="17082" y="0"/>
                          <a:pt x="38313" y="0"/>
                        </a:cubicBezTo>
                        <a:cubicBezTo>
                          <a:pt x="59543" y="0"/>
                          <a:pt x="76625" y="17559"/>
                          <a:pt x="76625" y="38827"/>
                        </a:cubicBezTo>
                        <a:close/>
                        <a:moveTo>
                          <a:pt x="12934" y="38827"/>
                        </a:moveTo>
                        <a:cubicBezTo>
                          <a:pt x="12934" y="52924"/>
                          <a:pt x="24403" y="64548"/>
                          <a:pt x="38313" y="64548"/>
                        </a:cubicBezTo>
                        <a:cubicBezTo>
                          <a:pt x="52222" y="64548"/>
                          <a:pt x="63692" y="52924"/>
                          <a:pt x="63692" y="38827"/>
                        </a:cubicBezTo>
                        <a:cubicBezTo>
                          <a:pt x="63692" y="24731"/>
                          <a:pt x="52222" y="13108"/>
                          <a:pt x="38313" y="13108"/>
                        </a:cubicBezTo>
                        <a:cubicBezTo>
                          <a:pt x="24403" y="13108"/>
                          <a:pt x="12934" y="24731"/>
                          <a:pt x="12934" y="388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74" name="Forma Livre: Forma 1373">
                    <a:extLst>
                      <a:ext uri="{FF2B5EF4-FFF2-40B4-BE49-F238E27FC236}">
                        <a16:creationId xmlns:a16="http://schemas.microsoft.com/office/drawing/2014/main" id="{7F916D72-971F-188A-FF84-09E85E2EB51E}"/>
                      </a:ext>
                    </a:extLst>
                  </p:cNvPr>
                  <p:cNvSpPr/>
                  <p:nvPr/>
                </p:nvSpPr>
                <p:spPr>
                  <a:xfrm rot="-2699514">
                    <a:off x="1414065" y="6389001"/>
                    <a:ext cx="12933" cy="64547"/>
                  </a:xfrm>
                  <a:custGeom>
                    <a:avLst/>
                    <a:gdLst>
                      <a:gd name="connsiteX0" fmla="*/ 0 w 12933"/>
                      <a:gd name="connsiteY0" fmla="*/ 0 h 64547"/>
                      <a:gd name="connsiteX1" fmla="*/ 12933 w 12933"/>
                      <a:gd name="connsiteY1" fmla="*/ 0 h 64547"/>
                      <a:gd name="connsiteX2" fmla="*/ 12933 w 12933"/>
                      <a:gd name="connsiteY2" fmla="*/ 64548 h 64547"/>
                      <a:gd name="connsiteX3" fmla="*/ 0 w 12933"/>
                      <a:gd name="connsiteY3" fmla="*/ 64548 h 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33" h="64547">
                        <a:moveTo>
                          <a:pt x="0" y="0"/>
                        </a:moveTo>
                        <a:lnTo>
                          <a:pt x="12933" y="0"/>
                        </a:lnTo>
                        <a:lnTo>
                          <a:pt x="12933" y="64548"/>
                        </a:lnTo>
                        <a:lnTo>
                          <a:pt x="0" y="645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75" name="Forma Livre: Forma 1374">
                    <a:extLst>
                      <a:ext uri="{FF2B5EF4-FFF2-40B4-BE49-F238E27FC236}">
                        <a16:creationId xmlns:a16="http://schemas.microsoft.com/office/drawing/2014/main" id="{C78CFA4B-4247-2E58-DA9E-E37E4E5983D0}"/>
                      </a:ext>
                    </a:extLst>
                  </p:cNvPr>
                  <p:cNvSpPr/>
                  <p:nvPr/>
                </p:nvSpPr>
                <p:spPr>
                  <a:xfrm rot="-2700486">
                    <a:off x="1388719" y="6414631"/>
                    <a:ext cx="63691" cy="13107"/>
                  </a:xfrm>
                  <a:custGeom>
                    <a:avLst/>
                    <a:gdLst>
                      <a:gd name="connsiteX0" fmla="*/ 0 w 63691"/>
                      <a:gd name="connsiteY0" fmla="*/ 0 h 13107"/>
                      <a:gd name="connsiteX1" fmla="*/ 63691 w 63691"/>
                      <a:gd name="connsiteY1" fmla="*/ 0 h 13107"/>
                      <a:gd name="connsiteX2" fmla="*/ 63691 w 63691"/>
                      <a:gd name="connsiteY2" fmla="*/ 13108 h 13107"/>
                      <a:gd name="connsiteX3" fmla="*/ 0 w 63691"/>
                      <a:gd name="connsiteY3" fmla="*/ 13108 h 13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691" h="13107">
                        <a:moveTo>
                          <a:pt x="0" y="0"/>
                        </a:moveTo>
                        <a:lnTo>
                          <a:pt x="63691" y="0"/>
                        </a:lnTo>
                        <a:lnTo>
                          <a:pt x="63691" y="13108"/>
                        </a:lnTo>
                        <a:lnTo>
                          <a:pt x="0" y="1310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376" name="Gráfico 4">
                  <a:extLst>
                    <a:ext uri="{FF2B5EF4-FFF2-40B4-BE49-F238E27FC236}">
                      <a16:creationId xmlns:a16="http://schemas.microsoft.com/office/drawing/2014/main" id="{4A2F36B5-B71E-98DA-EAD6-41A379D20BFF}"/>
                    </a:ext>
                  </a:extLst>
                </p:cNvPr>
                <p:cNvGrpSpPr/>
                <p:nvPr/>
              </p:nvGrpSpPr>
              <p:grpSpPr>
                <a:xfrm>
                  <a:off x="431923" y="4022054"/>
                  <a:ext cx="76625" cy="77656"/>
                  <a:chOff x="431923" y="4022054"/>
                  <a:chExt cx="76625" cy="77656"/>
                </a:xfrm>
                <a:solidFill>
                  <a:srgbClr val="FFFFFF"/>
                </a:solidFill>
              </p:grpSpPr>
              <p:sp>
                <p:nvSpPr>
                  <p:cNvPr id="1377" name="Forma Livre: Forma 1376">
                    <a:extLst>
                      <a:ext uri="{FF2B5EF4-FFF2-40B4-BE49-F238E27FC236}">
                        <a16:creationId xmlns:a16="http://schemas.microsoft.com/office/drawing/2014/main" id="{971084D8-6562-8B45-8456-E3100E525E61}"/>
                      </a:ext>
                    </a:extLst>
                  </p:cNvPr>
                  <p:cNvSpPr/>
                  <p:nvPr/>
                </p:nvSpPr>
                <p:spPr>
                  <a:xfrm>
                    <a:off x="431923" y="4022054"/>
                    <a:ext cx="76625" cy="77656"/>
                  </a:xfrm>
                  <a:custGeom>
                    <a:avLst/>
                    <a:gdLst>
                      <a:gd name="connsiteX0" fmla="*/ 76626 w 76625"/>
                      <a:gd name="connsiteY0" fmla="*/ 38828 h 77656"/>
                      <a:gd name="connsiteX1" fmla="*/ 38313 w 76625"/>
                      <a:gd name="connsiteY1" fmla="*/ 77656 h 77656"/>
                      <a:gd name="connsiteX2" fmla="*/ 0 w 76625"/>
                      <a:gd name="connsiteY2" fmla="*/ 38828 h 77656"/>
                      <a:gd name="connsiteX3" fmla="*/ 38313 w 76625"/>
                      <a:gd name="connsiteY3" fmla="*/ 0 h 77656"/>
                      <a:gd name="connsiteX4" fmla="*/ 76626 w 76625"/>
                      <a:gd name="connsiteY4" fmla="*/ 38828 h 77656"/>
                      <a:gd name="connsiteX5" fmla="*/ 12934 w 76625"/>
                      <a:gd name="connsiteY5" fmla="*/ 38828 h 77656"/>
                      <a:gd name="connsiteX6" fmla="*/ 38313 w 76625"/>
                      <a:gd name="connsiteY6" fmla="*/ 64549 h 77656"/>
                      <a:gd name="connsiteX7" fmla="*/ 63692 w 76625"/>
                      <a:gd name="connsiteY7" fmla="*/ 38828 h 77656"/>
                      <a:gd name="connsiteX8" fmla="*/ 38313 w 76625"/>
                      <a:gd name="connsiteY8" fmla="*/ 13108 h 77656"/>
                      <a:gd name="connsiteX9" fmla="*/ 12934 w 76625"/>
                      <a:gd name="connsiteY9" fmla="*/ 38828 h 77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625" h="77656">
                        <a:moveTo>
                          <a:pt x="76626" y="38828"/>
                        </a:moveTo>
                        <a:cubicBezTo>
                          <a:pt x="76626" y="60344"/>
                          <a:pt x="59543" y="77656"/>
                          <a:pt x="38313" y="77656"/>
                        </a:cubicBezTo>
                        <a:cubicBezTo>
                          <a:pt x="17082" y="77656"/>
                          <a:pt x="0" y="60344"/>
                          <a:pt x="0" y="38828"/>
                        </a:cubicBezTo>
                        <a:cubicBezTo>
                          <a:pt x="0" y="17312"/>
                          <a:pt x="17082" y="0"/>
                          <a:pt x="38313" y="0"/>
                        </a:cubicBezTo>
                        <a:cubicBezTo>
                          <a:pt x="59543" y="0"/>
                          <a:pt x="76626" y="17312"/>
                          <a:pt x="76626" y="38828"/>
                        </a:cubicBezTo>
                        <a:close/>
                        <a:moveTo>
                          <a:pt x="12934" y="38828"/>
                        </a:moveTo>
                        <a:cubicBezTo>
                          <a:pt x="12934" y="52925"/>
                          <a:pt x="24403" y="64549"/>
                          <a:pt x="38313" y="64549"/>
                        </a:cubicBezTo>
                        <a:cubicBezTo>
                          <a:pt x="52222" y="64549"/>
                          <a:pt x="63692" y="52925"/>
                          <a:pt x="63692" y="38828"/>
                        </a:cubicBezTo>
                        <a:cubicBezTo>
                          <a:pt x="63692" y="24731"/>
                          <a:pt x="52222" y="13108"/>
                          <a:pt x="38313" y="13108"/>
                        </a:cubicBezTo>
                        <a:cubicBezTo>
                          <a:pt x="24403" y="13108"/>
                          <a:pt x="12934" y="24484"/>
                          <a:pt x="12934" y="388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78" name="Forma Livre: Forma 1377">
                    <a:extLst>
                      <a:ext uri="{FF2B5EF4-FFF2-40B4-BE49-F238E27FC236}">
                        <a16:creationId xmlns:a16="http://schemas.microsoft.com/office/drawing/2014/main" id="{F0FB00DC-1852-860F-874E-691FFDD19AC0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463799" y="4028442"/>
                    <a:ext cx="12933" cy="64547"/>
                  </a:xfrm>
                  <a:custGeom>
                    <a:avLst/>
                    <a:gdLst>
                      <a:gd name="connsiteX0" fmla="*/ 0 w 12933"/>
                      <a:gd name="connsiteY0" fmla="*/ 0 h 64547"/>
                      <a:gd name="connsiteX1" fmla="*/ 12934 w 12933"/>
                      <a:gd name="connsiteY1" fmla="*/ 0 h 64547"/>
                      <a:gd name="connsiteX2" fmla="*/ 12934 w 12933"/>
                      <a:gd name="connsiteY2" fmla="*/ 64548 h 64547"/>
                      <a:gd name="connsiteX3" fmla="*/ 0 w 12933"/>
                      <a:gd name="connsiteY3" fmla="*/ 64548 h 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33" h="64547">
                        <a:moveTo>
                          <a:pt x="0" y="0"/>
                        </a:moveTo>
                        <a:lnTo>
                          <a:pt x="12934" y="0"/>
                        </a:lnTo>
                        <a:lnTo>
                          <a:pt x="12934" y="64548"/>
                        </a:lnTo>
                        <a:lnTo>
                          <a:pt x="0" y="645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79" name="Forma Livre: Forma 1378">
                    <a:extLst>
                      <a:ext uri="{FF2B5EF4-FFF2-40B4-BE49-F238E27FC236}">
                        <a16:creationId xmlns:a16="http://schemas.microsoft.com/office/drawing/2014/main" id="{CC3DFFC9-3B37-A62B-093B-6E035AA6CE43}"/>
                      </a:ext>
                    </a:extLst>
                  </p:cNvPr>
                  <p:cNvSpPr/>
                  <p:nvPr/>
                </p:nvSpPr>
                <p:spPr>
                  <a:xfrm rot="-2700486">
                    <a:off x="438372" y="4054231"/>
                    <a:ext cx="63691" cy="13107"/>
                  </a:xfrm>
                  <a:custGeom>
                    <a:avLst/>
                    <a:gdLst>
                      <a:gd name="connsiteX0" fmla="*/ 0 w 63691"/>
                      <a:gd name="connsiteY0" fmla="*/ 0 h 13107"/>
                      <a:gd name="connsiteX1" fmla="*/ 63691 w 63691"/>
                      <a:gd name="connsiteY1" fmla="*/ 0 h 13107"/>
                      <a:gd name="connsiteX2" fmla="*/ 63691 w 63691"/>
                      <a:gd name="connsiteY2" fmla="*/ 13107 h 13107"/>
                      <a:gd name="connsiteX3" fmla="*/ 0 w 63691"/>
                      <a:gd name="connsiteY3" fmla="*/ 13107 h 13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691" h="13107">
                        <a:moveTo>
                          <a:pt x="0" y="0"/>
                        </a:moveTo>
                        <a:lnTo>
                          <a:pt x="63691" y="0"/>
                        </a:lnTo>
                        <a:lnTo>
                          <a:pt x="63691" y="13107"/>
                        </a:lnTo>
                        <a:lnTo>
                          <a:pt x="0" y="13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380" name="Gráfico 4">
                <a:extLst>
                  <a:ext uri="{FF2B5EF4-FFF2-40B4-BE49-F238E27FC236}">
                    <a16:creationId xmlns:a16="http://schemas.microsoft.com/office/drawing/2014/main" id="{6FA0348A-BAA3-85C3-553E-AF8354BCAA35}"/>
                  </a:ext>
                </a:extLst>
              </p:cNvPr>
              <p:cNvGrpSpPr/>
              <p:nvPr/>
            </p:nvGrpSpPr>
            <p:grpSpPr>
              <a:xfrm>
                <a:off x="395562" y="844829"/>
                <a:ext cx="1421231" cy="5477970"/>
                <a:chOff x="395562" y="844829"/>
                <a:chExt cx="1421231" cy="5477970"/>
              </a:xfrm>
              <a:solidFill>
                <a:srgbClr val="FFFFFF"/>
              </a:solidFill>
            </p:grpSpPr>
            <p:grpSp>
              <p:nvGrpSpPr>
                <p:cNvPr id="1381" name="Gráfico 4">
                  <a:extLst>
                    <a:ext uri="{FF2B5EF4-FFF2-40B4-BE49-F238E27FC236}">
                      <a16:creationId xmlns:a16="http://schemas.microsoft.com/office/drawing/2014/main" id="{C3D11505-8FCC-E1C2-A5F7-099C75B0F691}"/>
                    </a:ext>
                  </a:extLst>
                </p:cNvPr>
                <p:cNvGrpSpPr/>
                <p:nvPr/>
              </p:nvGrpSpPr>
              <p:grpSpPr>
                <a:xfrm>
                  <a:off x="969033" y="4106387"/>
                  <a:ext cx="50758" cy="178559"/>
                  <a:chOff x="969033" y="4106387"/>
                  <a:chExt cx="50758" cy="178559"/>
                </a:xfrm>
                <a:solidFill>
                  <a:srgbClr val="FFFFFF"/>
                </a:solidFill>
              </p:grpSpPr>
              <p:grpSp>
                <p:nvGrpSpPr>
                  <p:cNvPr id="1382" name="Gráfico 4">
                    <a:extLst>
                      <a:ext uri="{FF2B5EF4-FFF2-40B4-BE49-F238E27FC236}">
                        <a16:creationId xmlns:a16="http://schemas.microsoft.com/office/drawing/2014/main" id="{59A1FE60-1582-0D5F-FFBC-39554E6F0A24}"/>
                      </a:ext>
                    </a:extLst>
                  </p:cNvPr>
                  <p:cNvGrpSpPr/>
                  <p:nvPr/>
                </p:nvGrpSpPr>
                <p:grpSpPr>
                  <a:xfrm>
                    <a:off x="969033" y="4233506"/>
                    <a:ext cx="50758" cy="51440"/>
                    <a:chOff x="969033" y="4233506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383" name="Forma Livre: Forma 1382">
                      <a:extLst>
                        <a:ext uri="{FF2B5EF4-FFF2-40B4-BE49-F238E27FC236}">
                          <a16:creationId xmlns:a16="http://schemas.microsoft.com/office/drawing/2014/main" id="{3F08F40C-7B1A-34E3-944C-BF6C24A27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9033" y="4233506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1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1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1 h 51440"/>
                        <a:gd name="connsiteX5" fmla="*/ 8541 w 50758"/>
                        <a:gd name="connsiteY5" fmla="*/ 25721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1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1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1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1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377"/>
                            <a:pt x="50758" y="25721"/>
                          </a:cubicBezTo>
                          <a:close/>
                          <a:moveTo>
                            <a:pt x="8541" y="25721"/>
                          </a:moveTo>
                          <a:cubicBezTo>
                            <a:pt x="8541" y="35118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8"/>
                            <a:pt x="42217" y="25721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84" name="Forma Livre: Forma 1383">
                      <a:extLst>
                        <a:ext uri="{FF2B5EF4-FFF2-40B4-BE49-F238E27FC236}">
                          <a16:creationId xmlns:a16="http://schemas.microsoft.com/office/drawing/2014/main" id="{3EE93019-5CD3-7192-7D2F-A7C3AE5750B0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989913" y="4237732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4 h 42784"/>
                        <a:gd name="connsiteX3" fmla="*/ 0 w 8540"/>
                        <a:gd name="connsiteY3" fmla="*/ 42784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4"/>
                          </a:lnTo>
                          <a:lnTo>
                            <a:pt x="0" y="4278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385" name="Gráfico 4">
                    <a:extLst>
                      <a:ext uri="{FF2B5EF4-FFF2-40B4-BE49-F238E27FC236}">
                        <a16:creationId xmlns:a16="http://schemas.microsoft.com/office/drawing/2014/main" id="{B61714E7-D9AA-766C-E6EB-093F240B48D6}"/>
                      </a:ext>
                    </a:extLst>
                  </p:cNvPr>
                  <p:cNvGrpSpPr/>
                  <p:nvPr/>
                </p:nvGrpSpPr>
                <p:grpSpPr>
                  <a:xfrm>
                    <a:off x="969033" y="4168463"/>
                    <a:ext cx="50758" cy="51440"/>
                    <a:chOff x="969033" y="4168463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386" name="Forma Livre: Forma 1385">
                      <a:extLst>
                        <a:ext uri="{FF2B5EF4-FFF2-40B4-BE49-F238E27FC236}">
                          <a16:creationId xmlns:a16="http://schemas.microsoft.com/office/drawing/2014/main" id="{E04F4D7C-0A5E-E6F8-EEAD-38D32F84C5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9033" y="4168463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1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1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1 h 51440"/>
                        <a:gd name="connsiteX5" fmla="*/ 8541 w 50758"/>
                        <a:gd name="connsiteY5" fmla="*/ 25721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1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1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1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1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624"/>
                            <a:pt x="50758" y="25721"/>
                          </a:cubicBezTo>
                          <a:close/>
                          <a:moveTo>
                            <a:pt x="8541" y="25721"/>
                          </a:moveTo>
                          <a:cubicBezTo>
                            <a:pt x="8541" y="35119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9"/>
                            <a:pt x="42217" y="25721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87" name="Forma Livre: Forma 1386">
                      <a:extLst>
                        <a:ext uri="{FF2B5EF4-FFF2-40B4-BE49-F238E27FC236}">
                          <a16:creationId xmlns:a16="http://schemas.microsoft.com/office/drawing/2014/main" id="{3867D2BD-3C6A-A1EF-E276-E55786F58A6E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990045" y="4172889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5 h 42784"/>
                        <a:gd name="connsiteX3" fmla="*/ 0 w 8540"/>
                        <a:gd name="connsiteY3" fmla="*/ 42785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5"/>
                          </a:lnTo>
                          <a:lnTo>
                            <a:pt x="0" y="4278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88" name="Forma Livre: Forma 1387">
                      <a:extLst>
                        <a:ext uri="{FF2B5EF4-FFF2-40B4-BE49-F238E27FC236}">
                          <a16:creationId xmlns:a16="http://schemas.microsoft.com/office/drawing/2014/main" id="{C8553901-64D7-61E0-5517-6D4693851567}"/>
                        </a:ext>
                      </a:extLst>
                    </p:cNvPr>
                    <p:cNvSpPr/>
                    <p:nvPr/>
                  </p:nvSpPr>
                  <p:spPr>
                    <a:xfrm rot="-2700486">
                      <a:off x="973144" y="4190038"/>
                      <a:ext cx="42216" cy="8655"/>
                    </a:xfrm>
                    <a:custGeom>
                      <a:avLst/>
                      <a:gdLst>
                        <a:gd name="connsiteX0" fmla="*/ 0 w 42216"/>
                        <a:gd name="connsiteY0" fmla="*/ 0 h 8655"/>
                        <a:gd name="connsiteX1" fmla="*/ 42217 w 42216"/>
                        <a:gd name="connsiteY1" fmla="*/ 0 h 8655"/>
                        <a:gd name="connsiteX2" fmla="*/ 42217 w 42216"/>
                        <a:gd name="connsiteY2" fmla="*/ 8656 h 8655"/>
                        <a:gd name="connsiteX3" fmla="*/ 0 w 42216"/>
                        <a:gd name="connsiteY3" fmla="*/ 8656 h 8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216" h="8655">
                          <a:moveTo>
                            <a:pt x="0" y="0"/>
                          </a:moveTo>
                          <a:lnTo>
                            <a:pt x="42217" y="0"/>
                          </a:lnTo>
                          <a:lnTo>
                            <a:pt x="42217" y="8656"/>
                          </a:lnTo>
                          <a:lnTo>
                            <a:pt x="0" y="86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1389" name="Forma Livre: Forma 1388">
                    <a:extLst>
                      <a:ext uri="{FF2B5EF4-FFF2-40B4-BE49-F238E27FC236}">
                        <a16:creationId xmlns:a16="http://schemas.microsoft.com/office/drawing/2014/main" id="{17B6980D-B9D6-6B56-24FD-642FA955E285}"/>
                      </a:ext>
                    </a:extLst>
                  </p:cNvPr>
                  <p:cNvSpPr/>
                  <p:nvPr/>
                </p:nvSpPr>
                <p:spPr>
                  <a:xfrm>
                    <a:off x="969033" y="4106387"/>
                    <a:ext cx="50758" cy="51440"/>
                  </a:xfrm>
                  <a:custGeom>
                    <a:avLst/>
                    <a:gdLst>
                      <a:gd name="connsiteX0" fmla="*/ 50758 w 50758"/>
                      <a:gd name="connsiteY0" fmla="*/ 25720 h 51440"/>
                      <a:gd name="connsiteX1" fmla="*/ 25379 w 50758"/>
                      <a:gd name="connsiteY1" fmla="*/ 51441 h 51440"/>
                      <a:gd name="connsiteX2" fmla="*/ 0 w 50758"/>
                      <a:gd name="connsiteY2" fmla="*/ 25720 h 51440"/>
                      <a:gd name="connsiteX3" fmla="*/ 25379 w 50758"/>
                      <a:gd name="connsiteY3" fmla="*/ 0 h 51440"/>
                      <a:gd name="connsiteX4" fmla="*/ 50758 w 50758"/>
                      <a:gd name="connsiteY4" fmla="*/ 25720 h 51440"/>
                      <a:gd name="connsiteX5" fmla="*/ 8541 w 50758"/>
                      <a:gd name="connsiteY5" fmla="*/ 25720 h 51440"/>
                      <a:gd name="connsiteX6" fmla="*/ 25379 w 50758"/>
                      <a:gd name="connsiteY6" fmla="*/ 42785 h 51440"/>
                      <a:gd name="connsiteX7" fmla="*/ 42217 w 50758"/>
                      <a:gd name="connsiteY7" fmla="*/ 25720 h 51440"/>
                      <a:gd name="connsiteX8" fmla="*/ 25379 w 50758"/>
                      <a:gd name="connsiteY8" fmla="*/ 8656 h 51440"/>
                      <a:gd name="connsiteX9" fmla="*/ 8541 w 50758"/>
                      <a:gd name="connsiteY9" fmla="*/ 25720 h 5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758" h="51440">
                        <a:moveTo>
                          <a:pt x="50758" y="25720"/>
                        </a:moveTo>
                        <a:cubicBezTo>
                          <a:pt x="50758" y="39817"/>
                          <a:pt x="39289" y="51441"/>
                          <a:pt x="25379" y="51441"/>
                        </a:cubicBezTo>
                        <a:cubicBezTo>
                          <a:pt x="11469" y="51441"/>
                          <a:pt x="0" y="39817"/>
                          <a:pt x="0" y="25720"/>
                        </a:cubicBezTo>
                        <a:cubicBezTo>
                          <a:pt x="0" y="11624"/>
                          <a:pt x="11469" y="0"/>
                          <a:pt x="25379" y="0"/>
                        </a:cubicBezTo>
                        <a:cubicBezTo>
                          <a:pt x="39289" y="0"/>
                          <a:pt x="50758" y="11377"/>
                          <a:pt x="50758" y="25720"/>
                        </a:cubicBezTo>
                        <a:close/>
                        <a:moveTo>
                          <a:pt x="8541" y="25720"/>
                        </a:moveTo>
                        <a:cubicBezTo>
                          <a:pt x="8541" y="35118"/>
                          <a:pt x="16106" y="42785"/>
                          <a:pt x="25379" y="42785"/>
                        </a:cubicBezTo>
                        <a:cubicBezTo>
                          <a:pt x="34652" y="42785"/>
                          <a:pt x="42217" y="35118"/>
                          <a:pt x="42217" y="25720"/>
                        </a:cubicBezTo>
                        <a:cubicBezTo>
                          <a:pt x="42217" y="16323"/>
                          <a:pt x="34652" y="8656"/>
                          <a:pt x="25379" y="8656"/>
                        </a:cubicBezTo>
                        <a:cubicBezTo>
                          <a:pt x="16106" y="8656"/>
                          <a:pt x="8541" y="16323"/>
                          <a:pt x="8541" y="257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390" name="Gráfico 4">
                  <a:extLst>
                    <a:ext uri="{FF2B5EF4-FFF2-40B4-BE49-F238E27FC236}">
                      <a16:creationId xmlns:a16="http://schemas.microsoft.com/office/drawing/2014/main" id="{C08736FA-8917-B3E3-0C2E-82289019F07E}"/>
                    </a:ext>
                  </a:extLst>
                </p:cNvPr>
                <p:cNvGrpSpPr/>
                <p:nvPr/>
              </p:nvGrpSpPr>
              <p:grpSpPr>
                <a:xfrm>
                  <a:off x="395562" y="3414902"/>
                  <a:ext cx="50758" cy="178559"/>
                  <a:chOff x="395562" y="3414902"/>
                  <a:chExt cx="50758" cy="178559"/>
                </a:xfrm>
                <a:solidFill>
                  <a:srgbClr val="FFFFFF"/>
                </a:solidFill>
              </p:grpSpPr>
              <p:grpSp>
                <p:nvGrpSpPr>
                  <p:cNvPr id="1391" name="Gráfico 4">
                    <a:extLst>
                      <a:ext uri="{FF2B5EF4-FFF2-40B4-BE49-F238E27FC236}">
                        <a16:creationId xmlns:a16="http://schemas.microsoft.com/office/drawing/2014/main" id="{099E6534-5153-F72B-68E8-29FF670C08DC}"/>
                      </a:ext>
                    </a:extLst>
                  </p:cNvPr>
                  <p:cNvGrpSpPr/>
                  <p:nvPr/>
                </p:nvGrpSpPr>
                <p:grpSpPr>
                  <a:xfrm>
                    <a:off x="395562" y="3542021"/>
                    <a:ext cx="50758" cy="51440"/>
                    <a:chOff x="395562" y="3542021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392" name="Forma Livre: Forma 1391">
                      <a:extLst>
                        <a:ext uri="{FF2B5EF4-FFF2-40B4-BE49-F238E27FC236}">
                          <a16:creationId xmlns:a16="http://schemas.microsoft.com/office/drawing/2014/main" id="{560C3015-DB37-B271-BDC1-B0C8D6F2C5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562" y="3542021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0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0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0 h 51440"/>
                        <a:gd name="connsiteX5" fmla="*/ 8541 w 50758"/>
                        <a:gd name="connsiteY5" fmla="*/ 25720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0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0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0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0"/>
                          </a:cubicBezTo>
                          <a:cubicBezTo>
                            <a:pt x="0" y="11623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623"/>
                            <a:pt x="50758" y="25720"/>
                          </a:cubicBezTo>
                          <a:close/>
                          <a:moveTo>
                            <a:pt x="8541" y="25720"/>
                          </a:moveTo>
                          <a:cubicBezTo>
                            <a:pt x="8541" y="35118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8"/>
                            <a:pt x="42217" y="25720"/>
                          </a:cubicBezTo>
                          <a:cubicBezTo>
                            <a:pt x="42217" y="16322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2"/>
                            <a:pt x="8541" y="257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93" name="Forma Livre: Forma 1392">
                      <a:extLst>
                        <a:ext uri="{FF2B5EF4-FFF2-40B4-BE49-F238E27FC236}">
                          <a16:creationId xmlns:a16="http://schemas.microsoft.com/office/drawing/2014/main" id="{F0BA625C-AFBC-AF19-1E13-FC264BD132DE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416579" y="3546497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5 h 42784"/>
                        <a:gd name="connsiteX3" fmla="*/ 0 w 8540"/>
                        <a:gd name="connsiteY3" fmla="*/ 42785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5"/>
                          </a:lnTo>
                          <a:lnTo>
                            <a:pt x="0" y="4278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394" name="Gráfico 4">
                    <a:extLst>
                      <a:ext uri="{FF2B5EF4-FFF2-40B4-BE49-F238E27FC236}">
                        <a16:creationId xmlns:a16="http://schemas.microsoft.com/office/drawing/2014/main" id="{005BD561-8CD0-AEE7-C069-6F92CF3FDC8C}"/>
                      </a:ext>
                    </a:extLst>
                  </p:cNvPr>
                  <p:cNvGrpSpPr/>
                  <p:nvPr/>
                </p:nvGrpSpPr>
                <p:grpSpPr>
                  <a:xfrm>
                    <a:off x="395562" y="3477225"/>
                    <a:ext cx="50758" cy="51440"/>
                    <a:chOff x="395562" y="3477225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395" name="Forma Livre: Forma 1394">
                      <a:extLst>
                        <a:ext uri="{FF2B5EF4-FFF2-40B4-BE49-F238E27FC236}">
                          <a16:creationId xmlns:a16="http://schemas.microsoft.com/office/drawing/2014/main" id="{57B5FE41-FB90-CBC6-D121-6378D09D3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562" y="3477225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1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1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1 h 51440"/>
                        <a:gd name="connsiteX5" fmla="*/ 8541 w 50758"/>
                        <a:gd name="connsiteY5" fmla="*/ 25721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1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1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1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1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377"/>
                            <a:pt x="50758" y="25721"/>
                          </a:cubicBezTo>
                          <a:close/>
                          <a:moveTo>
                            <a:pt x="8541" y="25721"/>
                          </a:moveTo>
                          <a:cubicBezTo>
                            <a:pt x="8541" y="35118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8"/>
                            <a:pt x="42217" y="25721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96" name="Forma Livre: Forma 1395">
                      <a:extLst>
                        <a:ext uri="{FF2B5EF4-FFF2-40B4-BE49-F238E27FC236}">
                          <a16:creationId xmlns:a16="http://schemas.microsoft.com/office/drawing/2014/main" id="{CE579CFA-1C5D-B22B-CB1E-F71B3CF582D8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416519" y="3481482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4 h 42784"/>
                        <a:gd name="connsiteX3" fmla="*/ 0 w 8540"/>
                        <a:gd name="connsiteY3" fmla="*/ 42784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4"/>
                          </a:lnTo>
                          <a:lnTo>
                            <a:pt x="0" y="4278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97" name="Forma Livre: Forma 1396">
                      <a:extLst>
                        <a:ext uri="{FF2B5EF4-FFF2-40B4-BE49-F238E27FC236}">
                          <a16:creationId xmlns:a16="http://schemas.microsoft.com/office/drawing/2014/main" id="{1D45CB3E-5D50-04FF-7BA6-241EE2D61E20}"/>
                        </a:ext>
                      </a:extLst>
                    </p:cNvPr>
                    <p:cNvSpPr/>
                    <p:nvPr/>
                  </p:nvSpPr>
                  <p:spPr>
                    <a:xfrm rot="-2700486">
                      <a:off x="399634" y="3498612"/>
                      <a:ext cx="42216" cy="8655"/>
                    </a:xfrm>
                    <a:custGeom>
                      <a:avLst/>
                      <a:gdLst>
                        <a:gd name="connsiteX0" fmla="*/ 0 w 42216"/>
                        <a:gd name="connsiteY0" fmla="*/ 0 h 8655"/>
                        <a:gd name="connsiteX1" fmla="*/ 42217 w 42216"/>
                        <a:gd name="connsiteY1" fmla="*/ 0 h 8655"/>
                        <a:gd name="connsiteX2" fmla="*/ 42217 w 42216"/>
                        <a:gd name="connsiteY2" fmla="*/ 8656 h 8655"/>
                        <a:gd name="connsiteX3" fmla="*/ 0 w 42216"/>
                        <a:gd name="connsiteY3" fmla="*/ 8656 h 8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216" h="8655">
                          <a:moveTo>
                            <a:pt x="0" y="0"/>
                          </a:moveTo>
                          <a:lnTo>
                            <a:pt x="42217" y="0"/>
                          </a:lnTo>
                          <a:lnTo>
                            <a:pt x="42217" y="8656"/>
                          </a:lnTo>
                          <a:lnTo>
                            <a:pt x="0" y="86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1398" name="Forma Livre: Forma 1397">
                    <a:extLst>
                      <a:ext uri="{FF2B5EF4-FFF2-40B4-BE49-F238E27FC236}">
                        <a16:creationId xmlns:a16="http://schemas.microsoft.com/office/drawing/2014/main" id="{F261E4BF-00BC-FCA5-1E66-7D51C5A375EF}"/>
                      </a:ext>
                    </a:extLst>
                  </p:cNvPr>
                  <p:cNvSpPr/>
                  <p:nvPr/>
                </p:nvSpPr>
                <p:spPr>
                  <a:xfrm>
                    <a:off x="395562" y="3414902"/>
                    <a:ext cx="50758" cy="51440"/>
                  </a:xfrm>
                  <a:custGeom>
                    <a:avLst/>
                    <a:gdLst>
                      <a:gd name="connsiteX0" fmla="*/ 50758 w 50758"/>
                      <a:gd name="connsiteY0" fmla="*/ 25721 h 51440"/>
                      <a:gd name="connsiteX1" fmla="*/ 25379 w 50758"/>
                      <a:gd name="connsiteY1" fmla="*/ 51441 h 51440"/>
                      <a:gd name="connsiteX2" fmla="*/ 0 w 50758"/>
                      <a:gd name="connsiteY2" fmla="*/ 25721 h 51440"/>
                      <a:gd name="connsiteX3" fmla="*/ 25379 w 50758"/>
                      <a:gd name="connsiteY3" fmla="*/ 0 h 51440"/>
                      <a:gd name="connsiteX4" fmla="*/ 50758 w 50758"/>
                      <a:gd name="connsiteY4" fmla="*/ 25721 h 51440"/>
                      <a:gd name="connsiteX5" fmla="*/ 8541 w 50758"/>
                      <a:gd name="connsiteY5" fmla="*/ 25721 h 51440"/>
                      <a:gd name="connsiteX6" fmla="*/ 25379 w 50758"/>
                      <a:gd name="connsiteY6" fmla="*/ 42785 h 51440"/>
                      <a:gd name="connsiteX7" fmla="*/ 42217 w 50758"/>
                      <a:gd name="connsiteY7" fmla="*/ 25721 h 51440"/>
                      <a:gd name="connsiteX8" fmla="*/ 25379 w 50758"/>
                      <a:gd name="connsiteY8" fmla="*/ 8656 h 51440"/>
                      <a:gd name="connsiteX9" fmla="*/ 8541 w 50758"/>
                      <a:gd name="connsiteY9" fmla="*/ 25721 h 5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758" h="51440">
                        <a:moveTo>
                          <a:pt x="50758" y="25721"/>
                        </a:moveTo>
                        <a:cubicBezTo>
                          <a:pt x="50758" y="39817"/>
                          <a:pt x="39289" y="51441"/>
                          <a:pt x="25379" y="51441"/>
                        </a:cubicBezTo>
                        <a:cubicBezTo>
                          <a:pt x="11469" y="51441"/>
                          <a:pt x="0" y="39817"/>
                          <a:pt x="0" y="25721"/>
                        </a:cubicBezTo>
                        <a:cubicBezTo>
                          <a:pt x="0" y="11624"/>
                          <a:pt x="11469" y="0"/>
                          <a:pt x="25379" y="0"/>
                        </a:cubicBezTo>
                        <a:cubicBezTo>
                          <a:pt x="39289" y="0"/>
                          <a:pt x="50758" y="11624"/>
                          <a:pt x="50758" y="25721"/>
                        </a:cubicBezTo>
                        <a:close/>
                        <a:moveTo>
                          <a:pt x="8541" y="25721"/>
                        </a:moveTo>
                        <a:cubicBezTo>
                          <a:pt x="8541" y="35119"/>
                          <a:pt x="16106" y="42785"/>
                          <a:pt x="25379" y="42785"/>
                        </a:cubicBezTo>
                        <a:cubicBezTo>
                          <a:pt x="34652" y="42785"/>
                          <a:pt x="42217" y="35119"/>
                          <a:pt x="42217" y="25721"/>
                        </a:cubicBezTo>
                        <a:cubicBezTo>
                          <a:pt x="42217" y="16323"/>
                          <a:pt x="34652" y="8656"/>
                          <a:pt x="25379" y="8656"/>
                        </a:cubicBezTo>
                        <a:cubicBezTo>
                          <a:pt x="16106" y="8656"/>
                          <a:pt x="8541" y="16323"/>
                          <a:pt x="8541" y="257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399" name="Gráfico 4">
                  <a:extLst>
                    <a:ext uri="{FF2B5EF4-FFF2-40B4-BE49-F238E27FC236}">
                      <a16:creationId xmlns:a16="http://schemas.microsoft.com/office/drawing/2014/main" id="{EA92E5BF-8550-1E6B-6F75-F1B7C5A8386D}"/>
                    </a:ext>
                  </a:extLst>
                </p:cNvPr>
                <p:cNvGrpSpPr/>
                <p:nvPr/>
              </p:nvGrpSpPr>
              <p:grpSpPr>
                <a:xfrm>
                  <a:off x="1713081" y="3676806"/>
                  <a:ext cx="50758" cy="178806"/>
                  <a:chOff x="1713081" y="3676806"/>
                  <a:chExt cx="50758" cy="178806"/>
                </a:xfrm>
                <a:solidFill>
                  <a:srgbClr val="FFFFFF"/>
                </a:solidFill>
              </p:grpSpPr>
              <p:grpSp>
                <p:nvGrpSpPr>
                  <p:cNvPr id="1400" name="Gráfico 4">
                    <a:extLst>
                      <a:ext uri="{FF2B5EF4-FFF2-40B4-BE49-F238E27FC236}">
                        <a16:creationId xmlns:a16="http://schemas.microsoft.com/office/drawing/2014/main" id="{CE649EE1-D675-33D1-E461-119BF1505B84}"/>
                      </a:ext>
                    </a:extLst>
                  </p:cNvPr>
                  <p:cNvGrpSpPr/>
                  <p:nvPr/>
                </p:nvGrpSpPr>
                <p:grpSpPr>
                  <a:xfrm>
                    <a:off x="1713081" y="3804168"/>
                    <a:ext cx="50758" cy="51444"/>
                    <a:chOff x="1713081" y="3804168"/>
                    <a:chExt cx="50758" cy="51444"/>
                  </a:xfrm>
                  <a:solidFill>
                    <a:srgbClr val="FFFFFF"/>
                  </a:solidFill>
                </p:grpSpPr>
                <p:sp>
                  <p:nvSpPr>
                    <p:cNvPr id="1401" name="Forma Livre: Forma 1400">
                      <a:extLst>
                        <a:ext uri="{FF2B5EF4-FFF2-40B4-BE49-F238E27FC236}">
                          <a16:creationId xmlns:a16="http://schemas.microsoft.com/office/drawing/2014/main" id="{B28423D2-FB29-237B-2C72-D8EC961A53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3081" y="3804168"/>
                      <a:ext cx="50758" cy="51444"/>
                    </a:xfrm>
                    <a:custGeom>
                      <a:avLst/>
                      <a:gdLst>
                        <a:gd name="connsiteX0" fmla="*/ 50758 w 50758"/>
                        <a:gd name="connsiteY0" fmla="*/ 25725 h 51444"/>
                        <a:gd name="connsiteX1" fmla="*/ 25379 w 50758"/>
                        <a:gd name="connsiteY1" fmla="*/ 51445 h 51444"/>
                        <a:gd name="connsiteX2" fmla="*/ 0 w 50758"/>
                        <a:gd name="connsiteY2" fmla="*/ 25725 h 51444"/>
                        <a:gd name="connsiteX3" fmla="*/ 25379 w 50758"/>
                        <a:gd name="connsiteY3" fmla="*/ 4 h 51444"/>
                        <a:gd name="connsiteX4" fmla="*/ 50758 w 50758"/>
                        <a:gd name="connsiteY4" fmla="*/ 25725 h 51444"/>
                        <a:gd name="connsiteX5" fmla="*/ 8541 w 50758"/>
                        <a:gd name="connsiteY5" fmla="*/ 25725 h 51444"/>
                        <a:gd name="connsiteX6" fmla="*/ 25379 w 50758"/>
                        <a:gd name="connsiteY6" fmla="*/ 42789 h 51444"/>
                        <a:gd name="connsiteX7" fmla="*/ 42217 w 50758"/>
                        <a:gd name="connsiteY7" fmla="*/ 25725 h 51444"/>
                        <a:gd name="connsiteX8" fmla="*/ 25379 w 50758"/>
                        <a:gd name="connsiteY8" fmla="*/ 8660 h 51444"/>
                        <a:gd name="connsiteX9" fmla="*/ 8541 w 50758"/>
                        <a:gd name="connsiteY9" fmla="*/ 25725 h 51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4">
                          <a:moveTo>
                            <a:pt x="50758" y="25725"/>
                          </a:moveTo>
                          <a:cubicBezTo>
                            <a:pt x="50758" y="39821"/>
                            <a:pt x="39289" y="51445"/>
                            <a:pt x="25379" y="51445"/>
                          </a:cubicBezTo>
                          <a:cubicBezTo>
                            <a:pt x="11469" y="51445"/>
                            <a:pt x="0" y="39821"/>
                            <a:pt x="0" y="25725"/>
                          </a:cubicBezTo>
                          <a:cubicBezTo>
                            <a:pt x="0" y="11628"/>
                            <a:pt x="11469" y="4"/>
                            <a:pt x="25379" y="4"/>
                          </a:cubicBezTo>
                          <a:cubicBezTo>
                            <a:pt x="39289" y="-243"/>
                            <a:pt x="50758" y="11380"/>
                            <a:pt x="50758" y="25725"/>
                          </a:cubicBezTo>
                          <a:close/>
                          <a:moveTo>
                            <a:pt x="8541" y="25725"/>
                          </a:moveTo>
                          <a:cubicBezTo>
                            <a:pt x="8541" y="35122"/>
                            <a:pt x="16106" y="42789"/>
                            <a:pt x="25379" y="42789"/>
                          </a:cubicBezTo>
                          <a:cubicBezTo>
                            <a:pt x="34652" y="42789"/>
                            <a:pt x="42217" y="35122"/>
                            <a:pt x="42217" y="25725"/>
                          </a:cubicBezTo>
                          <a:cubicBezTo>
                            <a:pt x="42217" y="16327"/>
                            <a:pt x="34652" y="8660"/>
                            <a:pt x="25379" y="8660"/>
                          </a:cubicBezTo>
                          <a:cubicBezTo>
                            <a:pt x="16106" y="8660"/>
                            <a:pt x="8541" y="16327"/>
                            <a:pt x="8541" y="257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02" name="Forma Livre: Forma 1401">
                      <a:extLst>
                        <a:ext uri="{FF2B5EF4-FFF2-40B4-BE49-F238E27FC236}">
                          <a16:creationId xmlns:a16="http://schemas.microsoft.com/office/drawing/2014/main" id="{FE525A44-D5C9-BC47-B8BA-D0EA4B328C99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1734033" y="3808414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4 h 42784"/>
                        <a:gd name="connsiteX3" fmla="*/ 0 w 8540"/>
                        <a:gd name="connsiteY3" fmla="*/ 42784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4"/>
                          </a:lnTo>
                          <a:lnTo>
                            <a:pt x="0" y="4278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403" name="Gráfico 4">
                    <a:extLst>
                      <a:ext uri="{FF2B5EF4-FFF2-40B4-BE49-F238E27FC236}">
                        <a16:creationId xmlns:a16="http://schemas.microsoft.com/office/drawing/2014/main" id="{7586DECA-0EA6-9115-24B6-B2F7055D2CD4}"/>
                      </a:ext>
                    </a:extLst>
                  </p:cNvPr>
                  <p:cNvGrpSpPr/>
                  <p:nvPr/>
                </p:nvGrpSpPr>
                <p:grpSpPr>
                  <a:xfrm>
                    <a:off x="1713081" y="3739128"/>
                    <a:ext cx="50758" cy="51440"/>
                    <a:chOff x="1713081" y="3739128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404" name="Forma Livre: Forma 1403">
                      <a:extLst>
                        <a:ext uri="{FF2B5EF4-FFF2-40B4-BE49-F238E27FC236}">
                          <a16:creationId xmlns:a16="http://schemas.microsoft.com/office/drawing/2014/main" id="{B3B48D9D-6E0A-4936-78FE-8B30AA3FF7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3081" y="3739128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1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1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1 h 51440"/>
                        <a:gd name="connsiteX5" fmla="*/ 8541 w 50758"/>
                        <a:gd name="connsiteY5" fmla="*/ 25721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1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1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1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1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624"/>
                            <a:pt x="50758" y="25721"/>
                          </a:cubicBezTo>
                          <a:close/>
                          <a:moveTo>
                            <a:pt x="8541" y="25721"/>
                          </a:moveTo>
                          <a:cubicBezTo>
                            <a:pt x="8541" y="35119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9"/>
                            <a:pt x="42217" y="25721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05" name="Forma Livre: Forma 1404">
                      <a:extLst>
                        <a:ext uri="{FF2B5EF4-FFF2-40B4-BE49-F238E27FC236}">
                          <a16:creationId xmlns:a16="http://schemas.microsoft.com/office/drawing/2014/main" id="{46F116FE-143F-DDB7-46A6-8EE7ACE9FC4C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1733972" y="3743404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5 h 42784"/>
                        <a:gd name="connsiteX3" fmla="*/ 0 w 8540"/>
                        <a:gd name="connsiteY3" fmla="*/ 42785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5"/>
                          </a:lnTo>
                          <a:lnTo>
                            <a:pt x="0" y="4278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06" name="Forma Livre: Forma 1405">
                      <a:extLst>
                        <a:ext uri="{FF2B5EF4-FFF2-40B4-BE49-F238E27FC236}">
                          <a16:creationId xmlns:a16="http://schemas.microsoft.com/office/drawing/2014/main" id="{EE78A240-A07A-2CD6-E666-BBB8CC592259}"/>
                        </a:ext>
                      </a:extLst>
                    </p:cNvPr>
                    <p:cNvSpPr/>
                    <p:nvPr/>
                  </p:nvSpPr>
                  <p:spPr>
                    <a:xfrm rot="-2700486">
                      <a:off x="1717157" y="3760385"/>
                      <a:ext cx="42216" cy="8655"/>
                    </a:xfrm>
                    <a:custGeom>
                      <a:avLst/>
                      <a:gdLst>
                        <a:gd name="connsiteX0" fmla="*/ 0 w 42216"/>
                        <a:gd name="connsiteY0" fmla="*/ 0 h 8655"/>
                        <a:gd name="connsiteX1" fmla="*/ 42217 w 42216"/>
                        <a:gd name="connsiteY1" fmla="*/ 0 h 8655"/>
                        <a:gd name="connsiteX2" fmla="*/ 42217 w 42216"/>
                        <a:gd name="connsiteY2" fmla="*/ 8656 h 8655"/>
                        <a:gd name="connsiteX3" fmla="*/ 0 w 42216"/>
                        <a:gd name="connsiteY3" fmla="*/ 8656 h 8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216" h="8655">
                          <a:moveTo>
                            <a:pt x="0" y="0"/>
                          </a:moveTo>
                          <a:lnTo>
                            <a:pt x="42217" y="0"/>
                          </a:lnTo>
                          <a:lnTo>
                            <a:pt x="42217" y="8656"/>
                          </a:lnTo>
                          <a:lnTo>
                            <a:pt x="0" y="86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1407" name="Forma Livre: Forma 1406">
                    <a:extLst>
                      <a:ext uri="{FF2B5EF4-FFF2-40B4-BE49-F238E27FC236}">
                        <a16:creationId xmlns:a16="http://schemas.microsoft.com/office/drawing/2014/main" id="{AEE754C0-49A8-5317-47F6-D149D3CD0AA7}"/>
                      </a:ext>
                    </a:extLst>
                  </p:cNvPr>
                  <p:cNvSpPr/>
                  <p:nvPr/>
                </p:nvSpPr>
                <p:spPr>
                  <a:xfrm>
                    <a:off x="1713081" y="3676806"/>
                    <a:ext cx="50758" cy="51440"/>
                  </a:xfrm>
                  <a:custGeom>
                    <a:avLst/>
                    <a:gdLst>
                      <a:gd name="connsiteX0" fmla="*/ 50758 w 50758"/>
                      <a:gd name="connsiteY0" fmla="*/ 25720 h 51440"/>
                      <a:gd name="connsiteX1" fmla="*/ 25379 w 50758"/>
                      <a:gd name="connsiteY1" fmla="*/ 51441 h 51440"/>
                      <a:gd name="connsiteX2" fmla="*/ 0 w 50758"/>
                      <a:gd name="connsiteY2" fmla="*/ 25720 h 51440"/>
                      <a:gd name="connsiteX3" fmla="*/ 25379 w 50758"/>
                      <a:gd name="connsiteY3" fmla="*/ 0 h 51440"/>
                      <a:gd name="connsiteX4" fmla="*/ 50758 w 50758"/>
                      <a:gd name="connsiteY4" fmla="*/ 25720 h 51440"/>
                      <a:gd name="connsiteX5" fmla="*/ 8541 w 50758"/>
                      <a:gd name="connsiteY5" fmla="*/ 25720 h 51440"/>
                      <a:gd name="connsiteX6" fmla="*/ 25379 w 50758"/>
                      <a:gd name="connsiteY6" fmla="*/ 42785 h 51440"/>
                      <a:gd name="connsiteX7" fmla="*/ 42217 w 50758"/>
                      <a:gd name="connsiteY7" fmla="*/ 25720 h 51440"/>
                      <a:gd name="connsiteX8" fmla="*/ 25379 w 50758"/>
                      <a:gd name="connsiteY8" fmla="*/ 8656 h 51440"/>
                      <a:gd name="connsiteX9" fmla="*/ 8541 w 50758"/>
                      <a:gd name="connsiteY9" fmla="*/ 25720 h 5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758" h="51440">
                        <a:moveTo>
                          <a:pt x="50758" y="25720"/>
                        </a:moveTo>
                        <a:cubicBezTo>
                          <a:pt x="50758" y="39817"/>
                          <a:pt x="39289" y="51441"/>
                          <a:pt x="25379" y="51441"/>
                        </a:cubicBezTo>
                        <a:cubicBezTo>
                          <a:pt x="11469" y="51441"/>
                          <a:pt x="0" y="39817"/>
                          <a:pt x="0" y="25720"/>
                        </a:cubicBezTo>
                        <a:cubicBezTo>
                          <a:pt x="0" y="11624"/>
                          <a:pt x="11469" y="0"/>
                          <a:pt x="25379" y="0"/>
                        </a:cubicBezTo>
                        <a:cubicBezTo>
                          <a:pt x="39289" y="0"/>
                          <a:pt x="50758" y="11624"/>
                          <a:pt x="50758" y="25720"/>
                        </a:cubicBezTo>
                        <a:close/>
                        <a:moveTo>
                          <a:pt x="8541" y="25720"/>
                        </a:moveTo>
                        <a:cubicBezTo>
                          <a:pt x="8541" y="35118"/>
                          <a:pt x="16106" y="42785"/>
                          <a:pt x="25379" y="42785"/>
                        </a:cubicBezTo>
                        <a:cubicBezTo>
                          <a:pt x="34652" y="42785"/>
                          <a:pt x="42217" y="35118"/>
                          <a:pt x="42217" y="25720"/>
                        </a:cubicBezTo>
                        <a:cubicBezTo>
                          <a:pt x="42217" y="16322"/>
                          <a:pt x="34652" y="8656"/>
                          <a:pt x="25379" y="8656"/>
                        </a:cubicBezTo>
                        <a:cubicBezTo>
                          <a:pt x="16106" y="8656"/>
                          <a:pt x="8541" y="16322"/>
                          <a:pt x="8541" y="257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08" name="Gráfico 4">
                  <a:extLst>
                    <a:ext uri="{FF2B5EF4-FFF2-40B4-BE49-F238E27FC236}">
                      <a16:creationId xmlns:a16="http://schemas.microsoft.com/office/drawing/2014/main" id="{B172B137-3A93-7573-7D47-92A4B006DA9D}"/>
                    </a:ext>
                  </a:extLst>
                </p:cNvPr>
                <p:cNvGrpSpPr/>
                <p:nvPr/>
              </p:nvGrpSpPr>
              <p:grpSpPr>
                <a:xfrm>
                  <a:off x="1356797" y="6144236"/>
                  <a:ext cx="50758" cy="178563"/>
                  <a:chOff x="1356797" y="6144236"/>
                  <a:chExt cx="50758" cy="178563"/>
                </a:xfrm>
                <a:solidFill>
                  <a:srgbClr val="FFFFFF"/>
                </a:solidFill>
              </p:grpSpPr>
              <p:grpSp>
                <p:nvGrpSpPr>
                  <p:cNvPr id="1409" name="Gráfico 4">
                    <a:extLst>
                      <a:ext uri="{FF2B5EF4-FFF2-40B4-BE49-F238E27FC236}">
                        <a16:creationId xmlns:a16="http://schemas.microsoft.com/office/drawing/2014/main" id="{B023C1B3-A682-6C77-A480-25ED4B6F419C}"/>
                      </a:ext>
                    </a:extLst>
                  </p:cNvPr>
                  <p:cNvGrpSpPr/>
                  <p:nvPr/>
                </p:nvGrpSpPr>
                <p:grpSpPr>
                  <a:xfrm>
                    <a:off x="1356797" y="6271359"/>
                    <a:ext cx="50758" cy="51441"/>
                    <a:chOff x="1356797" y="6271359"/>
                    <a:chExt cx="50758" cy="51441"/>
                  </a:xfrm>
                  <a:solidFill>
                    <a:srgbClr val="FFFFFF"/>
                  </a:solidFill>
                </p:grpSpPr>
                <p:sp>
                  <p:nvSpPr>
                    <p:cNvPr id="1410" name="Forma Livre: Forma 1409">
                      <a:extLst>
                        <a:ext uri="{FF2B5EF4-FFF2-40B4-BE49-F238E27FC236}">
                          <a16:creationId xmlns:a16="http://schemas.microsoft.com/office/drawing/2014/main" id="{079DD3E6-2299-E8F5-2319-4ED729C93D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797" y="6271359"/>
                      <a:ext cx="50758" cy="51441"/>
                    </a:xfrm>
                    <a:custGeom>
                      <a:avLst/>
                      <a:gdLst>
                        <a:gd name="connsiteX0" fmla="*/ 50758 w 50758"/>
                        <a:gd name="connsiteY0" fmla="*/ 25721 h 51441"/>
                        <a:gd name="connsiteX1" fmla="*/ 25379 w 50758"/>
                        <a:gd name="connsiteY1" fmla="*/ 51441 h 51441"/>
                        <a:gd name="connsiteX2" fmla="*/ 0 w 50758"/>
                        <a:gd name="connsiteY2" fmla="*/ 25721 h 51441"/>
                        <a:gd name="connsiteX3" fmla="*/ 25379 w 50758"/>
                        <a:gd name="connsiteY3" fmla="*/ 0 h 51441"/>
                        <a:gd name="connsiteX4" fmla="*/ 50758 w 50758"/>
                        <a:gd name="connsiteY4" fmla="*/ 25721 h 51441"/>
                        <a:gd name="connsiteX5" fmla="*/ 8541 w 50758"/>
                        <a:gd name="connsiteY5" fmla="*/ 25721 h 51441"/>
                        <a:gd name="connsiteX6" fmla="*/ 25379 w 50758"/>
                        <a:gd name="connsiteY6" fmla="*/ 42785 h 51441"/>
                        <a:gd name="connsiteX7" fmla="*/ 42217 w 50758"/>
                        <a:gd name="connsiteY7" fmla="*/ 25721 h 51441"/>
                        <a:gd name="connsiteX8" fmla="*/ 25379 w 50758"/>
                        <a:gd name="connsiteY8" fmla="*/ 8656 h 51441"/>
                        <a:gd name="connsiteX9" fmla="*/ 8541 w 50758"/>
                        <a:gd name="connsiteY9" fmla="*/ 25721 h 51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1">
                          <a:moveTo>
                            <a:pt x="50758" y="25721"/>
                          </a:moveTo>
                          <a:cubicBezTo>
                            <a:pt x="50758" y="39818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8"/>
                            <a:pt x="0" y="25721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377"/>
                            <a:pt x="50758" y="25721"/>
                          </a:cubicBezTo>
                          <a:close/>
                          <a:moveTo>
                            <a:pt x="8541" y="25721"/>
                          </a:moveTo>
                          <a:cubicBezTo>
                            <a:pt x="8541" y="35119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9"/>
                            <a:pt x="42217" y="25721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11" name="Forma Livre: Forma 1410">
                      <a:extLst>
                        <a:ext uri="{FF2B5EF4-FFF2-40B4-BE49-F238E27FC236}">
                          <a16:creationId xmlns:a16="http://schemas.microsoft.com/office/drawing/2014/main" id="{AC9B5F98-DEAA-98A4-7432-D6C992A330A8}"/>
                        </a:ext>
                      </a:extLst>
                    </p:cNvPr>
                    <p:cNvSpPr/>
                    <p:nvPr/>
                  </p:nvSpPr>
                  <p:spPr>
                    <a:xfrm rot="-2700486">
                      <a:off x="1377536" y="6275943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5 h 42784"/>
                        <a:gd name="connsiteX3" fmla="*/ 0 w 8540"/>
                        <a:gd name="connsiteY3" fmla="*/ 42785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5"/>
                          </a:lnTo>
                          <a:lnTo>
                            <a:pt x="0" y="4278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412" name="Gráfico 4">
                    <a:extLst>
                      <a:ext uri="{FF2B5EF4-FFF2-40B4-BE49-F238E27FC236}">
                        <a16:creationId xmlns:a16="http://schemas.microsoft.com/office/drawing/2014/main" id="{923A6928-BD1F-BE0B-137D-80F9DFF842DE}"/>
                      </a:ext>
                    </a:extLst>
                  </p:cNvPr>
                  <p:cNvGrpSpPr/>
                  <p:nvPr/>
                </p:nvGrpSpPr>
                <p:grpSpPr>
                  <a:xfrm>
                    <a:off x="1356797" y="6206316"/>
                    <a:ext cx="50758" cy="51440"/>
                    <a:chOff x="1356797" y="6206316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413" name="Forma Livre: Forma 1412">
                      <a:extLst>
                        <a:ext uri="{FF2B5EF4-FFF2-40B4-BE49-F238E27FC236}">
                          <a16:creationId xmlns:a16="http://schemas.microsoft.com/office/drawing/2014/main" id="{7CD56838-C498-E8C6-5B70-BD96A0F754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797" y="6206316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0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0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0 h 51440"/>
                        <a:gd name="connsiteX5" fmla="*/ 8541 w 50758"/>
                        <a:gd name="connsiteY5" fmla="*/ 25720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0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0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0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0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624"/>
                            <a:pt x="50758" y="25720"/>
                          </a:cubicBezTo>
                          <a:close/>
                          <a:moveTo>
                            <a:pt x="8541" y="25720"/>
                          </a:moveTo>
                          <a:cubicBezTo>
                            <a:pt x="8541" y="35118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8"/>
                            <a:pt x="42217" y="25720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14" name="Forma Livre: Forma 1413">
                      <a:extLst>
                        <a:ext uri="{FF2B5EF4-FFF2-40B4-BE49-F238E27FC236}">
                          <a16:creationId xmlns:a16="http://schemas.microsoft.com/office/drawing/2014/main" id="{38BED256-0EE4-4D30-A027-0EC43CE946F7}"/>
                        </a:ext>
                      </a:extLst>
                    </p:cNvPr>
                    <p:cNvSpPr/>
                    <p:nvPr/>
                  </p:nvSpPr>
                  <p:spPr>
                    <a:xfrm rot="-2700486">
                      <a:off x="1377636" y="6211114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4 h 42784"/>
                        <a:gd name="connsiteX3" fmla="*/ 0 w 8540"/>
                        <a:gd name="connsiteY3" fmla="*/ 42784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4"/>
                          </a:lnTo>
                          <a:lnTo>
                            <a:pt x="0" y="4278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15" name="Forma Livre: Forma 1414">
                      <a:extLst>
                        <a:ext uri="{FF2B5EF4-FFF2-40B4-BE49-F238E27FC236}">
                          <a16:creationId xmlns:a16="http://schemas.microsoft.com/office/drawing/2014/main" id="{8B072C88-CA17-7EFC-F058-2B7925A373B4}"/>
                        </a:ext>
                      </a:extLst>
                    </p:cNvPr>
                    <p:cNvSpPr/>
                    <p:nvPr/>
                  </p:nvSpPr>
                  <p:spPr>
                    <a:xfrm rot="-2700486">
                      <a:off x="1360748" y="6227781"/>
                      <a:ext cx="42216" cy="8655"/>
                    </a:xfrm>
                    <a:custGeom>
                      <a:avLst/>
                      <a:gdLst>
                        <a:gd name="connsiteX0" fmla="*/ 0 w 42216"/>
                        <a:gd name="connsiteY0" fmla="*/ 0 h 8655"/>
                        <a:gd name="connsiteX1" fmla="*/ 42217 w 42216"/>
                        <a:gd name="connsiteY1" fmla="*/ 0 h 8655"/>
                        <a:gd name="connsiteX2" fmla="*/ 42217 w 42216"/>
                        <a:gd name="connsiteY2" fmla="*/ 8656 h 8655"/>
                        <a:gd name="connsiteX3" fmla="*/ 0 w 42216"/>
                        <a:gd name="connsiteY3" fmla="*/ 8656 h 8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216" h="8655">
                          <a:moveTo>
                            <a:pt x="0" y="0"/>
                          </a:moveTo>
                          <a:lnTo>
                            <a:pt x="42217" y="0"/>
                          </a:lnTo>
                          <a:lnTo>
                            <a:pt x="42217" y="8656"/>
                          </a:lnTo>
                          <a:lnTo>
                            <a:pt x="0" y="86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1416" name="Forma Livre: Forma 1415">
                    <a:extLst>
                      <a:ext uri="{FF2B5EF4-FFF2-40B4-BE49-F238E27FC236}">
                        <a16:creationId xmlns:a16="http://schemas.microsoft.com/office/drawing/2014/main" id="{3918E01A-E043-9B85-F228-6124CDBB2B17}"/>
                      </a:ext>
                    </a:extLst>
                  </p:cNvPr>
                  <p:cNvSpPr/>
                  <p:nvPr/>
                </p:nvSpPr>
                <p:spPr>
                  <a:xfrm>
                    <a:off x="1356797" y="6144236"/>
                    <a:ext cx="50758" cy="51444"/>
                  </a:xfrm>
                  <a:custGeom>
                    <a:avLst/>
                    <a:gdLst>
                      <a:gd name="connsiteX0" fmla="*/ 50758 w 50758"/>
                      <a:gd name="connsiteY0" fmla="*/ 25725 h 51444"/>
                      <a:gd name="connsiteX1" fmla="*/ 25379 w 50758"/>
                      <a:gd name="connsiteY1" fmla="*/ 51445 h 51444"/>
                      <a:gd name="connsiteX2" fmla="*/ 0 w 50758"/>
                      <a:gd name="connsiteY2" fmla="*/ 25725 h 51444"/>
                      <a:gd name="connsiteX3" fmla="*/ 25379 w 50758"/>
                      <a:gd name="connsiteY3" fmla="*/ 4 h 51444"/>
                      <a:gd name="connsiteX4" fmla="*/ 50758 w 50758"/>
                      <a:gd name="connsiteY4" fmla="*/ 25725 h 51444"/>
                      <a:gd name="connsiteX5" fmla="*/ 8541 w 50758"/>
                      <a:gd name="connsiteY5" fmla="*/ 25725 h 51444"/>
                      <a:gd name="connsiteX6" fmla="*/ 25379 w 50758"/>
                      <a:gd name="connsiteY6" fmla="*/ 42789 h 51444"/>
                      <a:gd name="connsiteX7" fmla="*/ 42217 w 50758"/>
                      <a:gd name="connsiteY7" fmla="*/ 25725 h 51444"/>
                      <a:gd name="connsiteX8" fmla="*/ 25379 w 50758"/>
                      <a:gd name="connsiteY8" fmla="*/ 8660 h 51444"/>
                      <a:gd name="connsiteX9" fmla="*/ 8541 w 50758"/>
                      <a:gd name="connsiteY9" fmla="*/ 25725 h 51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758" h="51444">
                        <a:moveTo>
                          <a:pt x="50758" y="25725"/>
                        </a:moveTo>
                        <a:cubicBezTo>
                          <a:pt x="50758" y="39821"/>
                          <a:pt x="39289" y="51445"/>
                          <a:pt x="25379" y="51445"/>
                        </a:cubicBezTo>
                        <a:cubicBezTo>
                          <a:pt x="11469" y="51445"/>
                          <a:pt x="0" y="39821"/>
                          <a:pt x="0" y="25725"/>
                        </a:cubicBezTo>
                        <a:cubicBezTo>
                          <a:pt x="0" y="11628"/>
                          <a:pt x="11469" y="4"/>
                          <a:pt x="25379" y="4"/>
                        </a:cubicBezTo>
                        <a:cubicBezTo>
                          <a:pt x="39289" y="-243"/>
                          <a:pt x="50758" y="11380"/>
                          <a:pt x="50758" y="25725"/>
                        </a:cubicBezTo>
                        <a:close/>
                        <a:moveTo>
                          <a:pt x="8541" y="25725"/>
                        </a:moveTo>
                        <a:cubicBezTo>
                          <a:pt x="8541" y="35123"/>
                          <a:pt x="16106" y="42789"/>
                          <a:pt x="25379" y="42789"/>
                        </a:cubicBezTo>
                        <a:cubicBezTo>
                          <a:pt x="34652" y="42789"/>
                          <a:pt x="42217" y="35123"/>
                          <a:pt x="42217" y="25725"/>
                        </a:cubicBezTo>
                        <a:cubicBezTo>
                          <a:pt x="42217" y="16327"/>
                          <a:pt x="34652" y="8660"/>
                          <a:pt x="25379" y="8660"/>
                        </a:cubicBezTo>
                        <a:cubicBezTo>
                          <a:pt x="16106" y="8660"/>
                          <a:pt x="8541" y="16327"/>
                          <a:pt x="8541" y="2572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17" name="Gráfico 4">
                  <a:extLst>
                    <a:ext uri="{FF2B5EF4-FFF2-40B4-BE49-F238E27FC236}">
                      <a16:creationId xmlns:a16="http://schemas.microsoft.com/office/drawing/2014/main" id="{30B58A79-B6EA-067D-31B8-F79F2A4702BC}"/>
                    </a:ext>
                  </a:extLst>
                </p:cNvPr>
                <p:cNvGrpSpPr/>
                <p:nvPr/>
              </p:nvGrpSpPr>
              <p:grpSpPr>
                <a:xfrm>
                  <a:off x="714754" y="844829"/>
                  <a:ext cx="50758" cy="178563"/>
                  <a:chOff x="714754" y="844829"/>
                  <a:chExt cx="50758" cy="178563"/>
                </a:xfrm>
                <a:solidFill>
                  <a:srgbClr val="FFFFFF"/>
                </a:solidFill>
              </p:grpSpPr>
              <p:grpSp>
                <p:nvGrpSpPr>
                  <p:cNvPr id="1418" name="Gráfico 4">
                    <a:extLst>
                      <a:ext uri="{FF2B5EF4-FFF2-40B4-BE49-F238E27FC236}">
                        <a16:creationId xmlns:a16="http://schemas.microsoft.com/office/drawing/2014/main" id="{BC01E179-D6CE-A588-7A15-26897EF76B0A}"/>
                      </a:ext>
                    </a:extLst>
                  </p:cNvPr>
                  <p:cNvGrpSpPr/>
                  <p:nvPr/>
                </p:nvGrpSpPr>
                <p:grpSpPr>
                  <a:xfrm>
                    <a:off x="714754" y="971952"/>
                    <a:ext cx="50758" cy="51440"/>
                    <a:chOff x="714754" y="971952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419" name="Forma Livre: Forma 1418">
                      <a:extLst>
                        <a:ext uri="{FF2B5EF4-FFF2-40B4-BE49-F238E27FC236}">
                          <a16:creationId xmlns:a16="http://schemas.microsoft.com/office/drawing/2014/main" id="{67AF51DE-1005-F790-ECB6-D09D70435C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754" y="971952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0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0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0 h 51440"/>
                        <a:gd name="connsiteX5" fmla="*/ 8541 w 50758"/>
                        <a:gd name="connsiteY5" fmla="*/ 25720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0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0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0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0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533" y="0"/>
                            <a:pt x="50758" y="11376"/>
                            <a:pt x="50758" y="25720"/>
                          </a:cubicBezTo>
                          <a:close/>
                          <a:moveTo>
                            <a:pt x="8541" y="25720"/>
                          </a:moveTo>
                          <a:cubicBezTo>
                            <a:pt x="8541" y="35118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8"/>
                            <a:pt x="42217" y="25720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20" name="Forma Livre: Forma 1419">
                      <a:extLst>
                        <a:ext uri="{FF2B5EF4-FFF2-40B4-BE49-F238E27FC236}">
                          <a16:creationId xmlns:a16="http://schemas.microsoft.com/office/drawing/2014/main" id="{167A7975-CA1E-BD7E-020E-F6D62FF7C352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735918" y="976098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5 h 42784"/>
                        <a:gd name="connsiteX3" fmla="*/ 0 w 8540"/>
                        <a:gd name="connsiteY3" fmla="*/ 42785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5"/>
                          </a:lnTo>
                          <a:lnTo>
                            <a:pt x="0" y="4278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421" name="Gráfico 4">
                    <a:extLst>
                      <a:ext uri="{FF2B5EF4-FFF2-40B4-BE49-F238E27FC236}">
                        <a16:creationId xmlns:a16="http://schemas.microsoft.com/office/drawing/2014/main" id="{2368C9EA-0276-69B9-AB1A-C957CC8D0B23}"/>
                      </a:ext>
                    </a:extLst>
                  </p:cNvPr>
                  <p:cNvGrpSpPr/>
                  <p:nvPr/>
                </p:nvGrpSpPr>
                <p:grpSpPr>
                  <a:xfrm>
                    <a:off x="714754" y="906909"/>
                    <a:ext cx="50758" cy="51440"/>
                    <a:chOff x="714754" y="906909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422" name="Forma Livre: Forma 1421">
                      <a:extLst>
                        <a:ext uri="{FF2B5EF4-FFF2-40B4-BE49-F238E27FC236}">
                          <a16:creationId xmlns:a16="http://schemas.microsoft.com/office/drawing/2014/main" id="{81416E95-7991-5A29-8269-90C955B228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754" y="906909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0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0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0 h 51440"/>
                        <a:gd name="connsiteX5" fmla="*/ 8541 w 50758"/>
                        <a:gd name="connsiteY5" fmla="*/ 25720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0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0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0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0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533" y="0"/>
                            <a:pt x="50758" y="11624"/>
                            <a:pt x="50758" y="25720"/>
                          </a:cubicBezTo>
                          <a:close/>
                          <a:moveTo>
                            <a:pt x="8541" y="25720"/>
                          </a:moveTo>
                          <a:cubicBezTo>
                            <a:pt x="8541" y="35118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8"/>
                            <a:pt x="42217" y="25720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23" name="Forma Livre: Forma 1422">
                      <a:extLst>
                        <a:ext uri="{FF2B5EF4-FFF2-40B4-BE49-F238E27FC236}">
                          <a16:creationId xmlns:a16="http://schemas.microsoft.com/office/drawing/2014/main" id="{7F3B9F41-0603-CDE9-6975-D876A4F8511E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736030" y="911255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5 h 42784"/>
                        <a:gd name="connsiteX3" fmla="*/ 0 w 8540"/>
                        <a:gd name="connsiteY3" fmla="*/ 42785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5"/>
                          </a:lnTo>
                          <a:lnTo>
                            <a:pt x="0" y="4278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24" name="Forma Livre: Forma 1423">
                      <a:extLst>
                        <a:ext uri="{FF2B5EF4-FFF2-40B4-BE49-F238E27FC236}">
                          <a16:creationId xmlns:a16="http://schemas.microsoft.com/office/drawing/2014/main" id="{3F41937E-D457-1E48-11E1-5056E5F2F618}"/>
                        </a:ext>
                      </a:extLst>
                    </p:cNvPr>
                    <p:cNvSpPr/>
                    <p:nvPr/>
                  </p:nvSpPr>
                  <p:spPr>
                    <a:xfrm rot="-2700486">
                      <a:off x="719019" y="928173"/>
                      <a:ext cx="42216" cy="8655"/>
                    </a:xfrm>
                    <a:custGeom>
                      <a:avLst/>
                      <a:gdLst>
                        <a:gd name="connsiteX0" fmla="*/ 0 w 42216"/>
                        <a:gd name="connsiteY0" fmla="*/ 0 h 8655"/>
                        <a:gd name="connsiteX1" fmla="*/ 42217 w 42216"/>
                        <a:gd name="connsiteY1" fmla="*/ 0 h 8655"/>
                        <a:gd name="connsiteX2" fmla="*/ 42217 w 42216"/>
                        <a:gd name="connsiteY2" fmla="*/ 8656 h 8655"/>
                        <a:gd name="connsiteX3" fmla="*/ 0 w 42216"/>
                        <a:gd name="connsiteY3" fmla="*/ 8656 h 8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216" h="8655">
                          <a:moveTo>
                            <a:pt x="0" y="0"/>
                          </a:moveTo>
                          <a:lnTo>
                            <a:pt x="42217" y="0"/>
                          </a:lnTo>
                          <a:lnTo>
                            <a:pt x="42217" y="8656"/>
                          </a:lnTo>
                          <a:lnTo>
                            <a:pt x="0" y="86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1425" name="Forma Livre: Forma 1424">
                    <a:extLst>
                      <a:ext uri="{FF2B5EF4-FFF2-40B4-BE49-F238E27FC236}">
                        <a16:creationId xmlns:a16="http://schemas.microsoft.com/office/drawing/2014/main" id="{E16DB531-94C5-AFD4-B352-4CC72919557A}"/>
                      </a:ext>
                    </a:extLst>
                  </p:cNvPr>
                  <p:cNvSpPr/>
                  <p:nvPr/>
                </p:nvSpPr>
                <p:spPr>
                  <a:xfrm>
                    <a:off x="714754" y="844829"/>
                    <a:ext cx="50758" cy="51444"/>
                  </a:xfrm>
                  <a:custGeom>
                    <a:avLst/>
                    <a:gdLst>
                      <a:gd name="connsiteX0" fmla="*/ 50758 w 50758"/>
                      <a:gd name="connsiteY0" fmla="*/ 25724 h 51444"/>
                      <a:gd name="connsiteX1" fmla="*/ 25379 w 50758"/>
                      <a:gd name="connsiteY1" fmla="*/ 51445 h 51444"/>
                      <a:gd name="connsiteX2" fmla="*/ 0 w 50758"/>
                      <a:gd name="connsiteY2" fmla="*/ 25724 h 51444"/>
                      <a:gd name="connsiteX3" fmla="*/ 25379 w 50758"/>
                      <a:gd name="connsiteY3" fmla="*/ 4 h 51444"/>
                      <a:gd name="connsiteX4" fmla="*/ 50758 w 50758"/>
                      <a:gd name="connsiteY4" fmla="*/ 25724 h 51444"/>
                      <a:gd name="connsiteX5" fmla="*/ 8541 w 50758"/>
                      <a:gd name="connsiteY5" fmla="*/ 25724 h 51444"/>
                      <a:gd name="connsiteX6" fmla="*/ 25379 w 50758"/>
                      <a:gd name="connsiteY6" fmla="*/ 42789 h 51444"/>
                      <a:gd name="connsiteX7" fmla="*/ 42217 w 50758"/>
                      <a:gd name="connsiteY7" fmla="*/ 25724 h 51444"/>
                      <a:gd name="connsiteX8" fmla="*/ 25379 w 50758"/>
                      <a:gd name="connsiteY8" fmla="*/ 8660 h 51444"/>
                      <a:gd name="connsiteX9" fmla="*/ 8541 w 50758"/>
                      <a:gd name="connsiteY9" fmla="*/ 25724 h 51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758" h="51444">
                        <a:moveTo>
                          <a:pt x="50758" y="25724"/>
                        </a:moveTo>
                        <a:cubicBezTo>
                          <a:pt x="50758" y="39821"/>
                          <a:pt x="39289" y="51445"/>
                          <a:pt x="25379" y="51445"/>
                        </a:cubicBezTo>
                        <a:cubicBezTo>
                          <a:pt x="11469" y="51445"/>
                          <a:pt x="0" y="39821"/>
                          <a:pt x="0" y="25724"/>
                        </a:cubicBezTo>
                        <a:cubicBezTo>
                          <a:pt x="0" y="11628"/>
                          <a:pt x="11469" y="4"/>
                          <a:pt x="25379" y="4"/>
                        </a:cubicBezTo>
                        <a:cubicBezTo>
                          <a:pt x="39533" y="-243"/>
                          <a:pt x="50758" y="11380"/>
                          <a:pt x="50758" y="25724"/>
                        </a:cubicBezTo>
                        <a:close/>
                        <a:moveTo>
                          <a:pt x="8541" y="25724"/>
                        </a:moveTo>
                        <a:cubicBezTo>
                          <a:pt x="8541" y="35122"/>
                          <a:pt x="16106" y="42789"/>
                          <a:pt x="25379" y="42789"/>
                        </a:cubicBezTo>
                        <a:cubicBezTo>
                          <a:pt x="34652" y="42789"/>
                          <a:pt x="42217" y="35122"/>
                          <a:pt x="42217" y="25724"/>
                        </a:cubicBezTo>
                        <a:cubicBezTo>
                          <a:pt x="42217" y="16326"/>
                          <a:pt x="34652" y="8660"/>
                          <a:pt x="25379" y="8660"/>
                        </a:cubicBezTo>
                        <a:cubicBezTo>
                          <a:pt x="16106" y="8660"/>
                          <a:pt x="8541" y="16079"/>
                          <a:pt x="8541" y="2572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26" name="Gráfico 4">
                  <a:extLst>
                    <a:ext uri="{FF2B5EF4-FFF2-40B4-BE49-F238E27FC236}">
                      <a16:creationId xmlns:a16="http://schemas.microsoft.com/office/drawing/2014/main" id="{EE88F944-FC47-7FA5-CD07-0B5AB6EB6DF0}"/>
                    </a:ext>
                  </a:extLst>
                </p:cNvPr>
                <p:cNvGrpSpPr/>
                <p:nvPr/>
              </p:nvGrpSpPr>
              <p:grpSpPr>
                <a:xfrm>
                  <a:off x="1766036" y="2494159"/>
                  <a:ext cx="50758" cy="178559"/>
                  <a:chOff x="1766036" y="2494159"/>
                  <a:chExt cx="50758" cy="178559"/>
                </a:xfrm>
                <a:solidFill>
                  <a:srgbClr val="FFFFFF"/>
                </a:solidFill>
              </p:grpSpPr>
              <p:grpSp>
                <p:nvGrpSpPr>
                  <p:cNvPr id="1427" name="Gráfico 4">
                    <a:extLst>
                      <a:ext uri="{FF2B5EF4-FFF2-40B4-BE49-F238E27FC236}">
                        <a16:creationId xmlns:a16="http://schemas.microsoft.com/office/drawing/2014/main" id="{FC76DA56-A7DF-D5BA-E368-CB696DCF2343}"/>
                      </a:ext>
                    </a:extLst>
                  </p:cNvPr>
                  <p:cNvGrpSpPr/>
                  <p:nvPr/>
                </p:nvGrpSpPr>
                <p:grpSpPr>
                  <a:xfrm>
                    <a:off x="1766036" y="2621277"/>
                    <a:ext cx="50758" cy="51440"/>
                    <a:chOff x="1766036" y="2621277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428" name="Forma Livre: Forma 1427">
                      <a:extLst>
                        <a:ext uri="{FF2B5EF4-FFF2-40B4-BE49-F238E27FC236}">
                          <a16:creationId xmlns:a16="http://schemas.microsoft.com/office/drawing/2014/main" id="{63499A70-A359-CB8A-ED22-9EBAE8165A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6036" y="2621277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0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0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0 h 51440"/>
                        <a:gd name="connsiteX5" fmla="*/ 8541 w 50758"/>
                        <a:gd name="connsiteY5" fmla="*/ 25720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0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0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0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0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624"/>
                            <a:pt x="50758" y="25720"/>
                          </a:cubicBezTo>
                          <a:close/>
                          <a:moveTo>
                            <a:pt x="8541" y="25720"/>
                          </a:moveTo>
                          <a:cubicBezTo>
                            <a:pt x="8541" y="35118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8"/>
                            <a:pt x="42217" y="25720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29" name="Forma Livre: Forma 1428">
                      <a:extLst>
                        <a:ext uri="{FF2B5EF4-FFF2-40B4-BE49-F238E27FC236}">
                          <a16:creationId xmlns:a16="http://schemas.microsoft.com/office/drawing/2014/main" id="{7C58D0A1-8722-137B-7C96-381C1C6B31A3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1787055" y="2625712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5 h 42784"/>
                        <a:gd name="connsiteX3" fmla="*/ 0 w 8540"/>
                        <a:gd name="connsiteY3" fmla="*/ 42785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5"/>
                          </a:lnTo>
                          <a:lnTo>
                            <a:pt x="0" y="4278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430" name="Gráfico 4">
                    <a:extLst>
                      <a:ext uri="{FF2B5EF4-FFF2-40B4-BE49-F238E27FC236}">
                        <a16:creationId xmlns:a16="http://schemas.microsoft.com/office/drawing/2014/main" id="{B3D7C547-41D3-64AE-4E22-3E1CD729C16D}"/>
                      </a:ext>
                    </a:extLst>
                  </p:cNvPr>
                  <p:cNvGrpSpPr/>
                  <p:nvPr/>
                </p:nvGrpSpPr>
                <p:grpSpPr>
                  <a:xfrm>
                    <a:off x="1766036" y="2556477"/>
                    <a:ext cx="50758" cy="51444"/>
                    <a:chOff x="1766036" y="2556477"/>
                    <a:chExt cx="50758" cy="51444"/>
                  </a:xfrm>
                  <a:solidFill>
                    <a:srgbClr val="FFFFFF"/>
                  </a:solidFill>
                </p:grpSpPr>
                <p:sp>
                  <p:nvSpPr>
                    <p:cNvPr id="1431" name="Forma Livre: Forma 1430">
                      <a:extLst>
                        <a:ext uri="{FF2B5EF4-FFF2-40B4-BE49-F238E27FC236}">
                          <a16:creationId xmlns:a16="http://schemas.microsoft.com/office/drawing/2014/main" id="{A2FDA76E-1D1E-23EB-FC20-892150720B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6036" y="2556477"/>
                      <a:ext cx="50758" cy="51444"/>
                    </a:xfrm>
                    <a:custGeom>
                      <a:avLst/>
                      <a:gdLst>
                        <a:gd name="connsiteX0" fmla="*/ 50758 w 50758"/>
                        <a:gd name="connsiteY0" fmla="*/ 25724 h 51444"/>
                        <a:gd name="connsiteX1" fmla="*/ 25379 w 50758"/>
                        <a:gd name="connsiteY1" fmla="*/ 51445 h 51444"/>
                        <a:gd name="connsiteX2" fmla="*/ 0 w 50758"/>
                        <a:gd name="connsiteY2" fmla="*/ 25724 h 51444"/>
                        <a:gd name="connsiteX3" fmla="*/ 25379 w 50758"/>
                        <a:gd name="connsiteY3" fmla="*/ 4 h 51444"/>
                        <a:gd name="connsiteX4" fmla="*/ 50758 w 50758"/>
                        <a:gd name="connsiteY4" fmla="*/ 25724 h 51444"/>
                        <a:gd name="connsiteX5" fmla="*/ 8541 w 50758"/>
                        <a:gd name="connsiteY5" fmla="*/ 25724 h 51444"/>
                        <a:gd name="connsiteX6" fmla="*/ 25379 w 50758"/>
                        <a:gd name="connsiteY6" fmla="*/ 42789 h 51444"/>
                        <a:gd name="connsiteX7" fmla="*/ 42217 w 50758"/>
                        <a:gd name="connsiteY7" fmla="*/ 25724 h 51444"/>
                        <a:gd name="connsiteX8" fmla="*/ 25379 w 50758"/>
                        <a:gd name="connsiteY8" fmla="*/ 8660 h 51444"/>
                        <a:gd name="connsiteX9" fmla="*/ 8541 w 50758"/>
                        <a:gd name="connsiteY9" fmla="*/ 25724 h 51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4">
                          <a:moveTo>
                            <a:pt x="50758" y="25724"/>
                          </a:moveTo>
                          <a:cubicBezTo>
                            <a:pt x="50758" y="39821"/>
                            <a:pt x="39289" y="51445"/>
                            <a:pt x="25379" y="51445"/>
                          </a:cubicBezTo>
                          <a:cubicBezTo>
                            <a:pt x="11469" y="51445"/>
                            <a:pt x="0" y="39821"/>
                            <a:pt x="0" y="25724"/>
                          </a:cubicBezTo>
                          <a:cubicBezTo>
                            <a:pt x="0" y="11628"/>
                            <a:pt x="11469" y="4"/>
                            <a:pt x="25379" y="4"/>
                          </a:cubicBezTo>
                          <a:cubicBezTo>
                            <a:pt x="39289" y="-243"/>
                            <a:pt x="50758" y="11380"/>
                            <a:pt x="50758" y="25724"/>
                          </a:cubicBezTo>
                          <a:close/>
                          <a:moveTo>
                            <a:pt x="8541" y="25724"/>
                          </a:moveTo>
                          <a:cubicBezTo>
                            <a:pt x="8541" y="35122"/>
                            <a:pt x="16106" y="42789"/>
                            <a:pt x="25379" y="42789"/>
                          </a:cubicBezTo>
                          <a:cubicBezTo>
                            <a:pt x="34652" y="42789"/>
                            <a:pt x="42217" y="35122"/>
                            <a:pt x="42217" y="25724"/>
                          </a:cubicBezTo>
                          <a:cubicBezTo>
                            <a:pt x="42217" y="16326"/>
                            <a:pt x="34652" y="8660"/>
                            <a:pt x="25379" y="8660"/>
                          </a:cubicBezTo>
                          <a:cubicBezTo>
                            <a:pt x="16106" y="8660"/>
                            <a:pt x="8541" y="16326"/>
                            <a:pt x="8541" y="257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2" name="Forma Livre: Forma 1431">
                      <a:extLst>
                        <a:ext uri="{FF2B5EF4-FFF2-40B4-BE49-F238E27FC236}">
                          <a16:creationId xmlns:a16="http://schemas.microsoft.com/office/drawing/2014/main" id="{FEF3E5DC-21B0-4952-9EB7-21F95DFF2F50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1786995" y="2560694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5 h 42784"/>
                        <a:gd name="connsiteX3" fmla="*/ 0 w 8540"/>
                        <a:gd name="connsiteY3" fmla="*/ 42785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5"/>
                          </a:lnTo>
                          <a:lnTo>
                            <a:pt x="0" y="4278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3" name="Forma Livre: Forma 1432">
                      <a:extLst>
                        <a:ext uri="{FF2B5EF4-FFF2-40B4-BE49-F238E27FC236}">
                          <a16:creationId xmlns:a16="http://schemas.microsoft.com/office/drawing/2014/main" id="{95B6C016-CA38-F537-9754-CAE15FF29A01}"/>
                        </a:ext>
                      </a:extLst>
                    </p:cNvPr>
                    <p:cNvSpPr/>
                    <p:nvPr/>
                  </p:nvSpPr>
                  <p:spPr>
                    <a:xfrm rot="-2700486">
                      <a:off x="1770165" y="2577699"/>
                      <a:ext cx="42216" cy="8655"/>
                    </a:xfrm>
                    <a:custGeom>
                      <a:avLst/>
                      <a:gdLst>
                        <a:gd name="connsiteX0" fmla="*/ 0 w 42216"/>
                        <a:gd name="connsiteY0" fmla="*/ 0 h 8655"/>
                        <a:gd name="connsiteX1" fmla="*/ 42217 w 42216"/>
                        <a:gd name="connsiteY1" fmla="*/ 0 h 8655"/>
                        <a:gd name="connsiteX2" fmla="*/ 42217 w 42216"/>
                        <a:gd name="connsiteY2" fmla="*/ 8656 h 8655"/>
                        <a:gd name="connsiteX3" fmla="*/ 0 w 42216"/>
                        <a:gd name="connsiteY3" fmla="*/ 8656 h 8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216" h="8655">
                          <a:moveTo>
                            <a:pt x="0" y="0"/>
                          </a:moveTo>
                          <a:lnTo>
                            <a:pt x="42217" y="0"/>
                          </a:lnTo>
                          <a:lnTo>
                            <a:pt x="42217" y="8656"/>
                          </a:lnTo>
                          <a:lnTo>
                            <a:pt x="0" y="86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1434" name="Forma Livre: Forma 1433">
                    <a:extLst>
                      <a:ext uri="{FF2B5EF4-FFF2-40B4-BE49-F238E27FC236}">
                        <a16:creationId xmlns:a16="http://schemas.microsoft.com/office/drawing/2014/main" id="{688EF8BE-FA39-C83A-1BF6-8B2B3FDCE1F9}"/>
                      </a:ext>
                    </a:extLst>
                  </p:cNvPr>
                  <p:cNvSpPr/>
                  <p:nvPr/>
                </p:nvSpPr>
                <p:spPr>
                  <a:xfrm>
                    <a:off x="1766036" y="2494159"/>
                    <a:ext cx="50758" cy="51440"/>
                  </a:xfrm>
                  <a:custGeom>
                    <a:avLst/>
                    <a:gdLst>
                      <a:gd name="connsiteX0" fmla="*/ 50758 w 50758"/>
                      <a:gd name="connsiteY0" fmla="*/ 25720 h 51440"/>
                      <a:gd name="connsiteX1" fmla="*/ 25379 w 50758"/>
                      <a:gd name="connsiteY1" fmla="*/ 51441 h 51440"/>
                      <a:gd name="connsiteX2" fmla="*/ 0 w 50758"/>
                      <a:gd name="connsiteY2" fmla="*/ 25720 h 51440"/>
                      <a:gd name="connsiteX3" fmla="*/ 25379 w 50758"/>
                      <a:gd name="connsiteY3" fmla="*/ 0 h 51440"/>
                      <a:gd name="connsiteX4" fmla="*/ 50758 w 50758"/>
                      <a:gd name="connsiteY4" fmla="*/ 25720 h 51440"/>
                      <a:gd name="connsiteX5" fmla="*/ 8541 w 50758"/>
                      <a:gd name="connsiteY5" fmla="*/ 25720 h 51440"/>
                      <a:gd name="connsiteX6" fmla="*/ 25379 w 50758"/>
                      <a:gd name="connsiteY6" fmla="*/ 42785 h 51440"/>
                      <a:gd name="connsiteX7" fmla="*/ 42217 w 50758"/>
                      <a:gd name="connsiteY7" fmla="*/ 25720 h 51440"/>
                      <a:gd name="connsiteX8" fmla="*/ 25379 w 50758"/>
                      <a:gd name="connsiteY8" fmla="*/ 8656 h 51440"/>
                      <a:gd name="connsiteX9" fmla="*/ 8541 w 50758"/>
                      <a:gd name="connsiteY9" fmla="*/ 25720 h 5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758" h="51440">
                        <a:moveTo>
                          <a:pt x="50758" y="25720"/>
                        </a:moveTo>
                        <a:cubicBezTo>
                          <a:pt x="50758" y="39817"/>
                          <a:pt x="39289" y="51441"/>
                          <a:pt x="25379" y="51441"/>
                        </a:cubicBezTo>
                        <a:cubicBezTo>
                          <a:pt x="11469" y="51441"/>
                          <a:pt x="0" y="39817"/>
                          <a:pt x="0" y="25720"/>
                        </a:cubicBezTo>
                        <a:cubicBezTo>
                          <a:pt x="0" y="11624"/>
                          <a:pt x="11469" y="0"/>
                          <a:pt x="25379" y="0"/>
                        </a:cubicBezTo>
                        <a:cubicBezTo>
                          <a:pt x="39289" y="0"/>
                          <a:pt x="50758" y="11624"/>
                          <a:pt x="50758" y="25720"/>
                        </a:cubicBezTo>
                        <a:close/>
                        <a:moveTo>
                          <a:pt x="8541" y="25720"/>
                        </a:moveTo>
                        <a:cubicBezTo>
                          <a:pt x="8541" y="35118"/>
                          <a:pt x="16106" y="42785"/>
                          <a:pt x="25379" y="42785"/>
                        </a:cubicBezTo>
                        <a:cubicBezTo>
                          <a:pt x="34652" y="42785"/>
                          <a:pt x="42217" y="35118"/>
                          <a:pt x="42217" y="25720"/>
                        </a:cubicBezTo>
                        <a:cubicBezTo>
                          <a:pt x="42217" y="16323"/>
                          <a:pt x="34652" y="8656"/>
                          <a:pt x="25379" y="8656"/>
                        </a:cubicBezTo>
                        <a:cubicBezTo>
                          <a:pt x="16106" y="8656"/>
                          <a:pt x="8541" y="16323"/>
                          <a:pt x="8541" y="257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35" name="Gráfico 4">
                  <a:extLst>
                    <a:ext uri="{FF2B5EF4-FFF2-40B4-BE49-F238E27FC236}">
                      <a16:creationId xmlns:a16="http://schemas.microsoft.com/office/drawing/2014/main" id="{C83B1060-B1E7-3D43-29ED-8A0A0AF0A073}"/>
                    </a:ext>
                  </a:extLst>
                </p:cNvPr>
                <p:cNvGrpSpPr/>
                <p:nvPr/>
              </p:nvGrpSpPr>
              <p:grpSpPr>
                <a:xfrm>
                  <a:off x="793331" y="3069407"/>
                  <a:ext cx="50758" cy="178559"/>
                  <a:chOff x="793331" y="3069407"/>
                  <a:chExt cx="50758" cy="178559"/>
                </a:xfrm>
                <a:solidFill>
                  <a:srgbClr val="FFFFFF"/>
                </a:solidFill>
              </p:grpSpPr>
              <p:grpSp>
                <p:nvGrpSpPr>
                  <p:cNvPr id="1436" name="Gráfico 4">
                    <a:extLst>
                      <a:ext uri="{FF2B5EF4-FFF2-40B4-BE49-F238E27FC236}">
                        <a16:creationId xmlns:a16="http://schemas.microsoft.com/office/drawing/2014/main" id="{694B86FC-995B-69DB-9E47-A08BDC21CBCA}"/>
                      </a:ext>
                    </a:extLst>
                  </p:cNvPr>
                  <p:cNvGrpSpPr/>
                  <p:nvPr/>
                </p:nvGrpSpPr>
                <p:grpSpPr>
                  <a:xfrm>
                    <a:off x="793331" y="3196526"/>
                    <a:ext cx="50758" cy="51440"/>
                    <a:chOff x="793331" y="3196526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437" name="Forma Livre: Forma 1436">
                      <a:extLst>
                        <a:ext uri="{FF2B5EF4-FFF2-40B4-BE49-F238E27FC236}">
                          <a16:creationId xmlns:a16="http://schemas.microsoft.com/office/drawing/2014/main" id="{790FFF95-84F3-7C58-0CBD-63970E1E82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31" y="3196526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0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0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0 h 51440"/>
                        <a:gd name="connsiteX5" fmla="*/ 8541 w 50758"/>
                        <a:gd name="connsiteY5" fmla="*/ 25720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0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0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0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0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624"/>
                            <a:pt x="50758" y="25720"/>
                          </a:cubicBezTo>
                          <a:close/>
                          <a:moveTo>
                            <a:pt x="8541" y="25720"/>
                          </a:moveTo>
                          <a:cubicBezTo>
                            <a:pt x="8541" y="35118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8"/>
                            <a:pt x="42217" y="25720"/>
                          </a:cubicBezTo>
                          <a:cubicBezTo>
                            <a:pt x="42217" y="16322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2"/>
                            <a:pt x="8541" y="257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8" name="Forma Livre: Forma 1437">
                      <a:extLst>
                        <a:ext uri="{FF2B5EF4-FFF2-40B4-BE49-F238E27FC236}">
                          <a16:creationId xmlns:a16="http://schemas.microsoft.com/office/drawing/2014/main" id="{9EDC1F49-23CE-D059-E0F8-3A7F6F6FC483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814391" y="3200952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4 h 42784"/>
                        <a:gd name="connsiteX3" fmla="*/ 0 w 8540"/>
                        <a:gd name="connsiteY3" fmla="*/ 42784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4"/>
                          </a:lnTo>
                          <a:lnTo>
                            <a:pt x="0" y="4278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439" name="Gráfico 4">
                    <a:extLst>
                      <a:ext uri="{FF2B5EF4-FFF2-40B4-BE49-F238E27FC236}">
                        <a16:creationId xmlns:a16="http://schemas.microsoft.com/office/drawing/2014/main" id="{7ABD5425-4AD5-ED66-F5EE-C54048C44588}"/>
                      </a:ext>
                    </a:extLst>
                  </p:cNvPr>
                  <p:cNvGrpSpPr/>
                  <p:nvPr/>
                </p:nvGrpSpPr>
                <p:grpSpPr>
                  <a:xfrm>
                    <a:off x="793331" y="3131482"/>
                    <a:ext cx="50758" cy="51440"/>
                    <a:chOff x="793331" y="3131482"/>
                    <a:chExt cx="50758" cy="51440"/>
                  </a:xfrm>
                  <a:solidFill>
                    <a:srgbClr val="FFFFFF"/>
                  </a:solidFill>
                </p:grpSpPr>
                <p:sp>
                  <p:nvSpPr>
                    <p:cNvPr id="1440" name="Forma Livre: Forma 1439">
                      <a:extLst>
                        <a:ext uri="{FF2B5EF4-FFF2-40B4-BE49-F238E27FC236}">
                          <a16:creationId xmlns:a16="http://schemas.microsoft.com/office/drawing/2014/main" id="{9AD10FE2-2914-84DC-E578-915D5FE706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31" y="3131482"/>
                      <a:ext cx="50758" cy="51440"/>
                    </a:xfrm>
                    <a:custGeom>
                      <a:avLst/>
                      <a:gdLst>
                        <a:gd name="connsiteX0" fmla="*/ 50758 w 50758"/>
                        <a:gd name="connsiteY0" fmla="*/ 25720 h 51440"/>
                        <a:gd name="connsiteX1" fmla="*/ 25379 w 50758"/>
                        <a:gd name="connsiteY1" fmla="*/ 51441 h 51440"/>
                        <a:gd name="connsiteX2" fmla="*/ 0 w 50758"/>
                        <a:gd name="connsiteY2" fmla="*/ 25720 h 51440"/>
                        <a:gd name="connsiteX3" fmla="*/ 25379 w 50758"/>
                        <a:gd name="connsiteY3" fmla="*/ 0 h 51440"/>
                        <a:gd name="connsiteX4" fmla="*/ 50758 w 50758"/>
                        <a:gd name="connsiteY4" fmla="*/ 25720 h 51440"/>
                        <a:gd name="connsiteX5" fmla="*/ 8541 w 50758"/>
                        <a:gd name="connsiteY5" fmla="*/ 25720 h 51440"/>
                        <a:gd name="connsiteX6" fmla="*/ 25379 w 50758"/>
                        <a:gd name="connsiteY6" fmla="*/ 42785 h 51440"/>
                        <a:gd name="connsiteX7" fmla="*/ 42217 w 50758"/>
                        <a:gd name="connsiteY7" fmla="*/ 25720 h 51440"/>
                        <a:gd name="connsiteX8" fmla="*/ 25379 w 50758"/>
                        <a:gd name="connsiteY8" fmla="*/ 8656 h 51440"/>
                        <a:gd name="connsiteX9" fmla="*/ 8541 w 50758"/>
                        <a:gd name="connsiteY9" fmla="*/ 25720 h 5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0758" h="51440">
                          <a:moveTo>
                            <a:pt x="50758" y="25720"/>
                          </a:moveTo>
                          <a:cubicBezTo>
                            <a:pt x="50758" y="39817"/>
                            <a:pt x="39289" y="51441"/>
                            <a:pt x="25379" y="51441"/>
                          </a:cubicBezTo>
                          <a:cubicBezTo>
                            <a:pt x="11469" y="51441"/>
                            <a:pt x="0" y="39817"/>
                            <a:pt x="0" y="25720"/>
                          </a:cubicBezTo>
                          <a:cubicBezTo>
                            <a:pt x="0" y="11624"/>
                            <a:pt x="11469" y="0"/>
                            <a:pt x="25379" y="0"/>
                          </a:cubicBezTo>
                          <a:cubicBezTo>
                            <a:pt x="39289" y="0"/>
                            <a:pt x="50758" y="11624"/>
                            <a:pt x="50758" y="25720"/>
                          </a:cubicBezTo>
                          <a:close/>
                          <a:moveTo>
                            <a:pt x="8541" y="25720"/>
                          </a:moveTo>
                          <a:cubicBezTo>
                            <a:pt x="8541" y="35118"/>
                            <a:pt x="16106" y="42785"/>
                            <a:pt x="25379" y="42785"/>
                          </a:cubicBezTo>
                          <a:cubicBezTo>
                            <a:pt x="34652" y="42785"/>
                            <a:pt x="42217" y="35118"/>
                            <a:pt x="42217" y="25720"/>
                          </a:cubicBezTo>
                          <a:cubicBezTo>
                            <a:pt x="42217" y="16323"/>
                            <a:pt x="34652" y="8656"/>
                            <a:pt x="25379" y="8656"/>
                          </a:cubicBezTo>
                          <a:cubicBezTo>
                            <a:pt x="16106" y="8656"/>
                            <a:pt x="8541" y="16323"/>
                            <a:pt x="8541" y="257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1" name="Forma Livre: Forma 1440">
                      <a:extLst>
                        <a:ext uri="{FF2B5EF4-FFF2-40B4-BE49-F238E27FC236}">
                          <a16:creationId xmlns:a16="http://schemas.microsoft.com/office/drawing/2014/main" id="{137B51D4-3578-8242-55DF-F9DD91B8880F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814328" y="3135934"/>
                      <a:ext cx="8540" cy="42784"/>
                    </a:xfrm>
                    <a:custGeom>
                      <a:avLst/>
                      <a:gdLst>
                        <a:gd name="connsiteX0" fmla="*/ 0 w 8540"/>
                        <a:gd name="connsiteY0" fmla="*/ 0 h 42784"/>
                        <a:gd name="connsiteX1" fmla="*/ 8541 w 8540"/>
                        <a:gd name="connsiteY1" fmla="*/ 0 h 42784"/>
                        <a:gd name="connsiteX2" fmla="*/ 8541 w 8540"/>
                        <a:gd name="connsiteY2" fmla="*/ 42784 h 42784"/>
                        <a:gd name="connsiteX3" fmla="*/ 0 w 8540"/>
                        <a:gd name="connsiteY3" fmla="*/ 42784 h 42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40" h="42784">
                          <a:moveTo>
                            <a:pt x="0" y="0"/>
                          </a:moveTo>
                          <a:lnTo>
                            <a:pt x="8541" y="0"/>
                          </a:lnTo>
                          <a:lnTo>
                            <a:pt x="8541" y="42784"/>
                          </a:lnTo>
                          <a:lnTo>
                            <a:pt x="0" y="4278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2" name="Forma Livre: Forma 1441">
                      <a:extLst>
                        <a:ext uri="{FF2B5EF4-FFF2-40B4-BE49-F238E27FC236}">
                          <a16:creationId xmlns:a16="http://schemas.microsoft.com/office/drawing/2014/main" id="{29A4BD47-BFFF-6773-91F2-B65EC2F0B88F}"/>
                        </a:ext>
                      </a:extLst>
                    </p:cNvPr>
                    <p:cNvSpPr/>
                    <p:nvPr/>
                  </p:nvSpPr>
                  <p:spPr>
                    <a:xfrm rot="-2700486">
                      <a:off x="797457" y="3153066"/>
                      <a:ext cx="42216" cy="8655"/>
                    </a:xfrm>
                    <a:custGeom>
                      <a:avLst/>
                      <a:gdLst>
                        <a:gd name="connsiteX0" fmla="*/ 0 w 42216"/>
                        <a:gd name="connsiteY0" fmla="*/ 0 h 8655"/>
                        <a:gd name="connsiteX1" fmla="*/ 42217 w 42216"/>
                        <a:gd name="connsiteY1" fmla="*/ 0 h 8655"/>
                        <a:gd name="connsiteX2" fmla="*/ 42217 w 42216"/>
                        <a:gd name="connsiteY2" fmla="*/ 8656 h 8655"/>
                        <a:gd name="connsiteX3" fmla="*/ 0 w 42216"/>
                        <a:gd name="connsiteY3" fmla="*/ 8656 h 8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216" h="8655">
                          <a:moveTo>
                            <a:pt x="0" y="0"/>
                          </a:moveTo>
                          <a:lnTo>
                            <a:pt x="42217" y="0"/>
                          </a:lnTo>
                          <a:lnTo>
                            <a:pt x="42217" y="8656"/>
                          </a:lnTo>
                          <a:lnTo>
                            <a:pt x="0" y="86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1443" name="Forma Livre: Forma 1442">
                    <a:extLst>
                      <a:ext uri="{FF2B5EF4-FFF2-40B4-BE49-F238E27FC236}">
                        <a16:creationId xmlns:a16="http://schemas.microsoft.com/office/drawing/2014/main" id="{D930A02D-24FF-950A-A4AB-139D269026B4}"/>
                      </a:ext>
                    </a:extLst>
                  </p:cNvPr>
                  <p:cNvSpPr/>
                  <p:nvPr/>
                </p:nvSpPr>
                <p:spPr>
                  <a:xfrm>
                    <a:off x="793331" y="3069407"/>
                    <a:ext cx="50758" cy="51440"/>
                  </a:xfrm>
                  <a:custGeom>
                    <a:avLst/>
                    <a:gdLst>
                      <a:gd name="connsiteX0" fmla="*/ 50758 w 50758"/>
                      <a:gd name="connsiteY0" fmla="*/ 25720 h 51440"/>
                      <a:gd name="connsiteX1" fmla="*/ 25379 w 50758"/>
                      <a:gd name="connsiteY1" fmla="*/ 51441 h 51440"/>
                      <a:gd name="connsiteX2" fmla="*/ 0 w 50758"/>
                      <a:gd name="connsiteY2" fmla="*/ 25720 h 51440"/>
                      <a:gd name="connsiteX3" fmla="*/ 25379 w 50758"/>
                      <a:gd name="connsiteY3" fmla="*/ 0 h 51440"/>
                      <a:gd name="connsiteX4" fmla="*/ 50758 w 50758"/>
                      <a:gd name="connsiteY4" fmla="*/ 25720 h 51440"/>
                      <a:gd name="connsiteX5" fmla="*/ 8541 w 50758"/>
                      <a:gd name="connsiteY5" fmla="*/ 25720 h 51440"/>
                      <a:gd name="connsiteX6" fmla="*/ 25379 w 50758"/>
                      <a:gd name="connsiteY6" fmla="*/ 42785 h 51440"/>
                      <a:gd name="connsiteX7" fmla="*/ 42217 w 50758"/>
                      <a:gd name="connsiteY7" fmla="*/ 25720 h 51440"/>
                      <a:gd name="connsiteX8" fmla="*/ 25379 w 50758"/>
                      <a:gd name="connsiteY8" fmla="*/ 8656 h 51440"/>
                      <a:gd name="connsiteX9" fmla="*/ 8541 w 50758"/>
                      <a:gd name="connsiteY9" fmla="*/ 25720 h 5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758" h="51440">
                        <a:moveTo>
                          <a:pt x="50758" y="25720"/>
                        </a:moveTo>
                        <a:cubicBezTo>
                          <a:pt x="50758" y="39817"/>
                          <a:pt x="39289" y="51441"/>
                          <a:pt x="25379" y="51441"/>
                        </a:cubicBezTo>
                        <a:cubicBezTo>
                          <a:pt x="11469" y="51441"/>
                          <a:pt x="0" y="39817"/>
                          <a:pt x="0" y="25720"/>
                        </a:cubicBezTo>
                        <a:cubicBezTo>
                          <a:pt x="0" y="11624"/>
                          <a:pt x="11469" y="0"/>
                          <a:pt x="25379" y="0"/>
                        </a:cubicBezTo>
                        <a:cubicBezTo>
                          <a:pt x="39289" y="0"/>
                          <a:pt x="50758" y="11376"/>
                          <a:pt x="50758" y="25720"/>
                        </a:cubicBezTo>
                        <a:close/>
                        <a:moveTo>
                          <a:pt x="8541" y="25720"/>
                        </a:moveTo>
                        <a:cubicBezTo>
                          <a:pt x="8541" y="35118"/>
                          <a:pt x="16106" y="42785"/>
                          <a:pt x="25379" y="42785"/>
                        </a:cubicBezTo>
                        <a:cubicBezTo>
                          <a:pt x="34652" y="42785"/>
                          <a:pt x="42217" y="35118"/>
                          <a:pt x="42217" y="25720"/>
                        </a:cubicBezTo>
                        <a:cubicBezTo>
                          <a:pt x="42217" y="16323"/>
                          <a:pt x="34652" y="8656"/>
                          <a:pt x="25379" y="8656"/>
                        </a:cubicBezTo>
                        <a:cubicBezTo>
                          <a:pt x="16106" y="8656"/>
                          <a:pt x="8541" y="16323"/>
                          <a:pt x="8541" y="257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444" name="Gráfico 4">
                <a:extLst>
                  <a:ext uri="{FF2B5EF4-FFF2-40B4-BE49-F238E27FC236}">
                    <a16:creationId xmlns:a16="http://schemas.microsoft.com/office/drawing/2014/main" id="{36B55A1A-DE72-BFD0-B7A8-7DD870B50598}"/>
                  </a:ext>
                </a:extLst>
              </p:cNvPr>
              <p:cNvGrpSpPr/>
              <p:nvPr/>
            </p:nvGrpSpPr>
            <p:grpSpPr>
              <a:xfrm>
                <a:off x="483846" y="1993132"/>
                <a:ext cx="782906" cy="1809177"/>
                <a:chOff x="483846" y="1993132"/>
                <a:chExt cx="782906" cy="1809177"/>
              </a:xfrm>
              <a:solidFill>
                <a:srgbClr val="FFFFFF"/>
              </a:solidFill>
            </p:grpSpPr>
            <p:grpSp>
              <p:nvGrpSpPr>
                <p:cNvPr id="1445" name="Gráfico 4">
                  <a:extLst>
                    <a:ext uri="{FF2B5EF4-FFF2-40B4-BE49-F238E27FC236}">
                      <a16:creationId xmlns:a16="http://schemas.microsoft.com/office/drawing/2014/main" id="{814E0711-F81B-018B-30F2-AA37AC142B45}"/>
                    </a:ext>
                  </a:extLst>
                </p:cNvPr>
                <p:cNvGrpSpPr/>
                <p:nvPr/>
              </p:nvGrpSpPr>
              <p:grpSpPr>
                <a:xfrm>
                  <a:off x="483846" y="2407649"/>
                  <a:ext cx="58015" cy="572182"/>
                  <a:chOff x="483846" y="2407649"/>
                  <a:chExt cx="58015" cy="572182"/>
                </a:xfrm>
                <a:solidFill>
                  <a:srgbClr val="FFFFFF"/>
                </a:solidFill>
              </p:grpSpPr>
              <p:sp>
                <p:nvSpPr>
                  <p:cNvPr id="1446" name="Forma Livre: Forma 1445">
                    <a:extLst>
                      <a:ext uri="{FF2B5EF4-FFF2-40B4-BE49-F238E27FC236}">
                        <a16:creationId xmlns:a16="http://schemas.microsoft.com/office/drawing/2014/main" id="{DA1284B1-0D55-2079-C6C0-0A5E5B362252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6989" y="2914840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47" name="Forma Livre: Forma 1446">
                    <a:extLst>
                      <a:ext uri="{FF2B5EF4-FFF2-40B4-BE49-F238E27FC236}">
                        <a16:creationId xmlns:a16="http://schemas.microsoft.com/office/drawing/2014/main" id="{B22ED4AC-BC30-F157-7A0B-A36B4742D6D2}"/>
                      </a:ext>
                    </a:extLst>
                  </p:cNvPr>
                  <p:cNvSpPr/>
                  <p:nvPr/>
                </p:nvSpPr>
                <p:spPr>
                  <a:xfrm rot="-2700486">
                    <a:off x="506982" y="2872073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48" name="Forma Livre: Forma 1447">
                    <a:extLst>
                      <a:ext uri="{FF2B5EF4-FFF2-40B4-BE49-F238E27FC236}">
                        <a16:creationId xmlns:a16="http://schemas.microsoft.com/office/drawing/2014/main" id="{63DA2935-61A7-F27E-944B-0A6FCFA31E6C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6994" y="2829271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49" name="Forma Livre: Forma 1448">
                    <a:extLst>
                      <a:ext uri="{FF2B5EF4-FFF2-40B4-BE49-F238E27FC236}">
                        <a16:creationId xmlns:a16="http://schemas.microsoft.com/office/drawing/2014/main" id="{8A839975-0FBA-338A-2C9C-984233B0B474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6997" y="2786484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50" name="Forma Livre: Forma 1449">
                    <a:extLst>
                      <a:ext uri="{FF2B5EF4-FFF2-40B4-BE49-F238E27FC236}">
                        <a16:creationId xmlns:a16="http://schemas.microsoft.com/office/drawing/2014/main" id="{1A825261-3877-6BFE-DEB7-3E140F8EAF61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6998" y="2743700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51" name="Forma Livre: Forma 1450">
                    <a:extLst>
                      <a:ext uri="{FF2B5EF4-FFF2-40B4-BE49-F238E27FC236}">
                        <a16:creationId xmlns:a16="http://schemas.microsoft.com/office/drawing/2014/main" id="{C107ECE8-B85C-75F2-A473-9BA8AAB51990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7001" y="2700915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52" name="Forma Livre: Forma 1451">
                    <a:extLst>
                      <a:ext uri="{FF2B5EF4-FFF2-40B4-BE49-F238E27FC236}">
                        <a16:creationId xmlns:a16="http://schemas.microsoft.com/office/drawing/2014/main" id="{C92EEDA3-7E16-3451-3092-7EB86DE0ECC7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7003" y="2658128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53" name="Forma Livre: Forma 1452">
                    <a:extLst>
                      <a:ext uri="{FF2B5EF4-FFF2-40B4-BE49-F238E27FC236}">
                        <a16:creationId xmlns:a16="http://schemas.microsoft.com/office/drawing/2014/main" id="{1C5F9458-26D2-F525-41A0-8BE52A3FDF18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7006" y="2615343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54" name="Forma Livre: Forma 1453">
                    <a:extLst>
                      <a:ext uri="{FF2B5EF4-FFF2-40B4-BE49-F238E27FC236}">
                        <a16:creationId xmlns:a16="http://schemas.microsoft.com/office/drawing/2014/main" id="{030A8C27-1A83-7E65-106D-36D9D3F82ECB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7007" y="2572556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55" name="Forma Livre: Forma 1454">
                    <a:extLst>
                      <a:ext uri="{FF2B5EF4-FFF2-40B4-BE49-F238E27FC236}">
                        <a16:creationId xmlns:a16="http://schemas.microsoft.com/office/drawing/2014/main" id="{5C7B3C60-6BE2-492F-7CC6-C71F30E0ECE9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7010" y="2529772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56" name="Forma Livre: Forma 1455">
                    <a:extLst>
                      <a:ext uri="{FF2B5EF4-FFF2-40B4-BE49-F238E27FC236}">
                        <a16:creationId xmlns:a16="http://schemas.microsoft.com/office/drawing/2014/main" id="{7B35FC62-10C9-F854-6B9C-7577AB2EFA9B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7010" y="2486987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57" name="Forma Livre: Forma 1456">
                    <a:extLst>
                      <a:ext uri="{FF2B5EF4-FFF2-40B4-BE49-F238E27FC236}">
                        <a16:creationId xmlns:a16="http://schemas.microsoft.com/office/drawing/2014/main" id="{4D3A3727-DFB0-9432-4A20-215093321475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7013" y="2444200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58" name="Forma Livre: Forma 1457">
                    <a:extLst>
                      <a:ext uri="{FF2B5EF4-FFF2-40B4-BE49-F238E27FC236}">
                        <a16:creationId xmlns:a16="http://schemas.microsoft.com/office/drawing/2014/main" id="{2E06E265-1DF3-CB35-4FB2-0365FAC969F3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507016" y="2401415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59" name="Gráfico 4">
                  <a:extLst>
                    <a:ext uri="{FF2B5EF4-FFF2-40B4-BE49-F238E27FC236}">
                      <a16:creationId xmlns:a16="http://schemas.microsoft.com/office/drawing/2014/main" id="{1D19F5D4-F726-B97F-0FEE-ED2B86C70C77}"/>
                    </a:ext>
                  </a:extLst>
                </p:cNvPr>
                <p:cNvGrpSpPr/>
                <p:nvPr/>
              </p:nvGrpSpPr>
              <p:grpSpPr>
                <a:xfrm>
                  <a:off x="1208740" y="1993132"/>
                  <a:ext cx="58012" cy="572198"/>
                  <a:chOff x="1208740" y="1993132"/>
                  <a:chExt cx="58012" cy="572198"/>
                </a:xfrm>
                <a:solidFill>
                  <a:srgbClr val="FFFFFF"/>
                </a:solidFill>
              </p:grpSpPr>
              <p:sp>
                <p:nvSpPr>
                  <p:cNvPr id="1460" name="Forma Livre: Forma 1459">
                    <a:extLst>
                      <a:ext uri="{FF2B5EF4-FFF2-40B4-BE49-F238E27FC236}">
                        <a16:creationId xmlns:a16="http://schemas.microsoft.com/office/drawing/2014/main" id="{661042FE-527C-597E-6595-7266E246922F}"/>
                      </a:ext>
                    </a:extLst>
                  </p:cNvPr>
                  <p:cNvSpPr/>
                  <p:nvPr/>
                </p:nvSpPr>
                <p:spPr>
                  <a:xfrm rot="-2700486">
                    <a:off x="1231875" y="2500342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1" name="Forma Livre: Forma 1460">
                    <a:extLst>
                      <a:ext uri="{FF2B5EF4-FFF2-40B4-BE49-F238E27FC236}">
                        <a16:creationId xmlns:a16="http://schemas.microsoft.com/office/drawing/2014/main" id="{D8FA3AC9-52A6-CB14-2212-70D219C4DEF0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883" y="2457539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2" name="Forma Livre: Forma 1461">
                    <a:extLst>
                      <a:ext uri="{FF2B5EF4-FFF2-40B4-BE49-F238E27FC236}">
                        <a16:creationId xmlns:a16="http://schemas.microsoft.com/office/drawing/2014/main" id="{A6E3B6F3-38CE-7E4B-E13B-682860AEC530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885" y="2414754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3" name="Forma Livre: Forma 1462">
                    <a:extLst>
                      <a:ext uri="{FF2B5EF4-FFF2-40B4-BE49-F238E27FC236}">
                        <a16:creationId xmlns:a16="http://schemas.microsoft.com/office/drawing/2014/main" id="{AD763BC8-EA33-ABF9-20E3-6DAA9BBD8682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888" y="2371967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4" name="Forma Livre: Forma 1463">
                    <a:extLst>
                      <a:ext uri="{FF2B5EF4-FFF2-40B4-BE49-F238E27FC236}">
                        <a16:creationId xmlns:a16="http://schemas.microsoft.com/office/drawing/2014/main" id="{B5C6284D-3B81-B7C0-3660-4E5B96D2DF92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889" y="2329183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5" name="Forma Livre: Forma 1464">
                    <a:extLst>
                      <a:ext uri="{FF2B5EF4-FFF2-40B4-BE49-F238E27FC236}">
                        <a16:creationId xmlns:a16="http://schemas.microsoft.com/office/drawing/2014/main" id="{189EF320-B365-D82C-A20D-4FC4B697F278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892" y="2286396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6" name="Forma Livre: Forma 1465">
                    <a:extLst>
                      <a:ext uri="{FF2B5EF4-FFF2-40B4-BE49-F238E27FC236}">
                        <a16:creationId xmlns:a16="http://schemas.microsoft.com/office/drawing/2014/main" id="{DC68B261-9A05-90C6-E977-B3967D58B025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894" y="2243611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7" name="Forma Livre: Forma 1466">
                    <a:extLst>
                      <a:ext uri="{FF2B5EF4-FFF2-40B4-BE49-F238E27FC236}">
                        <a16:creationId xmlns:a16="http://schemas.microsoft.com/office/drawing/2014/main" id="{6EA128BC-CDF3-D51B-B31B-3788D724D1E2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897" y="2200826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8" name="Forma Livre: Forma 1467">
                    <a:extLst>
                      <a:ext uri="{FF2B5EF4-FFF2-40B4-BE49-F238E27FC236}">
                        <a16:creationId xmlns:a16="http://schemas.microsoft.com/office/drawing/2014/main" id="{1C3875C5-3B76-CC7E-29D6-0B157EF80101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898" y="2158039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9" name="Forma Livre: Forma 1468">
                    <a:extLst>
                      <a:ext uri="{FF2B5EF4-FFF2-40B4-BE49-F238E27FC236}">
                        <a16:creationId xmlns:a16="http://schemas.microsoft.com/office/drawing/2014/main" id="{FC07D042-3FE1-48D6-6151-2DB933E03CD7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901" y="2115255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0" name="Forma Livre: Forma 1469">
                    <a:extLst>
                      <a:ext uri="{FF2B5EF4-FFF2-40B4-BE49-F238E27FC236}">
                        <a16:creationId xmlns:a16="http://schemas.microsoft.com/office/drawing/2014/main" id="{3183EB7C-A8FF-8009-EA2B-9051E49C8033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901" y="2072470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1" name="Forma Livre: Forma 1470">
                    <a:extLst>
                      <a:ext uri="{FF2B5EF4-FFF2-40B4-BE49-F238E27FC236}">
                        <a16:creationId xmlns:a16="http://schemas.microsoft.com/office/drawing/2014/main" id="{0C4C5BA7-A00C-34DA-58AB-9D3166FD0E33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904" y="2029683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2" name="Forma Livre: Forma 1471">
                    <a:extLst>
                      <a:ext uri="{FF2B5EF4-FFF2-40B4-BE49-F238E27FC236}">
                        <a16:creationId xmlns:a16="http://schemas.microsoft.com/office/drawing/2014/main" id="{8406E7EE-F504-5102-B55B-092B6764F23E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31907" y="1986899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73" name="Gráfico 4">
                  <a:extLst>
                    <a:ext uri="{FF2B5EF4-FFF2-40B4-BE49-F238E27FC236}">
                      <a16:creationId xmlns:a16="http://schemas.microsoft.com/office/drawing/2014/main" id="{48AA804E-DB6F-107A-0159-BF87D929DA9C}"/>
                    </a:ext>
                  </a:extLst>
                </p:cNvPr>
                <p:cNvGrpSpPr/>
                <p:nvPr/>
              </p:nvGrpSpPr>
              <p:grpSpPr>
                <a:xfrm>
                  <a:off x="965334" y="3230148"/>
                  <a:ext cx="58002" cy="572162"/>
                  <a:chOff x="965334" y="3230148"/>
                  <a:chExt cx="58002" cy="572162"/>
                </a:xfrm>
                <a:solidFill>
                  <a:srgbClr val="FFFFFF"/>
                </a:solidFill>
              </p:grpSpPr>
              <p:sp>
                <p:nvSpPr>
                  <p:cNvPr id="1474" name="Forma Livre: Forma 1473">
                    <a:extLst>
                      <a:ext uri="{FF2B5EF4-FFF2-40B4-BE49-F238E27FC236}">
                        <a16:creationId xmlns:a16="http://schemas.microsoft.com/office/drawing/2014/main" id="{7C24E087-B5EE-D147-C800-3EB5DD558110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66" y="3737318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5" name="Forma Livre: Forma 1474">
                    <a:extLst>
                      <a:ext uri="{FF2B5EF4-FFF2-40B4-BE49-F238E27FC236}">
                        <a16:creationId xmlns:a16="http://schemas.microsoft.com/office/drawing/2014/main" id="{C881D6E0-42A6-61BA-FD52-E7DAB9227933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69" y="3694531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6 h 71225"/>
                      <a:gd name="connsiteX3" fmla="*/ 0 w 11713"/>
                      <a:gd name="connsiteY3" fmla="*/ 71226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6"/>
                        </a:lnTo>
                        <a:lnTo>
                          <a:pt x="0" y="712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6" name="Forma Livre: Forma 1475">
                    <a:extLst>
                      <a:ext uri="{FF2B5EF4-FFF2-40B4-BE49-F238E27FC236}">
                        <a16:creationId xmlns:a16="http://schemas.microsoft.com/office/drawing/2014/main" id="{7416FE73-C860-7B2A-E4CD-9389FAA13E40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72" y="3651747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7" name="Forma Livre: Forma 1476">
                    <a:extLst>
                      <a:ext uri="{FF2B5EF4-FFF2-40B4-BE49-F238E27FC236}">
                        <a16:creationId xmlns:a16="http://schemas.microsoft.com/office/drawing/2014/main" id="{17EA26C9-7674-3A52-2D6C-AEF234E5ABB6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72" y="3608962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8" name="Forma Livre: Forma 1477">
                    <a:extLst>
                      <a:ext uri="{FF2B5EF4-FFF2-40B4-BE49-F238E27FC236}">
                        <a16:creationId xmlns:a16="http://schemas.microsoft.com/office/drawing/2014/main" id="{4B5DC047-C053-B6A0-8101-E8EAC8404F96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75" y="3566175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9" name="Forma Livre: Forma 1478">
                    <a:extLst>
                      <a:ext uri="{FF2B5EF4-FFF2-40B4-BE49-F238E27FC236}">
                        <a16:creationId xmlns:a16="http://schemas.microsoft.com/office/drawing/2014/main" id="{C4B765D0-F239-62FF-1105-D664DAA6054C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78" y="3523390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6 h 71225"/>
                      <a:gd name="connsiteX3" fmla="*/ 0 w 11713"/>
                      <a:gd name="connsiteY3" fmla="*/ 71226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6"/>
                        </a:lnTo>
                        <a:lnTo>
                          <a:pt x="0" y="712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0" name="Forma Livre: Forma 1479">
                    <a:extLst>
                      <a:ext uri="{FF2B5EF4-FFF2-40B4-BE49-F238E27FC236}">
                        <a16:creationId xmlns:a16="http://schemas.microsoft.com/office/drawing/2014/main" id="{C1298EB0-CD9E-7A3B-513D-0175B489EE17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78" y="3480606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1" name="Forma Livre: Forma 1480">
                    <a:extLst>
                      <a:ext uri="{FF2B5EF4-FFF2-40B4-BE49-F238E27FC236}">
                        <a16:creationId xmlns:a16="http://schemas.microsoft.com/office/drawing/2014/main" id="{9A7E8B0B-B929-5701-D9C6-A3AACF936F69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81" y="3437819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2" name="Forma Livre: Forma 1481">
                    <a:extLst>
                      <a:ext uri="{FF2B5EF4-FFF2-40B4-BE49-F238E27FC236}">
                        <a16:creationId xmlns:a16="http://schemas.microsoft.com/office/drawing/2014/main" id="{AB7D70D2-7774-B078-BBC0-175C7B5C14B9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84" y="3395034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3" name="Forma Livre: Forma 1482">
                    <a:extLst>
                      <a:ext uri="{FF2B5EF4-FFF2-40B4-BE49-F238E27FC236}">
                        <a16:creationId xmlns:a16="http://schemas.microsoft.com/office/drawing/2014/main" id="{BC3F4BE3-585C-E29C-368F-6324E171A147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84" y="3352250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4" name="Forma Livre: Forma 1483">
                    <a:extLst>
                      <a:ext uri="{FF2B5EF4-FFF2-40B4-BE49-F238E27FC236}">
                        <a16:creationId xmlns:a16="http://schemas.microsoft.com/office/drawing/2014/main" id="{85571C78-0592-D95B-568D-6738B10A0994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87" y="3309463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5" name="Forma Livre: Forma 1484">
                    <a:extLst>
                      <a:ext uri="{FF2B5EF4-FFF2-40B4-BE49-F238E27FC236}">
                        <a16:creationId xmlns:a16="http://schemas.microsoft.com/office/drawing/2014/main" id="{5635BAF0-7EB5-3389-DAAD-E2A9D759E5CF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988490" y="3266678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5 h 71225"/>
                      <a:gd name="connsiteX3" fmla="*/ 0 w 11713"/>
                      <a:gd name="connsiteY3" fmla="*/ 71225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5"/>
                        </a:lnTo>
                        <a:lnTo>
                          <a:pt x="0" y="712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6" name="Forma Livre: Forma 1485">
                    <a:extLst>
                      <a:ext uri="{FF2B5EF4-FFF2-40B4-BE49-F238E27FC236}">
                        <a16:creationId xmlns:a16="http://schemas.microsoft.com/office/drawing/2014/main" id="{A3E24343-E394-BBFF-179C-3FBADD427AC3}"/>
                      </a:ext>
                    </a:extLst>
                  </p:cNvPr>
                  <p:cNvSpPr/>
                  <p:nvPr/>
                </p:nvSpPr>
                <p:spPr>
                  <a:xfrm rot="-2700486">
                    <a:off x="988482" y="3223911"/>
                    <a:ext cx="11713" cy="71225"/>
                  </a:xfrm>
                  <a:custGeom>
                    <a:avLst/>
                    <a:gdLst>
                      <a:gd name="connsiteX0" fmla="*/ 0 w 11713"/>
                      <a:gd name="connsiteY0" fmla="*/ 0 h 71225"/>
                      <a:gd name="connsiteX1" fmla="*/ 11713 w 11713"/>
                      <a:gd name="connsiteY1" fmla="*/ 0 h 71225"/>
                      <a:gd name="connsiteX2" fmla="*/ 11713 w 11713"/>
                      <a:gd name="connsiteY2" fmla="*/ 71226 h 71225"/>
                      <a:gd name="connsiteX3" fmla="*/ 0 w 11713"/>
                      <a:gd name="connsiteY3" fmla="*/ 71226 h 7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3" h="71225">
                        <a:moveTo>
                          <a:pt x="0" y="0"/>
                        </a:moveTo>
                        <a:lnTo>
                          <a:pt x="11713" y="0"/>
                        </a:lnTo>
                        <a:lnTo>
                          <a:pt x="11713" y="71226"/>
                        </a:lnTo>
                        <a:lnTo>
                          <a:pt x="0" y="712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487" name="Gráfico 4">
                <a:extLst>
                  <a:ext uri="{FF2B5EF4-FFF2-40B4-BE49-F238E27FC236}">
                    <a16:creationId xmlns:a16="http://schemas.microsoft.com/office/drawing/2014/main" id="{414DD17E-27FD-2BD3-494C-AA31FBA74E29}"/>
                  </a:ext>
                </a:extLst>
              </p:cNvPr>
              <p:cNvGrpSpPr/>
              <p:nvPr/>
            </p:nvGrpSpPr>
            <p:grpSpPr>
              <a:xfrm>
                <a:off x="798700" y="1701276"/>
                <a:ext cx="939760" cy="4751363"/>
                <a:chOff x="798700" y="1701276"/>
                <a:chExt cx="939760" cy="4751363"/>
              </a:xfrm>
              <a:solidFill>
                <a:srgbClr val="FFFFFF"/>
              </a:solidFill>
            </p:grpSpPr>
            <p:grpSp>
              <p:nvGrpSpPr>
                <p:cNvPr id="1488" name="Gráfico 4">
                  <a:extLst>
                    <a:ext uri="{FF2B5EF4-FFF2-40B4-BE49-F238E27FC236}">
                      <a16:creationId xmlns:a16="http://schemas.microsoft.com/office/drawing/2014/main" id="{38283380-5E7A-08AA-4C09-C03395BFD243}"/>
                    </a:ext>
                  </a:extLst>
                </p:cNvPr>
                <p:cNvGrpSpPr/>
                <p:nvPr/>
              </p:nvGrpSpPr>
              <p:grpSpPr>
                <a:xfrm>
                  <a:off x="798700" y="4090312"/>
                  <a:ext cx="26355" cy="620011"/>
                  <a:chOff x="798700" y="4090312"/>
                  <a:chExt cx="26355" cy="620011"/>
                </a:xfrm>
                <a:solidFill>
                  <a:srgbClr val="FFFFFF"/>
                </a:solidFill>
              </p:grpSpPr>
              <p:sp>
                <p:nvSpPr>
                  <p:cNvPr id="1489" name="Forma Livre: Forma 1488">
                    <a:extLst>
                      <a:ext uri="{FF2B5EF4-FFF2-40B4-BE49-F238E27FC236}">
                        <a16:creationId xmlns:a16="http://schemas.microsoft.com/office/drawing/2014/main" id="{7F567480-22C2-B969-C3C1-A82792F0E14E}"/>
                      </a:ext>
                    </a:extLst>
                  </p:cNvPr>
                  <p:cNvSpPr/>
                  <p:nvPr/>
                </p:nvSpPr>
                <p:spPr>
                  <a:xfrm>
                    <a:off x="798700" y="4090312"/>
                    <a:ext cx="26355" cy="22999"/>
                  </a:xfrm>
                  <a:custGeom>
                    <a:avLst/>
                    <a:gdLst>
                      <a:gd name="connsiteX0" fmla="*/ 13178 w 26355"/>
                      <a:gd name="connsiteY0" fmla="*/ 0 h 22999"/>
                      <a:gd name="connsiteX1" fmla="*/ 19766 w 26355"/>
                      <a:gd name="connsiteY1" fmla="*/ 11624 h 22999"/>
                      <a:gd name="connsiteX2" fmla="*/ 26355 w 26355"/>
                      <a:gd name="connsiteY2" fmla="*/ 23000 h 22999"/>
                      <a:gd name="connsiteX3" fmla="*/ 13178 w 26355"/>
                      <a:gd name="connsiteY3" fmla="*/ 23000 h 22999"/>
                      <a:gd name="connsiteX4" fmla="*/ 0 w 26355"/>
                      <a:gd name="connsiteY4" fmla="*/ 23000 h 22999"/>
                      <a:gd name="connsiteX5" fmla="*/ 6589 w 26355"/>
                      <a:gd name="connsiteY5" fmla="*/ 11624 h 22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355" h="22999">
                        <a:moveTo>
                          <a:pt x="13178" y="0"/>
                        </a:moveTo>
                        <a:lnTo>
                          <a:pt x="19766" y="11624"/>
                        </a:lnTo>
                        <a:lnTo>
                          <a:pt x="26355" y="23000"/>
                        </a:lnTo>
                        <a:lnTo>
                          <a:pt x="13178" y="23000"/>
                        </a:lnTo>
                        <a:lnTo>
                          <a:pt x="0" y="23000"/>
                        </a:lnTo>
                        <a:lnTo>
                          <a:pt x="6589" y="116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90" name="Forma Livre: Forma 1489">
                    <a:extLst>
                      <a:ext uri="{FF2B5EF4-FFF2-40B4-BE49-F238E27FC236}">
                        <a16:creationId xmlns:a16="http://schemas.microsoft.com/office/drawing/2014/main" id="{C360ABD9-D017-1794-7EFB-19B30A9DB27F}"/>
                      </a:ext>
                    </a:extLst>
                  </p:cNvPr>
                  <p:cNvSpPr/>
                  <p:nvPr/>
                </p:nvSpPr>
                <p:spPr>
                  <a:xfrm>
                    <a:off x="810657" y="4104656"/>
                    <a:ext cx="2196" cy="605667"/>
                  </a:xfrm>
                  <a:custGeom>
                    <a:avLst/>
                    <a:gdLst>
                      <a:gd name="connsiteX0" fmla="*/ 0 w 2196"/>
                      <a:gd name="connsiteY0" fmla="*/ 0 h 605667"/>
                      <a:gd name="connsiteX1" fmla="*/ 2196 w 2196"/>
                      <a:gd name="connsiteY1" fmla="*/ 0 h 605667"/>
                      <a:gd name="connsiteX2" fmla="*/ 2196 w 2196"/>
                      <a:gd name="connsiteY2" fmla="*/ 605668 h 605667"/>
                      <a:gd name="connsiteX3" fmla="*/ 0 w 2196"/>
                      <a:gd name="connsiteY3" fmla="*/ 605668 h 605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6" h="605667">
                        <a:moveTo>
                          <a:pt x="0" y="0"/>
                        </a:moveTo>
                        <a:lnTo>
                          <a:pt x="2196" y="0"/>
                        </a:lnTo>
                        <a:lnTo>
                          <a:pt x="2196" y="605668"/>
                        </a:lnTo>
                        <a:lnTo>
                          <a:pt x="0" y="6056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91" name="Gráfico 4">
                  <a:extLst>
                    <a:ext uri="{FF2B5EF4-FFF2-40B4-BE49-F238E27FC236}">
                      <a16:creationId xmlns:a16="http://schemas.microsoft.com/office/drawing/2014/main" id="{BD968809-32FD-AB3B-EFD8-887435053911}"/>
                    </a:ext>
                  </a:extLst>
                </p:cNvPr>
                <p:cNvGrpSpPr/>
                <p:nvPr/>
              </p:nvGrpSpPr>
              <p:grpSpPr>
                <a:xfrm>
                  <a:off x="1211355" y="2716245"/>
                  <a:ext cx="26355" cy="620011"/>
                  <a:chOff x="1211355" y="2716245"/>
                  <a:chExt cx="26355" cy="620011"/>
                </a:xfrm>
                <a:solidFill>
                  <a:srgbClr val="FFFFFF"/>
                </a:solidFill>
              </p:grpSpPr>
              <p:sp>
                <p:nvSpPr>
                  <p:cNvPr id="1492" name="Forma Livre: Forma 1491">
                    <a:extLst>
                      <a:ext uri="{FF2B5EF4-FFF2-40B4-BE49-F238E27FC236}">
                        <a16:creationId xmlns:a16="http://schemas.microsoft.com/office/drawing/2014/main" id="{67EA43A7-3844-EB25-F9E9-2E0809527CB4}"/>
                      </a:ext>
                    </a:extLst>
                  </p:cNvPr>
                  <p:cNvSpPr/>
                  <p:nvPr/>
                </p:nvSpPr>
                <p:spPr>
                  <a:xfrm>
                    <a:off x="1211355" y="2716245"/>
                    <a:ext cx="26355" cy="23247"/>
                  </a:xfrm>
                  <a:custGeom>
                    <a:avLst/>
                    <a:gdLst>
                      <a:gd name="connsiteX0" fmla="*/ 13178 w 26355"/>
                      <a:gd name="connsiteY0" fmla="*/ 0 h 23247"/>
                      <a:gd name="connsiteX1" fmla="*/ 19766 w 26355"/>
                      <a:gd name="connsiteY1" fmla="*/ 11624 h 23247"/>
                      <a:gd name="connsiteX2" fmla="*/ 26355 w 26355"/>
                      <a:gd name="connsiteY2" fmla="*/ 23247 h 23247"/>
                      <a:gd name="connsiteX3" fmla="*/ 13178 w 26355"/>
                      <a:gd name="connsiteY3" fmla="*/ 23247 h 23247"/>
                      <a:gd name="connsiteX4" fmla="*/ 0 w 26355"/>
                      <a:gd name="connsiteY4" fmla="*/ 23247 h 23247"/>
                      <a:gd name="connsiteX5" fmla="*/ 6589 w 26355"/>
                      <a:gd name="connsiteY5" fmla="*/ 11624 h 23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355" h="23247">
                        <a:moveTo>
                          <a:pt x="13178" y="0"/>
                        </a:moveTo>
                        <a:lnTo>
                          <a:pt x="19766" y="11624"/>
                        </a:lnTo>
                        <a:lnTo>
                          <a:pt x="26355" y="23247"/>
                        </a:lnTo>
                        <a:lnTo>
                          <a:pt x="13178" y="23247"/>
                        </a:lnTo>
                        <a:lnTo>
                          <a:pt x="0" y="23247"/>
                        </a:lnTo>
                        <a:lnTo>
                          <a:pt x="6589" y="116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93" name="Forma Livre: Forma 1492">
                    <a:extLst>
                      <a:ext uri="{FF2B5EF4-FFF2-40B4-BE49-F238E27FC236}">
                        <a16:creationId xmlns:a16="http://schemas.microsoft.com/office/drawing/2014/main" id="{4CB0638C-2F6E-17AA-FC46-5194B5FC883C}"/>
                      </a:ext>
                    </a:extLst>
                  </p:cNvPr>
                  <p:cNvSpPr/>
                  <p:nvPr/>
                </p:nvSpPr>
                <p:spPr>
                  <a:xfrm>
                    <a:off x="1223312" y="2730589"/>
                    <a:ext cx="2196" cy="605667"/>
                  </a:xfrm>
                  <a:custGeom>
                    <a:avLst/>
                    <a:gdLst>
                      <a:gd name="connsiteX0" fmla="*/ 0 w 2196"/>
                      <a:gd name="connsiteY0" fmla="*/ 0 h 605667"/>
                      <a:gd name="connsiteX1" fmla="*/ 2196 w 2196"/>
                      <a:gd name="connsiteY1" fmla="*/ 0 h 605667"/>
                      <a:gd name="connsiteX2" fmla="*/ 2196 w 2196"/>
                      <a:gd name="connsiteY2" fmla="*/ 605668 h 605667"/>
                      <a:gd name="connsiteX3" fmla="*/ 0 w 2196"/>
                      <a:gd name="connsiteY3" fmla="*/ 605668 h 605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6" h="605667">
                        <a:moveTo>
                          <a:pt x="0" y="0"/>
                        </a:moveTo>
                        <a:lnTo>
                          <a:pt x="2196" y="0"/>
                        </a:lnTo>
                        <a:lnTo>
                          <a:pt x="2196" y="605668"/>
                        </a:lnTo>
                        <a:lnTo>
                          <a:pt x="0" y="6056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94" name="Gráfico 4">
                  <a:extLst>
                    <a:ext uri="{FF2B5EF4-FFF2-40B4-BE49-F238E27FC236}">
                      <a16:creationId xmlns:a16="http://schemas.microsoft.com/office/drawing/2014/main" id="{E532D19D-D404-0DBF-DAB8-F0F82747EDC8}"/>
                    </a:ext>
                  </a:extLst>
                </p:cNvPr>
                <p:cNvGrpSpPr/>
                <p:nvPr/>
              </p:nvGrpSpPr>
              <p:grpSpPr>
                <a:xfrm>
                  <a:off x="1712105" y="2372234"/>
                  <a:ext cx="26355" cy="620011"/>
                  <a:chOff x="1712105" y="2372234"/>
                  <a:chExt cx="26355" cy="620011"/>
                </a:xfrm>
                <a:solidFill>
                  <a:srgbClr val="FFFFFF"/>
                </a:solidFill>
              </p:grpSpPr>
              <p:sp>
                <p:nvSpPr>
                  <p:cNvPr id="1495" name="Forma Livre: Forma 1494">
                    <a:extLst>
                      <a:ext uri="{FF2B5EF4-FFF2-40B4-BE49-F238E27FC236}">
                        <a16:creationId xmlns:a16="http://schemas.microsoft.com/office/drawing/2014/main" id="{38A4BF59-FBA4-248C-C1E6-E2AADDDE1F02}"/>
                      </a:ext>
                    </a:extLst>
                  </p:cNvPr>
                  <p:cNvSpPr/>
                  <p:nvPr/>
                </p:nvSpPr>
                <p:spPr>
                  <a:xfrm>
                    <a:off x="1712105" y="2372234"/>
                    <a:ext cx="26355" cy="23247"/>
                  </a:xfrm>
                  <a:custGeom>
                    <a:avLst/>
                    <a:gdLst>
                      <a:gd name="connsiteX0" fmla="*/ 13178 w 26355"/>
                      <a:gd name="connsiteY0" fmla="*/ 0 h 23247"/>
                      <a:gd name="connsiteX1" fmla="*/ 19766 w 26355"/>
                      <a:gd name="connsiteY1" fmla="*/ 11624 h 23247"/>
                      <a:gd name="connsiteX2" fmla="*/ 26355 w 26355"/>
                      <a:gd name="connsiteY2" fmla="*/ 23247 h 23247"/>
                      <a:gd name="connsiteX3" fmla="*/ 13178 w 26355"/>
                      <a:gd name="connsiteY3" fmla="*/ 23247 h 23247"/>
                      <a:gd name="connsiteX4" fmla="*/ 0 w 26355"/>
                      <a:gd name="connsiteY4" fmla="*/ 23247 h 23247"/>
                      <a:gd name="connsiteX5" fmla="*/ 6589 w 26355"/>
                      <a:gd name="connsiteY5" fmla="*/ 11624 h 23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355" h="23247">
                        <a:moveTo>
                          <a:pt x="13178" y="0"/>
                        </a:moveTo>
                        <a:lnTo>
                          <a:pt x="19766" y="11624"/>
                        </a:lnTo>
                        <a:lnTo>
                          <a:pt x="26355" y="23247"/>
                        </a:lnTo>
                        <a:lnTo>
                          <a:pt x="13178" y="23247"/>
                        </a:lnTo>
                        <a:lnTo>
                          <a:pt x="0" y="23247"/>
                        </a:lnTo>
                        <a:lnTo>
                          <a:pt x="6589" y="116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96" name="Forma Livre: Forma 1495">
                    <a:extLst>
                      <a:ext uri="{FF2B5EF4-FFF2-40B4-BE49-F238E27FC236}">
                        <a16:creationId xmlns:a16="http://schemas.microsoft.com/office/drawing/2014/main" id="{D7559B7E-39EE-13A0-C337-8D166C1B7ACA}"/>
                      </a:ext>
                    </a:extLst>
                  </p:cNvPr>
                  <p:cNvSpPr/>
                  <p:nvPr/>
                </p:nvSpPr>
                <p:spPr>
                  <a:xfrm>
                    <a:off x="1724062" y="2386578"/>
                    <a:ext cx="2196" cy="605667"/>
                  </a:xfrm>
                  <a:custGeom>
                    <a:avLst/>
                    <a:gdLst>
                      <a:gd name="connsiteX0" fmla="*/ 0 w 2196"/>
                      <a:gd name="connsiteY0" fmla="*/ 0 h 605667"/>
                      <a:gd name="connsiteX1" fmla="*/ 2196 w 2196"/>
                      <a:gd name="connsiteY1" fmla="*/ 0 h 605667"/>
                      <a:gd name="connsiteX2" fmla="*/ 2196 w 2196"/>
                      <a:gd name="connsiteY2" fmla="*/ 605668 h 605667"/>
                      <a:gd name="connsiteX3" fmla="*/ 0 w 2196"/>
                      <a:gd name="connsiteY3" fmla="*/ 605668 h 605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6" h="605667">
                        <a:moveTo>
                          <a:pt x="0" y="0"/>
                        </a:moveTo>
                        <a:lnTo>
                          <a:pt x="2196" y="0"/>
                        </a:lnTo>
                        <a:lnTo>
                          <a:pt x="2196" y="605668"/>
                        </a:lnTo>
                        <a:lnTo>
                          <a:pt x="0" y="6056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97" name="Gráfico 4">
                  <a:extLst>
                    <a:ext uri="{FF2B5EF4-FFF2-40B4-BE49-F238E27FC236}">
                      <a16:creationId xmlns:a16="http://schemas.microsoft.com/office/drawing/2014/main" id="{80F794CE-7C76-FDDB-EB52-2175D3317825}"/>
                    </a:ext>
                  </a:extLst>
                </p:cNvPr>
                <p:cNvGrpSpPr/>
                <p:nvPr/>
              </p:nvGrpSpPr>
              <p:grpSpPr>
                <a:xfrm>
                  <a:off x="1029308" y="1701276"/>
                  <a:ext cx="26355" cy="620011"/>
                  <a:chOff x="1029308" y="1701276"/>
                  <a:chExt cx="26355" cy="620011"/>
                </a:xfrm>
                <a:solidFill>
                  <a:srgbClr val="FFFFFF"/>
                </a:solidFill>
              </p:grpSpPr>
              <p:sp>
                <p:nvSpPr>
                  <p:cNvPr id="1498" name="Forma Livre: Forma 1497">
                    <a:extLst>
                      <a:ext uri="{FF2B5EF4-FFF2-40B4-BE49-F238E27FC236}">
                        <a16:creationId xmlns:a16="http://schemas.microsoft.com/office/drawing/2014/main" id="{4E859C9A-F2AB-D8C3-822A-F501FAF53352}"/>
                      </a:ext>
                    </a:extLst>
                  </p:cNvPr>
                  <p:cNvSpPr/>
                  <p:nvPr/>
                </p:nvSpPr>
                <p:spPr>
                  <a:xfrm>
                    <a:off x="1029308" y="1701276"/>
                    <a:ext cx="26355" cy="23000"/>
                  </a:xfrm>
                  <a:custGeom>
                    <a:avLst/>
                    <a:gdLst>
                      <a:gd name="connsiteX0" fmla="*/ 13178 w 26355"/>
                      <a:gd name="connsiteY0" fmla="*/ 0 h 23000"/>
                      <a:gd name="connsiteX1" fmla="*/ 19766 w 26355"/>
                      <a:gd name="connsiteY1" fmla="*/ 11624 h 23000"/>
                      <a:gd name="connsiteX2" fmla="*/ 26355 w 26355"/>
                      <a:gd name="connsiteY2" fmla="*/ 23000 h 23000"/>
                      <a:gd name="connsiteX3" fmla="*/ 13178 w 26355"/>
                      <a:gd name="connsiteY3" fmla="*/ 23000 h 23000"/>
                      <a:gd name="connsiteX4" fmla="*/ 0 w 26355"/>
                      <a:gd name="connsiteY4" fmla="*/ 23000 h 23000"/>
                      <a:gd name="connsiteX5" fmla="*/ 6589 w 26355"/>
                      <a:gd name="connsiteY5" fmla="*/ 11624 h 23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355" h="23000">
                        <a:moveTo>
                          <a:pt x="13178" y="0"/>
                        </a:moveTo>
                        <a:lnTo>
                          <a:pt x="19766" y="11624"/>
                        </a:lnTo>
                        <a:lnTo>
                          <a:pt x="26355" y="23000"/>
                        </a:lnTo>
                        <a:lnTo>
                          <a:pt x="13178" y="23000"/>
                        </a:lnTo>
                        <a:lnTo>
                          <a:pt x="0" y="23000"/>
                        </a:lnTo>
                        <a:lnTo>
                          <a:pt x="6589" y="116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99" name="Forma Livre: Forma 1498">
                    <a:extLst>
                      <a:ext uri="{FF2B5EF4-FFF2-40B4-BE49-F238E27FC236}">
                        <a16:creationId xmlns:a16="http://schemas.microsoft.com/office/drawing/2014/main" id="{DB065C90-99E2-A695-3CA6-B20A0D3D6BEF}"/>
                      </a:ext>
                    </a:extLst>
                  </p:cNvPr>
                  <p:cNvSpPr/>
                  <p:nvPr/>
                </p:nvSpPr>
                <p:spPr>
                  <a:xfrm>
                    <a:off x="1041266" y="1715620"/>
                    <a:ext cx="2196" cy="605667"/>
                  </a:xfrm>
                  <a:custGeom>
                    <a:avLst/>
                    <a:gdLst>
                      <a:gd name="connsiteX0" fmla="*/ 0 w 2196"/>
                      <a:gd name="connsiteY0" fmla="*/ 0 h 605667"/>
                      <a:gd name="connsiteX1" fmla="*/ 2196 w 2196"/>
                      <a:gd name="connsiteY1" fmla="*/ 0 h 605667"/>
                      <a:gd name="connsiteX2" fmla="*/ 2196 w 2196"/>
                      <a:gd name="connsiteY2" fmla="*/ 605668 h 605667"/>
                      <a:gd name="connsiteX3" fmla="*/ 0 w 2196"/>
                      <a:gd name="connsiteY3" fmla="*/ 605668 h 605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6" h="605667">
                        <a:moveTo>
                          <a:pt x="0" y="0"/>
                        </a:moveTo>
                        <a:lnTo>
                          <a:pt x="2196" y="0"/>
                        </a:lnTo>
                        <a:lnTo>
                          <a:pt x="2196" y="605668"/>
                        </a:lnTo>
                        <a:lnTo>
                          <a:pt x="0" y="6056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500" name="Gráfico 4">
                  <a:extLst>
                    <a:ext uri="{FF2B5EF4-FFF2-40B4-BE49-F238E27FC236}">
                      <a16:creationId xmlns:a16="http://schemas.microsoft.com/office/drawing/2014/main" id="{DA72C427-841F-F7B0-E02B-931B0F7DD157}"/>
                    </a:ext>
                  </a:extLst>
                </p:cNvPr>
                <p:cNvGrpSpPr/>
                <p:nvPr/>
              </p:nvGrpSpPr>
              <p:grpSpPr>
                <a:xfrm>
                  <a:off x="1511024" y="4096247"/>
                  <a:ext cx="26355" cy="620011"/>
                  <a:chOff x="1511024" y="4096247"/>
                  <a:chExt cx="26355" cy="620011"/>
                </a:xfrm>
                <a:solidFill>
                  <a:srgbClr val="FFFFFF"/>
                </a:solidFill>
              </p:grpSpPr>
              <p:sp>
                <p:nvSpPr>
                  <p:cNvPr id="1501" name="Forma Livre: Forma 1500">
                    <a:extLst>
                      <a:ext uri="{FF2B5EF4-FFF2-40B4-BE49-F238E27FC236}">
                        <a16:creationId xmlns:a16="http://schemas.microsoft.com/office/drawing/2014/main" id="{224D7BEA-C604-EB5A-669C-B508BA579A58}"/>
                      </a:ext>
                    </a:extLst>
                  </p:cNvPr>
                  <p:cNvSpPr/>
                  <p:nvPr/>
                </p:nvSpPr>
                <p:spPr>
                  <a:xfrm>
                    <a:off x="1511024" y="4096247"/>
                    <a:ext cx="26355" cy="23000"/>
                  </a:xfrm>
                  <a:custGeom>
                    <a:avLst/>
                    <a:gdLst>
                      <a:gd name="connsiteX0" fmla="*/ 13178 w 26355"/>
                      <a:gd name="connsiteY0" fmla="*/ 0 h 23000"/>
                      <a:gd name="connsiteX1" fmla="*/ 19766 w 26355"/>
                      <a:gd name="connsiteY1" fmla="*/ 11624 h 23000"/>
                      <a:gd name="connsiteX2" fmla="*/ 26355 w 26355"/>
                      <a:gd name="connsiteY2" fmla="*/ 23000 h 23000"/>
                      <a:gd name="connsiteX3" fmla="*/ 13178 w 26355"/>
                      <a:gd name="connsiteY3" fmla="*/ 23000 h 23000"/>
                      <a:gd name="connsiteX4" fmla="*/ 0 w 26355"/>
                      <a:gd name="connsiteY4" fmla="*/ 23000 h 23000"/>
                      <a:gd name="connsiteX5" fmla="*/ 6589 w 26355"/>
                      <a:gd name="connsiteY5" fmla="*/ 11624 h 23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355" h="23000">
                        <a:moveTo>
                          <a:pt x="13178" y="0"/>
                        </a:moveTo>
                        <a:lnTo>
                          <a:pt x="19766" y="11624"/>
                        </a:lnTo>
                        <a:lnTo>
                          <a:pt x="26355" y="23000"/>
                        </a:lnTo>
                        <a:lnTo>
                          <a:pt x="13178" y="23000"/>
                        </a:lnTo>
                        <a:lnTo>
                          <a:pt x="0" y="23000"/>
                        </a:lnTo>
                        <a:lnTo>
                          <a:pt x="6589" y="116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502" name="Forma Livre: Forma 1501">
                    <a:extLst>
                      <a:ext uri="{FF2B5EF4-FFF2-40B4-BE49-F238E27FC236}">
                        <a16:creationId xmlns:a16="http://schemas.microsoft.com/office/drawing/2014/main" id="{5E52436F-44D5-AF50-9BBA-012D619F592B}"/>
                      </a:ext>
                    </a:extLst>
                  </p:cNvPr>
                  <p:cNvSpPr/>
                  <p:nvPr/>
                </p:nvSpPr>
                <p:spPr>
                  <a:xfrm>
                    <a:off x="1522982" y="4110592"/>
                    <a:ext cx="2196" cy="605667"/>
                  </a:xfrm>
                  <a:custGeom>
                    <a:avLst/>
                    <a:gdLst>
                      <a:gd name="connsiteX0" fmla="*/ 0 w 2196"/>
                      <a:gd name="connsiteY0" fmla="*/ 0 h 605667"/>
                      <a:gd name="connsiteX1" fmla="*/ 2196 w 2196"/>
                      <a:gd name="connsiteY1" fmla="*/ 0 h 605667"/>
                      <a:gd name="connsiteX2" fmla="*/ 2196 w 2196"/>
                      <a:gd name="connsiteY2" fmla="*/ 605668 h 605667"/>
                      <a:gd name="connsiteX3" fmla="*/ 0 w 2196"/>
                      <a:gd name="connsiteY3" fmla="*/ 605668 h 605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6" h="605667">
                        <a:moveTo>
                          <a:pt x="0" y="0"/>
                        </a:moveTo>
                        <a:lnTo>
                          <a:pt x="2196" y="0"/>
                        </a:lnTo>
                        <a:lnTo>
                          <a:pt x="2196" y="605668"/>
                        </a:lnTo>
                        <a:lnTo>
                          <a:pt x="0" y="6056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503" name="Gráfico 4">
                  <a:extLst>
                    <a:ext uri="{FF2B5EF4-FFF2-40B4-BE49-F238E27FC236}">
                      <a16:creationId xmlns:a16="http://schemas.microsoft.com/office/drawing/2014/main" id="{962B1AF9-A60C-DD1A-10E3-B5747B60568B}"/>
                    </a:ext>
                  </a:extLst>
                </p:cNvPr>
                <p:cNvGrpSpPr/>
                <p:nvPr/>
              </p:nvGrpSpPr>
              <p:grpSpPr>
                <a:xfrm>
                  <a:off x="1666471" y="5832627"/>
                  <a:ext cx="26355" cy="620011"/>
                  <a:chOff x="1666471" y="5832627"/>
                  <a:chExt cx="26355" cy="620011"/>
                </a:xfrm>
                <a:solidFill>
                  <a:srgbClr val="FFFFFF"/>
                </a:solidFill>
              </p:grpSpPr>
              <p:sp>
                <p:nvSpPr>
                  <p:cNvPr id="1504" name="Forma Livre: Forma 1503">
                    <a:extLst>
                      <a:ext uri="{FF2B5EF4-FFF2-40B4-BE49-F238E27FC236}">
                        <a16:creationId xmlns:a16="http://schemas.microsoft.com/office/drawing/2014/main" id="{C7A18961-DAC1-4192-249C-A86CFAF730A1}"/>
                      </a:ext>
                    </a:extLst>
                  </p:cNvPr>
                  <p:cNvSpPr/>
                  <p:nvPr/>
                </p:nvSpPr>
                <p:spPr>
                  <a:xfrm>
                    <a:off x="1666471" y="5832627"/>
                    <a:ext cx="26355" cy="22999"/>
                  </a:xfrm>
                  <a:custGeom>
                    <a:avLst/>
                    <a:gdLst>
                      <a:gd name="connsiteX0" fmla="*/ 13178 w 26355"/>
                      <a:gd name="connsiteY0" fmla="*/ 0 h 22999"/>
                      <a:gd name="connsiteX1" fmla="*/ 19767 w 26355"/>
                      <a:gd name="connsiteY1" fmla="*/ 11624 h 22999"/>
                      <a:gd name="connsiteX2" fmla="*/ 26355 w 26355"/>
                      <a:gd name="connsiteY2" fmla="*/ 23000 h 22999"/>
                      <a:gd name="connsiteX3" fmla="*/ 13178 w 26355"/>
                      <a:gd name="connsiteY3" fmla="*/ 23000 h 22999"/>
                      <a:gd name="connsiteX4" fmla="*/ 0 w 26355"/>
                      <a:gd name="connsiteY4" fmla="*/ 23000 h 22999"/>
                      <a:gd name="connsiteX5" fmla="*/ 6589 w 26355"/>
                      <a:gd name="connsiteY5" fmla="*/ 11624 h 22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355" h="22999">
                        <a:moveTo>
                          <a:pt x="13178" y="0"/>
                        </a:moveTo>
                        <a:lnTo>
                          <a:pt x="19767" y="11624"/>
                        </a:lnTo>
                        <a:lnTo>
                          <a:pt x="26355" y="23000"/>
                        </a:lnTo>
                        <a:lnTo>
                          <a:pt x="13178" y="23000"/>
                        </a:lnTo>
                        <a:lnTo>
                          <a:pt x="0" y="23000"/>
                        </a:lnTo>
                        <a:lnTo>
                          <a:pt x="6589" y="116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505" name="Forma Livre: Forma 1504">
                    <a:extLst>
                      <a:ext uri="{FF2B5EF4-FFF2-40B4-BE49-F238E27FC236}">
                        <a16:creationId xmlns:a16="http://schemas.microsoft.com/office/drawing/2014/main" id="{F7740CA7-B031-4D42-C7B5-C47409034AF0}"/>
                      </a:ext>
                    </a:extLst>
                  </p:cNvPr>
                  <p:cNvSpPr/>
                  <p:nvPr/>
                </p:nvSpPr>
                <p:spPr>
                  <a:xfrm>
                    <a:off x="1678429" y="5846971"/>
                    <a:ext cx="2196" cy="605667"/>
                  </a:xfrm>
                  <a:custGeom>
                    <a:avLst/>
                    <a:gdLst>
                      <a:gd name="connsiteX0" fmla="*/ 0 w 2196"/>
                      <a:gd name="connsiteY0" fmla="*/ 0 h 605667"/>
                      <a:gd name="connsiteX1" fmla="*/ 2196 w 2196"/>
                      <a:gd name="connsiteY1" fmla="*/ 0 h 605667"/>
                      <a:gd name="connsiteX2" fmla="*/ 2196 w 2196"/>
                      <a:gd name="connsiteY2" fmla="*/ 605668 h 605667"/>
                      <a:gd name="connsiteX3" fmla="*/ 0 w 2196"/>
                      <a:gd name="connsiteY3" fmla="*/ 605668 h 605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6" h="605667">
                        <a:moveTo>
                          <a:pt x="0" y="0"/>
                        </a:moveTo>
                        <a:lnTo>
                          <a:pt x="2196" y="0"/>
                        </a:lnTo>
                        <a:lnTo>
                          <a:pt x="2196" y="605668"/>
                        </a:lnTo>
                        <a:lnTo>
                          <a:pt x="0" y="6056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4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506" name="Gráfico 4">
                <a:extLst>
                  <a:ext uri="{FF2B5EF4-FFF2-40B4-BE49-F238E27FC236}">
                    <a16:creationId xmlns:a16="http://schemas.microsoft.com/office/drawing/2014/main" id="{FD130065-B638-029D-2688-19C7888B5D11}"/>
                  </a:ext>
                </a:extLst>
              </p:cNvPr>
              <p:cNvGrpSpPr/>
              <p:nvPr/>
            </p:nvGrpSpPr>
            <p:grpSpPr>
              <a:xfrm>
                <a:off x="486097" y="3372117"/>
                <a:ext cx="280878" cy="328925"/>
                <a:chOff x="486097" y="3372117"/>
                <a:chExt cx="280878" cy="328925"/>
              </a:xfrm>
            </p:grpSpPr>
            <p:sp>
              <p:nvSpPr>
                <p:cNvPr id="1507" name="Forma Livre: Forma 1506">
                  <a:extLst>
                    <a:ext uri="{FF2B5EF4-FFF2-40B4-BE49-F238E27FC236}">
                      <a16:creationId xmlns:a16="http://schemas.microsoft.com/office/drawing/2014/main" id="{087A1D6D-B2BD-B8CA-5837-874F23C95930}"/>
                    </a:ext>
                  </a:extLst>
                </p:cNvPr>
                <p:cNvSpPr/>
                <p:nvPr/>
              </p:nvSpPr>
              <p:spPr>
                <a:xfrm>
                  <a:off x="486097" y="3372117"/>
                  <a:ext cx="280878" cy="328925"/>
                </a:xfrm>
                <a:custGeom>
                  <a:avLst/>
                  <a:gdLst>
                    <a:gd name="connsiteX0" fmla="*/ 0 w 280878"/>
                    <a:gd name="connsiteY0" fmla="*/ 82355 h 328925"/>
                    <a:gd name="connsiteX1" fmla="*/ 140317 w 280878"/>
                    <a:gd name="connsiteY1" fmla="*/ 0 h 328925"/>
                    <a:gd name="connsiteX2" fmla="*/ 280879 w 280878"/>
                    <a:gd name="connsiteY2" fmla="*/ 82355 h 328925"/>
                    <a:gd name="connsiteX3" fmla="*/ 280879 w 280878"/>
                    <a:gd name="connsiteY3" fmla="*/ 246818 h 328925"/>
                    <a:gd name="connsiteX4" fmla="*/ 140317 w 280878"/>
                    <a:gd name="connsiteY4" fmla="*/ 328925 h 328925"/>
                    <a:gd name="connsiteX5" fmla="*/ 0 w 280878"/>
                    <a:gd name="connsiteY5" fmla="*/ 246818 h 328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0878" h="328925">
                      <a:moveTo>
                        <a:pt x="0" y="82355"/>
                      </a:moveTo>
                      <a:lnTo>
                        <a:pt x="140317" y="0"/>
                      </a:lnTo>
                      <a:lnTo>
                        <a:pt x="280879" y="82355"/>
                      </a:lnTo>
                      <a:lnTo>
                        <a:pt x="280879" y="246818"/>
                      </a:lnTo>
                      <a:lnTo>
                        <a:pt x="140317" y="328925"/>
                      </a:lnTo>
                      <a:lnTo>
                        <a:pt x="0" y="246818"/>
                      </a:lnTo>
                      <a:close/>
                    </a:path>
                  </a:pathLst>
                </a:custGeom>
                <a:solidFill>
                  <a:srgbClr val="FFFFFF">
                    <a:alpha val="60000"/>
                  </a:srgbClr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08" name="Forma Livre: Forma 1507">
                  <a:extLst>
                    <a:ext uri="{FF2B5EF4-FFF2-40B4-BE49-F238E27FC236}">
                      <a16:creationId xmlns:a16="http://schemas.microsoft.com/office/drawing/2014/main" id="{11895AAE-E858-CB2F-0AE2-1A45269EBC79}"/>
                    </a:ext>
                  </a:extLst>
                </p:cNvPr>
                <p:cNvSpPr/>
                <p:nvPr/>
              </p:nvSpPr>
              <p:spPr>
                <a:xfrm>
                  <a:off x="510012" y="3400311"/>
                  <a:ext cx="233048" cy="272538"/>
                </a:xfrm>
                <a:custGeom>
                  <a:avLst/>
                  <a:gdLst>
                    <a:gd name="connsiteX0" fmla="*/ 0 w 233048"/>
                    <a:gd name="connsiteY0" fmla="*/ 68011 h 272538"/>
                    <a:gd name="connsiteX1" fmla="*/ 116402 w 233048"/>
                    <a:gd name="connsiteY1" fmla="*/ 0 h 272538"/>
                    <a:gd name="connsiteX2" fmla="*/ 233049 w 233048"/>
                    <a:gd name="connsiteY2" fmla="*/ 68011 h 272538"/>
                    <a:gd name="connsiteX3" fmla="*/ 233049 w 233048"/>
                    <a:gd name="connsiteY3" fmla="*/ 204527 h 272538"/>
                    <a:gd name="connsiteX4" fmla="*/ 116402 w 233048"/>
                    <a:gd name="connsiteY4" fmla="*/ 272538 h 272538"/>
                    <a:gd name="connsiteX5" fmla="*/ 0 w 233048"/>
                    <a:gd name="connsiteY5" fmla="*/ 204527 h 27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3048" h="272538">
                      <a:moveTo>
                        <a:pt x="0" y="68011"/>
                      </a:moveTo>
                      <a:lnTo>
                        <a:pt x="116402" y="0"/>
                      </a:lnTo>
                      <a:lnTo>
                        <a:pt x="233049" y="68011"/>
                      </a:lnTo>
                      <a:lnTo>
                        <a:pt x="233049" y="204527"/>
                      </a:lnTo>
                      <a:lnTo>
                        <a:pt x="116402" y="272538"/>
                      </a:lnTo>
                      <a:lnTo>
                        <a:pt x="0" y="2045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09" name="Forma Livre: Forma 1508">
                  <a:extLst>
                    <a:ext uri="{FF2B5EF4-FFF2-40B4-BE49-F238E27FC236}">
                      <a16:creationId xmlns:a16="http://schemas.microsoft.com/office/drawing/2014/main" id="{49471265-9A27-7EAB-B9BB-AFBE8F58B319}"/>
                    </a:ext>
                  </a:extLst>
                </p:cNvPr>
                <p:cNvSpPr/>
                <p:nvPr/>
              </p:nvSpPr>
              <p:spPr>
                <a:xfrm>
                  <a:off x="518797" y="3410451"/>
                  <a:ext cx="215478" cy="252258"/>
                </a:xfrm>
                <a:custGeom>
                  <a:avLst/>
                  <a:gdLst>
                    <a:gd name="connsiteX0" fmla="*/ 0 w 215478"/>
                    <a:gd name="connsiteY0" fmla="*/ 63065 h 252258"/>
                    <a:gd name="connsiteX1" fmla="*/ 107617 w 215478"/>
                    <a:gd name="connsiteY1" fmla="*/ 0 h 252258"/>
                    <a:gd name="connsiteX2" fmla="*/ 215479 w 215478"/>
                    <a:gd name="connsiteY2" fmla="*/ 63065 h 252258"/>
                    <a:gd name="connsiteX3" fmla="*/ 215479 w 215478"/>
                    <a:gd name="connsiteY3" fmla="*/ 189194 h 252258"/>
                    <a:gd name="connsiteX4" fmla="*/ 107617 w 215478"/>
                    <a:gd name="connsiteY4" fmla="*/ 252258 h 252258"/>
                    <a:gd name="connsiteX5" fmla="*/ 0 w 215478"/>
                    <a:gd name="connsiteY5" fmla="*/ 189194 h 252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478" h="252258">
                      <a:moveTo>
                        <a:pt x="0" y="63065"/>
                      </a:moveTo>
                      <a:lnTo>
                        <a:pt x="107617" y="0"/>
                      </a:lnTo>
                      <a:lnTo>
                        <a:pt x="215479" y="63065"/>
                      </a:lnTo>
                      <a:lnTo>
                        <a:pt x="215479" y="189194"/>
                      </a:lnTo>
                      <a:lnTo>
                        <a:pt x="107617" y="252258"/>
                      </a:lnTo>
                      <a:lnTo>
                        <a:pt x="0" y="1891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510" name="Gráfico 4">
                <a:extLst>
                  <a:ext uri="{FF2B5EF4-FFF2-40B4-BE49-F238E27FC236}">
                    <a16:creationId xmlns:a16="http://schemas.microsoft.com/office/drawing/2014/main" id="{4F8CD658-29E9-B78F-62A2-D24420721084}"/>
                  </a:ext>
                </a:extLst>
              </p:cNvPr>
              <p:cNvGrpSpPr/>
              <p:nvPr/>
            </p:nvGrpSpPr>
            <p:grpSpPr>
              <a:xfrm>
                <a:off x="71978" y="68273"/>
                <a:ext cx="2092314" cy="6389065"/>
                <a:chOff x="71978" y="68273"/>
                <a:chExt cx="2092314" cy="6389065"/>
              </a:xfrm>
            </p:grpSpPr>
            <p:grpSp>
              <p:nvGrpSpPr>
                <p:cNvPr id="1511" name="Gráfico 4">
                  <a:extLst>
                    <a:ext uri="{FF2B5EF4-FFF2-40B4-BE49-F238E27FC236}">
                      <a16:creationId xmlns:a16="http://schemas.microsoft.com/office/drawing/2014/main" id="{C123D981-1BA0-594D-7805-5D4CD2C9F517}"/>
                    </a:ext>
                  </a:extLst>
                </p:cNvPr>
                <p:cNvGrpSpPr/>
                <p:nvPr/>
              </p:nvGrpSpPr>
              <p:grpSpPr>
                <a:xfrm>
                  <a:off x="71978" y="1092145"/>
                  <a:ext cx="1506154" cy="1623110"/>
                  <a:chOff x="71978" y="1092145"/>
                  <a:chExt cx="1506154" cy="1623110"/>
                </a:xfrm>
              </p:grpSpPr>
              <p:grpSp>
                <p:nvGrpSpPr>
                  <p:cNvPr id="1512" name="Gráfico 4">
                    <a:extLst>
                      <a:ext uri="{FF2B5EF4-FFF2-40B4-BE49-F238E27FC236}">
                        <a16:creationId xmlns:a16="http://schemas.microsoft.com/office/drawing/2014/main" id="{D1940A1E-273F-ED2C-EBF6-E7EDE495E1DE}"/>
                      </a:ext>
                    </a:extLst>
                  </p:cNvPr>
                  <p:cNvGrpSpPr/>
                  <p:nvPr/>
                </p:nvGrpSpPr>
                <p:grpSpPr>
                  <a:xfrm>
                    <a:off x="396050" y="1726007"/>
                    <a:ext cx="845076" cy="989249"/>
                    <a:chOff x="396050" y="1726007"/>
                    <a:chExt cx="845076" cy="989249"/>
                  </a:xfrm>
                </p:grpSpPr>
                <p:sp>
                  <p:nvSpPr>
                    <p:cNvPr id="1513" name="Forma Livre: Forma 1512">
                      <a:extLst>
                        <a:ext uri="{FF2B5EF4-FFF2-40B4-BE49-F238E27FC236}">
                          <a16:creationId xmlns:a16="http://schemas.microsoft.com/office/drawing/2014/main" id="{3C1DE8DB-1CFA-E817-6F5F-482FE11039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050" y="1726007"/>
                      <a:ext cx="845076" cy="989249"/>
                    </a:xfrm>
                    <a:custGeom>
                      <a:avLst/>
                      <a:gdLst>
                        <a:gd name="connsiteX0" fmla="*/ 845077 w 845076"/>
                        <a:gd name="connsiteY0" fmla="*/ 741937 h 989249"/>
                        <a:gd name="connsiteX1" fmla="*/ 422660 w 845076"/>
                        <a:gd name="connsiteY1" fmla="*/ 989249 h 989249"/>
                        <a:gd name="connsiteX2" fmla="*/ 0 w 845076"/>
                        <a:gd name="connsiteY2" fmla="*/ 741937 h 989249"/>
                        <a:gd name="connsiteX3" fmla="*/ 0 w 845076"/>
                        <a:gd name="connsiteY3" fmla="*/ 247312 h 989249"/>
                        <a:gd name="connsiteX4" fmla="*/ 422660 w 845076"/>
                        <a:gd name="connsiteY4" fmla="*/ 0 h 989249"/>
                        <a:gd name="connsiteX5" fmla="*/ 845077 w 845076"/>
                        <a:gd name="connsiteY5" fmla="*/ 247312 h 989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5076" h="989249">
                          <a:moveTo>
                            <a:pt x="845077" y="741937"/>
                          </a:moveTo>
                          <a:lnTo>
                            <a:pt x="422660" y="989249"/>
                          </a:lnTo>
                          <a:lnTo>
                            <a:pt x="0" y="741937"/>
                          </a:lnTo>
                          <a:lnTo>
                            <a:pt x="0" y="247312"/>
                          </a:lnTo>
                          <a:lnTo>
                            <a:pt x="422660" y="0"/>
                          </a:lnTo>
                          <a:lnTo>
                            <a:pt x="845077" y="247312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60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14" name="Forma Livre: Forma 1513">
                      <a:extLst>
                        <a:ext uri="{FF2B5EF4-FFF2-40B4-BE49-F238E27FC236}">
                          <a16:creationId xmlns:a16="http://schemas.microsoft.com/office/drawing/2014/main" id="{7B4DA733-C485-689B-FE0F-24931E370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283" y="1810588"/>
                      <a:ext cx="700610" cy="820087"/>
                    </a:xfrm>
                    <a:custGeom>
                      <a:avLst/>
                      <a:gdLst>
                        <a:gd name="connsiteX0" fmla="*/ 700611 w 700610"/>
                        <a:gd name="connsiteY0" fmla="*/ 615066 h 820087"/>
                        <a:gd name="connsiteX1" fmla="*/ 350427 w 700610"/>
                        <a:gd name="connsiteY1" fmla="*/ 820088 h 820087"/>
                        <a:gd name="connsiteX2" fmla="*/ 0 w 700610"/>
                        <a:gd name="connsiteY2" fmla="*/ 615066 h 820087"/>
                        <a:gd name="connsiteX3" fmla="*/ 0 w 700610"/>
                        <a:gd name="connsiteY3" fmla="*/ 205022 h 820087"/>
                        <a:gd name="connsiteX4" fmla="*/ 350427 w 700610"/>
                        <a:gd name="connsiteY4" fmla="*/ 0 h 820087"/>
                        <a:gd name="connsiteX5" fmla="*/ 700611 w 700610"/>
                        <a:gd name="connsiteY5" fmla="*/ 205022 h 820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0610" h="820087">
                          <a:moveTo>
                            <a:pt x="700611" y="615066"/>
                          </a:moveTo>
                          <a:lnTo>
                            <a:pt x="350427" y="820088"/>
                          </a:lnTo>
                          <a:lnTo>
                            <a:pt x="0" y="615066"/>
                          </a:lnTo>
                          <a:lnTo>
                            <a:pt x="0" y="205022"/>
                          </a:lnTo>
                          <a:lnTo>
                            <a:pt x="350427" y="0"/>
                          </a:lnTo>
                          <a:lnTo>
                            <a:pt x="700611" y="20502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15" name="Forma Livre: Forma 1514">
                      <a:extLst>
                        <a:ext uri="{FF2B5EF4-FFF2-40B4-BE49-F238E27FC236}">
                          <a16:creationId xmlns:a16="http://schemas.microsoft.com/office/drawing/2014/main" id="{27B6F253-308B-0F04-7EE8-7D8AC14979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394" y="1841254"/>
                      <a:ext cx="648388" cy="758754"/>
                    </a:xfrm>
                    <a:custGeom>
                      <a:avLst/>
                      <a:gdLst>
                        <a:gd name="connsiteX0" fmla="*/ 648388 w 648388"/>
                        <a:gd name="connsiteY0" fmla="*/ 569065 h 758754"/>
                        <a:gd name="connsiteX1" fmla="*/ 324316 w 648388"/>
                        <a:gd name="connsiteY1" fmla="*/ 758754 h 758754"/>
                        <a:gd name="connsiteX2" fmla="*/ 0 w 648388"/>
                        <a:gd name="connsiteY2" fmla="*/ 569065 h 758754"/>
                        <a:gd name="connsiteX3" fmla="*/ 0 w 648388"/>
                        <a:gd name="connsiteY3" fmla="*/ 189688 h 758754"/>
                        <a:gd name="connsiteX4" fmla="*/ 324316 w 648388"/>
                        <a:gd name="connsiteY4" fmla="*/ 0 h 758754"/>
                        <a:gd name="connsiteX5" fmla="*/ 648388 w 648388"/>
                        <a:gd name="connsiteY5" fmla="*/ 189688 h 758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48388" h="758754">
                          <a:moveTo>
                            <a:pt x="648388" y="569065"/>
                          </a:moveTo>
                          <a:lnTo>
                            <a:pt x="324316" y="758754"/>
                          </a:lnTo>
                          <a:lnTo>
                            <a:pt x="0" y="569065"/>
                          </a:lnTo>
                          <a:lnTo>
                            <a:pt x="0" y="189688"/>
                          </a:lnTo>
                          <a:lnTo>
                            <a:pt x="324316" y="0"/>
                          </a:lnTo>
                          <a:lnTo>
                            <a:pt x="648388" y="18968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16" name="Gráfico 4">
                    <a:extLst>
                      <a:ext uri="{FF2B5EF4-FFF2-40B4-BE49-F238E27FC236}">
                        <a16:creationId xmlns:a16="http://schemas.microsoft.com/office/drawing/2014/main" id="{0F9A8B7C-42FA-1843-E49B-4FE9C1EA7A6E}"/>
                      </a:ext>
                    </a:extLst>
                  </p:cNvPr>
                  <p:cNvGrpSpPr/>
                  <p:nvPr/>
                </p:nvGrpSpPr>
                <p:grpSpPr>
                  <a:xfrm>
                    <a:off x="71978" y="1092145"/>
                    <a:ext cx="766010" cy="896507"/>
                    <a:chOff x="71978" y="1092145"/>
                    <a:chExt cx="766010" cy="896507"/>
                  </a:xfrm>
                </p:grpSpPr>
                <p:sp>
                  <p:nvSpPr>
                    <p:cNvPr id="1517" name="Forma Livre: Forma 1516">
                      <a:extLst>
                        <a:ext uri="{FF2B5EF4-FFF2-40B4-BE49-F238E27FC236}">
                          <a16:creationId xmlns:a16="http://schemas.microsoft.com/office/drawing/2014/main" id="{0E5B9047-D0EE-4585-19EF-14E7E43B22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978" y="1092145"/>
                      <a:ext cx="766010" cy="896507"/>
                    </a:xfrm>
                    <a:custGeom>
                      <a:avLst/>
                      <a:gdLst>
                        <a:gd name="connsiteX0" fmla="*/ 766011 w 766010"/>
                        <a:gd name="connsiteY0" fmla="*/ 672442 h 896507"/>
                        <a:gd name="connsiteX1" fmla="*/ 382883 w 766010"/>
                        <a:gd name="connsiteY1" fmla="*/ 896507 h 896507"/>
                        <a:gd name="connsiteX2" fmla="*/ 0 w 766010"/>
                        <a:gd name="connsiteY2" fmla="*/ 672442 h 896507"/>
                        <a:gd name="connsiteX3" fmla="*/ 0 w 766010"/>
                        <a:gd name="connsiteY3" fmla="*/ 224065 h 896507"/>
                        <a:gd name="connsiteX4" fmla="*/ 382883 w 766010"/>
                        <a:gd name="connsiteY4" fmla="*/ 0 h 896507"/>
                        <a:gd name="connsiteX5" fmla="*/ 766011 w 766010"/>
                        <a:gd name="connsiteY5" fmla="*/ 224065 h 896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6010" h="896507">
                          <a:moveTo>
                            <a:pt x="766011" y="672442"/>
                          </a:moveTo>
                          <a:lnTo>
                            <a:pt x="382883" y="896507"/>
                          </a:lnTo>
                          <a:lnTo>
                            <a:pt x="0" y="672442"/>
                          </a:lnTo>
                          <a:lnTo>
                            <a:pt x="0" y="224065"/>
                          </a:lnTo>
                          <a:lnTo>
                            <a:pt x="382883" y="0"/>
                          </a:lnTo>
                          <a:lnTo>
                            <a:pt x="766011" y="224065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18" name="Forma Livre: Forma 1517">
                      <a:extLst>
                        <a:ext uri="{FF2B5EF4-FFF2-40B4-BE49-F238E27FC236}">
                          <a16:creationId xmlns:a16="http://schemas.microsoft.com/office/drawing/2014/main" id="{56455B3A-31C5-B171-9CB5-0A23B2E466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678" y="1130479"/>
                      <a:ext cx="700610" cy="819840"/>
                    </a:xfrm>
                    <a:custGeom>
                      <a:avLst/>
                      <a:gdLst>
                        <a:gd name="connsiteX0" fmla="*/ 700611 w 700610"/>
                        <a:gd name="connsiteY0" fmla="*/ 614818 h 819840"/>
                        <a:gd name="connsiteX1" fmla="*/ 350183 w 700610"/>
                        <a:gd name="connsiteY1" fmla="*/ 819840 h 819840"/>
                        <a:gd name="connsiteX2" fmla="*/ 0 w 700610"/>
                        <a:gd name="connsiteY2" fmla="*/ 614818 h 819840"/>
                        <a:gd name="connsiteX3" fmla="*/ 0 w 700610"/>
                        <a:gd name="connsiteY3" fmla="*/ 205022 h 819840"/>
                        <a:gd name="connsiteX4" fmla="*/ 350183 w 700610"/>
                        <a:gd name="connsiteY4" fmla="*/ 0 h 819840"/>
                        <a:gd name="connsiteX5" fmla="*/ 700611 w 700610"/>
                        <a:gd name="connsiteY5" fmla="*/ 205022 h 8198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0610" h="819840">
                          <a:moveTo>
                            <a:pt x="700611" y="614818"/>
                          </a:moveTo>
                          <a:lnTo>
                            <a:pt x="350183" y="819840"/>
                          </a:lnTo>
                          <a:lnTo>
                            <a:pt x="0" y="614818"/>
                          </a:lnTo>
                          <a:lnTo>
                            <a:pt x="0" y="205022"/>
                          </a:lnTo>
                          <a:lnTo>
                            <a:pt x="350183" y="0"/>
                          </a:lnTo>
                          <a:lnTo>
                            <a:pt x="700611" y="20502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19" name="Forma Livre: Forma 1518">
                      <a:extLst>
                        <a:ext uri="{FF2B5EF4-FFF2-40B4-BE49-F238E27FC236}">
                          <a16:creationId xmlns:a16="http://schemas.microsoft.com/office/drawing/2014/main" id="{E4A7ACA1-EE36-D447-8C9F-634A14C7E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789" y="1160898"/>
                      <a:ext cx="648388" cy="759001"/>
                    </a:xfrm>
                    <a:custGeom>
                      <a:avLst/>
                      <a:gdLst>
                        <a:gd name="connsiteX0" fmla="*/ 648388 w 648388"/>
                        <a:gd name="connsiteY0" fmla="*/ 569066 h 759001"/>
                        <a:gd name="connsiteX1" fmla="*/ 324072 w 648388"/>
                        <a:gd name="connsiteY1" fmla="*/ 759001 h 759001"/>
                        <a:gd name="connsiteX2" fmla="*/ 0 w 648388"/>
                        <a:gd name="connsiteY2" fmla="*/ 569066 h 759001"/>
                        <a:gd name="connsiteX3" fmla="*/ 0 w 648388"/>
                        <a:gd name="connsiteY3" fmla="*/ 189688 h 759001"/>
                        <a:gd name="connsiteX4" fmla="*/ 324072 w 648388"/>
                        <a:gd name="connsiteY4" fmla="*/ 0 h 759001"/>
                        <a:gd name="connsiteX5" fmla="*/ 648388 w 648388"/>
                        <a:gd name="connsiteY5" fmla="*/ 189688 h 759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48388" h="759001">
                          <a:moveTo>
                            <a:pt x="648388" y="569066"/>
                          </a:moveTo>
                          <a:lnTo>
                            <a:pt x="324072" y="759001"/>
                          </a:lnTo>
                          <a:lnTo>
                            <a:pt x="0" y="569066"/>
                          </a:lnTo>
                          <a:lnTo>
                            <a:pt x="0" y="189688"/>
                          </a:lnTo>
                          <a:lnTo>
                            <a:pt x="324072" y="0"/>
                          </a:lnTo>
                          <a:lnTo>
                            <a:pt x="648388" y="18968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20" name="Gráfico 4">
                    <a:extLst>
                      <a:ext uri="{FF2B5EF4-FFF2-40B4-BE49-F238E27FC236}">
                        <a16:creationId xmlns:a16="http://schemas.microsoft.com/office/drawing/2014/main" id="{D09BE7DA-6FCB-D4BB-963D-A36FB7857129}"/>
                      </a:ext>
                    </a:extLst>
                  </p:cNvPr>
                  <p:cNvGrpSpPr/>
                  <p:nvPr/>
                </p:nvGrpSpPr>
                <p:grpSpPr>
                  <a:xfrm>
                    <a:off x="812122" y="1092145"/>
                    <a:ext cx="766010" cy="896507"/>
                    <a:chOff x="812122" y="1092145"/>
                    <a:chExt cx="766010" cy="896507"/>
                  </a:xfrm>
                </p:grpSpPr>
                <p:sp>
                  <p:nvSpPr>
                    <p:cNvPr id="1521" name="Forma Livre: Forma 1520">
                      <a:extLst>
                        <a:ext uri="{FF2B5EF4-FFF2-40B4-BE49-F238E27FC236}">
                          <a16:creationId xmlns:a16="http://schemas.microsoft.com/office/drawing/2014/main" id="{A0015927-CA06-37A4-912D-C5676BF7BB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122" y="1092145"/>
                      <a:ext cx="766010" cy="896507"/>
                    </a:xfrm>
                    <a:custGeom>
                      <a:avLst/>
                      <a:gdLst>
                        <a:gd name="connsiteX0" fmla="*/ 766011 w 766010"/>
                        <a:gd name="connsiteY0" fmla="*/ 672442 h 896507"/>
                        <a:gd name="connsiteX1" fmla="*/ 382883 w 766010"/>
                        <a:gd name="connsiteY1" fmla="*/ 896507 h 896507"/>
                        <a:gd name="connsiteX2" fmla="*/ 0 w 766010"/>
                        <a:gd name="connsiteY2" fmla="*/ 672442 h 896507"/>
                        <a:gd name="connsiteX3" fmla="*/ 0 w 766010"/>
                        <a:gd name="connsiteY3" fmla="*/ 224065 h 896507"/>
                        <a:gd name="connsiteX4" fmla="*/ 382883 w 766010"/>
                        <a:gd name="connsiteY4" fmla="*/ 0 h 896507"/>
                        <a:gd name="connsiteX5" fmla="*/ 766011 w 766010"/>
                        <a:gd name="connsiteY5" fmla="*/ 224065 h 896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6010" h="896507">
                          <a:moveTo>
                            <a:pt x="766011" y="672442"/>
                          </a:moveTo>
                          <a:lnTo>
                            <a:pt x="382883" y="896507"/>
                          </a:lnTo>
                          <a:lnTo>
                            <a:pt x="0" y="672442"/>
                          </a:lnTo>
                          <a:lnTo>
                            <a:pt x="0" y="224065"/>
                          </a:lnTo>
                          <a:lnTo>
                            <a:pt x="382883" y="0"/>
                          </a:lnTo>
                          <a:lnTo>
                            <a:pt x="766011" y="224065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22" name="Forma Livre: Forma 1521">
                      <a:extLst>
                        <a:ext uri="{FF2B5EF4-FFF2-40B4-BE49-F238E27FC236}">
                          <a16:creationId xmlns:a16="http://schemas.microsoft.com/office/drawing/2014/main" id="{980FCA20-FF84-DAD1-2510-F8016DFCE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578" y="1130479"/>
                      <a:ext cx="700854" cy="819840"/>
                    </a:xfrm>
                    <a:custGeom>
                      <a:avLst/>
                      <a:gdLst>
                        <a:gd name="connsiteX0" fmla="*/ 700855 w 700854"/>
                        <a:gd name="connsiteY0" fmla="*/ 614818 h 819840"/>
                        <a:gd name="connsiteX1" fmla="*/ 350427 w 700854"/>
                        <a:gd name="connsiteY1" fmla="*/ 819840 h 819840"/>
                        <a:gd name="connsiteX2" fmla="*/ 0 w 700854"/>
                        <a:gd name="connsiteY2" fmla="*/ 614818 h 819840"/>
                        <a:gd name="connsiteX3" fmla="*/ 0 w 700854"/>
                        <a:gd name="connsiteY3" fmla="*/ 205022 h 819840"/>
                        <a:gd name="connsiteX4" fmla="*/ 350427 w 700854"/>
                        <a:gd name="connsiteY4" fmla="*/ 0 h 819840"/>
                        <a:gd name="connsiteX5" fmla="*/ 700855 w 700854"/>
                        <a:gd name="connsiteY5" fmla="*/ 205022 h 8198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0854" h="819840">
                          <a:moveTo>
                            <a:pt x="700855" y="614818"/>
                          </a:moveTo>
                          <a:lnTo>
                            <a:pt x="350427" y="819840"/>
                          </a:lnTo>
                          <a:lnTo>
                            <a:pt x="0" y="614818"/>
                          </a:lnTo>
                          <a:lnTo>
                            <a:pt x="0" y="205022"/>
                          </a:lnTo>
                          <a:lnTo>
                            <a:pt x="350427" y="0"/>
                          </a:lnTo>
                          <a:lnTo>
                            <a:pt x="700855" y="20502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23" name="Forma Livre: Forma 1522">
                      <a:extLst>
                        <a:ext uri="{FF2B5EF4-FFF2-40B4-BE49-F238E27FC236}">
                          <a16:creationId xmlns:a16="http://schemas.microsoft.com/office/drawing/2014/main" id="{FCCC2F70-577C-125D-D48C-775E59CEF8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933" y="1160898"/>
                      <a:ext cx="648388" cy="759001"/>
                    </a:xfrm>
                    <a:custGeom>
                      <a:avLst/>
                      <a:gdLst>
                        <a:gd name="connsiteX0" fmla="*/ 648388 w 648388"/>
                        <a:gd name="connsiteY0" fmla="*/ 569066 h 759001"/>
                        <a:gd name="connsiteX1" fmla="*/ 324072 w 648388"/>
                        <a:gd name="connsiteY1" fmla="*/ 759001 h 759001"/>
                        <a:gd name="connsiteX2" fmla="*/ 0 w 648388"/>
                        <a:gd name="connsiteY2" fmla="*/ 569066 h 759001"/>
                        <a:gd name="connsiteX3" fmla="*/ 0 w 648388"/>
                        <a:gd name="connsiteY3" fmla="*/ 189688 h 759001"/>
                        <a:gd name="connsiteX4" fmla="*/ 324072 w 648388"/>
                        <a:gd name="connsiteY4" fmla="*/ 0 h 759001"/>
                        <a:gd name="connsiteX5" fmla="*/ 648388 w 648388"/>
                        <a:gd name="connsiteY5" fmla="*/ 189688 h 759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48388" h="759001">
                          <a:moveTo>
                            <a:pt x="648388" y="569066"/>
                          </a:moveTo>
                          <a:lnTo>
                            <a:pt x="324072" y="759001"/>
                          </a:lnTo>
                          <a:lnTo>
                            <a:pt x="0" y="569066"/>
                          </a:lnTo>
                          <a:lnTo>
                            <a:pt x="0" y="189688"/>
                          </a:lnTo>
                          <a:lnTo>
                            <a:pt x="324072" y="0"/>
                          </a:lnTo>
                          <a:lnTo>
                            <a:pt x="648388" y="18968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1524" name="Gráfico 4">
                  <a:extLst>
                    <a:ext uri="{FF2B5EF4-FFF2-40B4-BE49-F238E27FC236}">
                      <a16:creationId xmlns:a16="http://schemas.microsoft.com/office/drawing/2014/main" id="{1AC4B640-F3A2-3151-1081-763E90F00810}"/>
                    </a:ext>
                  </a:extLst>
                </p:cNvPr>
                <p:cNvGrpSpPr/>
                <p:nvPr/>
              </p:nvGrpSpPr>
              <p:grpSpPr>
                <a:xfrm>
                  <a:off x="1233074" y="3869215"/>
                  <a:ext cx="914625" cy="985539"/>
                  <a:chOff x="1233074" y="3869215"/>
                  <a:chExt cx="914625" cy="985539"/>
                </a:xfrm>
              </p:grpSpPr>
              <p:grpSp>
                <p:nvGrpSpPr>
                  <p:cNvPr id="1525" name="Gráfico 4">
                    <a:extLst>
                      <a:ext uri="{FF2B5EF4-FFF2-40B4-BE49-F238E27FC236}">
                        <a16:creationId xmlns:a16="http://schemas.microsoft.com/office/drawing/2014/main" id="{EEFD8425-DADD-2E4E-6F5D-4F10023AAD9E}"/>
                      </a:ext>
                    </a:extLst>
                  </p:cNvPr>
                  <p:cNvGrpSpPr/>
                  <p:nvPr/>
                </p:nvGrpSpPr>
                <p:grpSpPr>
                  <a:xfrm>
                    <a:off x="1437571" y="3869215"/>
                    <a:ext cx="513439" cy="600721"/>
                    <a:chOff x="1437571" y="3869215"/>
                    <a:chExt cx="513439" cy="600721"/>
                  </a:xfrm>
                </p:grpSpPr>
                <p:sp>
                  <p:nvSpPr>
                    <p:cNvPr id="1526" name="Forma Livre: Forma 1525">
                      <a:extLst>
                        <a:ext uri="{FF2B5EF4-FFF2-40B4-BE49-F238E27FC236}">
                          <a16:creationId xmlns:a16="http://schemas.microsoft.com/office/drawing/2014/main" id="{5D22675E-60E4-CC8E-817A-FD3AE7F21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7571" y="3869215"/>
                      <a:ext cx="513439" cy="600721"/>
                    </a:xfrm>
                    <a:custGeom>
                      <a:avLst/>
                      <a:gdLst>
                        <a:gd name="connsiteX0" fmla="*/ 0 w 513439"/>
                        <a:gd name="connsiteY0" fmla="*/ 150118 h 600721"/>
                        <a:gd name="connsiteX1" fmla="*/ 256720 w 513439"/>
                        <a:gd name="connsiteY1" fmla="*/ 0 h 600721"/>
                        <a:gd name="connsiteX2" fmla="*/ 513440 w 513439"/>
                        <a:gd name="connsiteY2" fmla="*/ 150118 h 600721"/>
                        <a:gd name="connsiteX3" fmla="*/ 513440 w 513439"/>
                        <a:gd name="connsiteY3" fmla="*/ 450603 h 600721"/>
                        <a:gd name="connsiteX4" fmla="*/ 256720 w 513439"/>
                        <a:gd name="connsiteY4" fmla="*/ 600721 h 600721"/>
                        <a:gd name="connsiteX5" fmla="*/ 0 w 513439"/>
                        <a:gd name="connsiteY5" fmla="*/ 450603 h 600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3439" h="600721">
                          <a:moveTo>
                            <a:pt x="0" y="150118"/>
                          </a:moveTo>
                          <a:lnTo>
                            <a:pt x="256720" y="0"/>
                          </a:lnTo>
                          <a:lnTo>
                            <a:pt x="513440" y="150118"/>
                          </a:lnTo>
                          <a:lnTo>
                            <a:pt x="513440" y="450603"/>
                          </a:lnTo>
                          <a:lnTo>
                            <a:pt x="256720" y="600721"/>
                          </a:lnTo>
                          <a:lnTo>
                            <a:pt x="0" y="450603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60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27" name="Forma Livre: Forma 1526">
                      <a:extLst>
                        <a:ext uri="{FF2B5EF4-FFF2-40B4-BE49-F238E27FC236}">
                          <a16:creationId xmlns:a16="http://schemas.microsoft.com/office/drawing/2014/main" id="{A6CC9057-F84C-E5C1-9B1B-F75A21A0FB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1496" y="3920656"/>
                      <a:ext cx="425588" cy="497839"/>
                    </a:xfrm>
                    <a:custGeom>
                      <a:avLst/>
                      <a:gdLst>
                        <a:gd name="connsiteX0" fmla="*/ 0 w 425588"/>
                        <a:gd name="connsiteY0" fmla="*/ 124398 h 497839"/>
                        <a:gd name="connsiteX1" fmla="*/ 212794 w 425588"/>
                        <a:gd name="connsiteY1" fmla="*/ 0 h 497839"/>
                        <a:gd name="connsiteX2" fmla="*/ 425589 w 425588"/>
                        <a:gd name="connsiteY2" fmla="*/ 124398 h 497839"/>
                        <a:gd name="connsiteX3" fmla="*/ 425589 w 425588"/>
                        <a:gd name="connsiteY3" fmla="*/ 373441 h 497839"/>
                        <a:gd name="connsiteX4" fmla="*/ 212794 w 425588"/>
                        <a:gd name="connsiteY4" fmla="*/ 497839 h 497839"/>
                        <a:gd name="connsiteX5" fmla="*/ 0 w 425588"/>
                        <a:gd name="connsiteY5" fmla="*/ 373441 h 497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5588" h="497839">
                          <a:moveTo>
                            <a:pt x="0" y="124398"/>
                          </a:moveTo>
                          <a:lnTo>
                            <a:pt x="212794" y="0"/>
                          </a:lnTo>
                          <a:lnTo>
                            <a:pt x="425589" y="124398"/>
                          </a:lnTo>
                          <a:lnTo>
                            <a:pt x="425589" y="373441"/>
                          </a:lnTo>
                          <a:lnTo>
                            <a:pt x="212794" y="497839"/>
                          </a:lnTo>
                          <a:lnTo>
                            <a:pt x="0" y="37344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28" name="Forma Livre: Forma 1527">
                      <a:extLst>
                        <a:ext uri="{FF2B5EF4-FFF2-40B4-BE49-F238E27FC236}">
                          <a16:creationId xmlns:a16="http://schemas.microsoft.com/office/drawing/2014/main" id="{DF7C45AA-E51D-D852-307D-7152EF4C9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7358" y="3939204"/>
                      <a:ext cx="393864" cy="460742"/>
                    </a:xfrm>
                    <a:custGeom>
                      <a:avLst/>
                      <a:gdLst>
                        <a:gd name="connsiteX0" fmla="*/ 0 w 393864"/>
                        <a:gd name="connsiteY0" fmla="*/ 115247 h 460742"/>
                        <a:gd name="connsiteX1" fmla="*/ 196932 w 393864"/>
                        <a:gd name="connsiteY1" fmla="*/ 0 h 460742"/>
                        <a:gd name="connsiteX2" fmla="*/ 393865 w 393864"/>
                        <a:gd name="connsiteY2" fmla="*/ 115247 h 460742"/>
                        <a:gd name="connsiteX3" fmla="*/ 393865 w 393864"/>
                        <a:gd name="connsiteY3" fmla="*/ 345495 h 460742"/>
                        <a:gd name="connsiteX4" fmla="*/ 196932 w 393864"/>
                        <a:gd name="connsiteY4" fmla="*/ 460743 h 460742"/>
                        <a:gd name="connsiteX5" fmla="*/ 0 w 393864"/>
                        <a:gd name="connsiteY5" fmla="*/ 345495 h 46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93864" h="460742">
                          <a:moveTo>
                            <a:pt x="0" y="115247"/>
                          </a:moveTo>
                          <a:lnTo>
                            <a:pt x="196932" y="0"/>
                          </a:lnTo>
                          <a:lnTo>
                            <a:pt x="393865" y="115247"/>
                          </a:lnTo>
                          <a:lnTo>
                            <a:pt x="393865" y="345495"/>
                          </a:lnTo>
                          <a:lnTo>
                            <a:pt x="196932" y="460743"/>
                          </a:lnTo>
                          <a:lnTo>
                            <a:pt x="0" y="34549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29" name="Gráfico 4">
                    <a:extLst>
                      <a:ext uri="{FF2B5EF4-FFF2-40B4-BE49-F238E27FC236}">
                        <a16:creationId xmlns:a16="http://schemas.microsoft.com/office/drawing/2014/main" id="{D77977F4-6DAE-277C-2342-4FAC7F44B5D9}"/>
                      </a:ext>
                    </a:extLst>
                  </p:cNvPr>
                  <p:cNvGrpSpPr/>
                  <p:nvPr/>
                </p:nvGrpSpPr>
                <p:grpSpPr>
                  <a:xfrm>
                    <a:off x="1682577" y="4310420"/>
                    <a:ext cx="465121" cy="544334"/>
                    <a:chOff x="1682577" y="4310420"/>
                    <a:chExt cx="465121" cy="544334"/>
                  </a:xfrm>
                </p:grpSpPr>
                <p:sp>
                  <p:nvSpPr>
                    <p:cNvPr id="1530" name="Forma Livre: Forma 1529">
                      <a:extLst>
                        <a:ext uri="{FF2B5EF4-FFF2-40B4-BE49-F238E27FC236}">
                          <a16:creationId xmlns:a16="http://schemas.microsoft.com/office/drawing/2014/main" id="{E517F6FC-7DDE-2918-3988-ABDEC7294B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82577" y="4310420"/>
                      <a:ext cx="465121" cy="544334"/>
                    </a:xfrm>
                    <a:custGeom>
                      <a:avLst/>
                      <a:gdLst>
                        <a:gd name="connsiteX0" fmla="*/ 0 w 465121"/>
                        <a:gd name="connsiteY0" fmla="*/ 136269 h 544334"/>
                        <a:gd name="connsiteX1" fmla="*/ 232561 w 465121"/>
                        <a:gd name="connsiteY1" fmla="*/ 0 h 544334"/>
                        <a:gd name="connsiteX2" fmla="*/ 465121 w 465121"/>
                        <a:gd name="connsiteY2" fmla="*/ 136269 h 544334"/>
                        <a:gd name="connsiteX3" fmla="*/ 465121 w 465121"/>
                        <a:gd name="connsiteY3" fmla="*/ 408312 h 544334"/>
                        <a:gd name="connsiteX4" fmla="*/ 232561 w 465121"/>
                        <a:gd name="connsiteY4" fmla="*/ 544334 h 544334"/>
                        <a:gd name="connsiteX5" fmla="*/ 0 w 465121"/>
                        <a:gd name="connsiteY5" fmla="*/ 408312 h 544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65121" h="544334">
                          <a:moveTo>
                            <a:pt x="0" y="136269"/>
                          </a:moveTo>
                          <a:lnTo>
                            <a:pt x="232561" y="0"/>
                          </a:lnTo>
                          <a:lnTo>
                            <a:pt x="465121" y="136269"/>
                          </a:lnTo>
                          <a:lnTo>
                            <a:pt x="465121" y="408312"/>
                          </a:lnTo>
                          <a:lnTo>
                            <a:pt x="232561" y="544334"/>
                          </a:lnTo>
                          <a:lnTo>
                            <a:pt x="0" y="408312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31" name="Forma Livre: Forma 1530">
                      <a:extLst>
                        <a:ext uri="{FF2B5EF4-FFF2-40B4-BE49-F238E27FC236}">
                          <a16:creationId xmlns:a16="http://schemas.microsoft.com/office/drawing/2014/main" id="{3CB1F0AB-2DF1-FB5F-CDF6-6535AF250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2344" y="4333667"/>
                      <a:ext cx="425588" cy="498086"/>
                    </a:xfrm>
                    <a:custGeom>
                      <a:avLst/>
                      <a:gdLst>
                        <a:gd name="connsiteX0" fmla="*/ 0 w 425588"/>
                        <a:gd name="connsiteY0" fmla="*/ 124645 h 498086"/>
                        <a:gd name="connsiteX1" fmla="*/ 212794 w 425588"/>
                        <a:gd name="connsiteY1" fmla="*/ 0 h 498086"/>
                        <a:gd name="connsiteX2" fmla="*/ 425589 w 425588"/>
                        <a:gd name="connsiteY2" fmla="*/ 124645 h 498086"/>
                        <a:gd name="connsiteX3" fmla="*/ 425589 w 425588"/>
                        <a:gd name="connsiteY3" fmla="*/ 373441 h 498086"/>
                        <a:gd name="connsiteX4" fmla="*/ 212794 w 425588"/>
                        <a:gd name="connsiteY4" fmla="*/ 498087 h 498086"/>
                        <a:gd name="connsiteX5" fmla="*/ 0 w 425588"/>
                        <a:gd name="connsiteY5" fmla="*/ 373441 h 4980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5588" h="498086">
                          <a:moveTo>
                            <a:pt x="0" y="124645"/>
                          </a:moveTo>
                          <a:lnTo>
                            <a:pt x="212794" y="0"/>
                          </a:lnTo>
                          <a:lnTo>
                            <a:pt x="425589" y="124645"/>
                          </a:lnTo>
                          <a:lnTo>
                            <a:pt x="425589" y="373441"/>
                          </a:lnTo>
                          <a:lnTo>
                            <a:pt x="212794" y="498087"/>
                          </a:lnTo>
                          <a:lnTo>
                            <a:pt x="0" y="37344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32" name="Forma Livre: Forma 1531">
                      <a:extLst>
                        <a:ext uri="{FF2B5EF4-FFF2-40B4-BE49-F238E27FC236}">
                          <a16:creationId xmlns:a16="http://schemas.microsoft.com/office/drawing/2014/main" id="{FCA2C661-6A95-9D1D-194D-CD3A727947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8206" y="4352216"/>
                      <a:ext cx="393864" cy="460742"/>
                    </a:xfrm>
                    <a:custGeom>
                      <a:avLst/>
                      <a:gdLst>
                        <a:gd name="connsiteX0" fmla="*/ 0 w 393864"/>
                        <a:gd name="connsiteY0" fmla="*/ 115248 h 460742"/>
                        <a:gd name="connsiteX1" fmla="*/ 196932 w 393864"/>
                        <a:gd name="connsiteY1" fmla="*/ 0 h 460742"/>
                        <a:gd name="connsiteX2" fmla="*/ 393865 w 393864"/>
                        <a:gd name="connsiteY2" fmla="*/ 115248 h 460742"/>
                        <a:gd name="connsiteX3" fmla="*/ 393865 w 393864"/>
                        <a:gd name="connsiteY3" fmla="*/ 345742 h 460742"/>
                        <a:gd name="connsiteX4" fmla="*/ 196932 w 393864"/>
                        <a:gd name="connsiteY4" fmla="*/ 460743 h 460742"/>
                        <a:gd name="connsiteX5" fmla="*/ 0 w 393864"/>
                        <a:gd name="connsiteY5" fmla="*/ 345742 h 46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93864" h="460742">
                          <a:moveTo>
                            <a:pt x="0" y="115248"/>
                          </a:moveTo>
                          <a:lnTo>
                            <a:pt x="196932" y="0"/>
                          </a:lnTo>
                          <a:lnTo>
                            <a:pt x="393865" y="115248"/>
                          </a:lnTo>
                          <a:lnTo>
                            <a:pt x="393865" y="345742"/>
                          </a:lnTo>
                          <a:lnTo>
                            <a:pt x="196932" y="460743"/>
                          </a:lnTo>
                          <a:lnTo>
                            <a:pt x="0" y="34574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33" name="Gráfico 4">
                    <a:extLst>
                      <a:ext uri="{FF2B5EF4-FFF2-40B4-BE49-F238E27FC236}">
                        <a16:creationId xmlns:a16="http://schemas.microsoft.com/office/drawing/2014/main" id="{15100C15-AB0A-0E47-CC06-1F17D78B7BDE}"/>
                      </a:ext>
                    </a:extLst>
                  </p:cNvPr>
                  <p:cNvGrpSpPr/>
                  <p:nvPr/>
                </p:nvGrpSpPr>
                <p:grpSpPr>
                  <a:xfrm>
                    <a:off x="1233074" y="4310420"/>
                    <a:ext cx="465121" cy="544334"/>
                    <a:chOff x="1233074" y="4310420"/>
                    <a:chExt cx="465121" cy="544334"/>
                  </a:xfrm>
                </p:grpSpPr>
                <p:sp>
                  <p:nvSpPr>
                    <p:cNvPr id="1534" name="Forma Livre: Forma 1533">
                      <a:extLst>
                        <a:ext uri="{FF2B5EF4-FFF2-40B4-BE49-F238E27FC236}">
                          <a16:creationId xmlns:a16="http://schemas.microsoft.com/office/drawing/2014/main" id="{51C1E3FA-16B9-97C1-C8F7-4CF5E21EA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33074" y="4310420"/>
                      <a:ext cx="465121" cy="544334"/>
                    </a:xfrm>
                    <a:custGeom>
                      <a:avLst/>
                      <a:gdLst>
                        <a:gd name="connsiteX0" fmla="*/ 0 w 465121"/>
                        <a:gd name="connsiteY0" fmla="*/ 136269 h 544334"/>
                        <a:gd name="connsiteX1" fmla="*/ 232561 w 465121"/>
                        <a:gd name="connsiteY1" fmla="*/ 0 h 544334"/>
                        <a:gd name="connsiteX2" fmla="*/ 465122 w 465121"/>
                        <a:gd name="connsiteY2" fmla="*/ 136269 h 544334"/>
                        <a:gd name="connsiteX3" fmla="*/ 465122 w 465121"/>
                        <a:gd name="connsiteY3" fmla="*/ 408312 h 544334"/>
                        <a:gd name="connsiteX4" fmla="*/ 232561 w 465121"/>
                        <a:gd name="connsiteY4" fmla="*/ 544334 h 544334"/>
                        <a:gd name="connsiteX5" fmla="*/ 0 w 465121"/>
                        <a:gd name="connsiteY5" fmla="*/ 408312 h 544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65121" h="544334">
                          <a:moveTo>
                            <a:pt x="0" y="136269"/>
                          </a:moveTo>
                          <a:lnTo>
                            <a:pt x="232561" y="0"/>
                          </a:lnTo>
                          <a:lnTo>
                            <a:pt x="465122" y="136269"/>
                          </a:lnTo>
                          <a:lnTo>
                            <a:pt x="465122" y="408312"/>
                          </a:lnTo>
                          <a:lnTo>
                            <a:pt x="232561" y="544334"/>
                          </a:lnTo>
                          <a:lnTo>
                            <a:pt x="0" y="408312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35" name="Forma Livre: Forma 1534">
                      <a:extLst>
                        <a:ext uri="{FF2B5EF4-FFF2-40B4-BE49-F238E27FC236}">
                          <a16:creationId xmlns:a16="http://schemas.microsoft.com/office/drawing/2014/main" id="{CADE9024-3702-57BC-D76B-E96E34D9D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2840" y="4333667"/>
                      <a:ext cx="425588" cy="498086"/>
                    </a:xfrm>
                    <a:custGeom>
                      <a:avLst/>
                      <a:gdLst>
                        <a:gd name="connsiteX0" fmla="*/ 0 w 425588"/>
                        <a:gd name="connsiteY0" fmla="*/ 124645 h 498086"/>
                        <a:gd name="connsiteX1" fmla="*/ 212794 w 425588"/>
                        <a:gd name="connsiteY1" fmla="*/ 0 h 498086"/>
                        <a:gd name="connsiteX2" fmla="*/ 425589 w 425588"/>
                        <a:gd name="connsiteY2" fmla="*/ 124645 h 498086"/>
                        <a:gd name="connsiteX3" fmla="*/ 425589 w 425588"/>
                        <a:gd name="connsiteY3" fmla="*/ 373441 h 498086"/>
                        <a:gd name="connsiteX4" fmla="*/ 212794 w 425588"/>
                        <a:gd name="connsiteY4" fmla="*/ 498087 h 498086"/>
                        <a:gd name="connsiteX5" fmla="*/ 0 w 425588"/>
                        <a:gd name="connsiteY5" fmla="*/ 373441 h 4980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5588" h="498086">
                          <a:moveTo>
                            <a:pt x="0" y="124645"/>
                          </a:moveTo>
                          <a:lnTo>
                            <a:pt x="212794" y="0"/>
                          </a:lnTo>
                          <a:lnTo>
                            <a:pt x="425589" y="124645"/>
                          </a:lnTo>
                          <a:lnTo>
                            <a:pt x="425589" y="373441"/>
                          </a:lnTo>
                          <a:lnTo>
                            <a:pt x="212794" y="498087"/>
                          </a:lnTo>
                          <a:lnTo>
                            <a:pt x="0" y="37344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36" name="Forma Livre: Forma 1535">
                      <a:extLst>
                        <a:ext uri="{FF2B5EF4-FFF2-40B4-BE49-F238E27FC236}">
                          <a16:creationId xmlns:a16="http://schemas.microsoft.com/office/drawing/2014/main" id="{8F74395D-33F4-6ABA-0FC6-23B6BCF3D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8702" y="4352216"/>
                      <a:ext cx="393864" cy="460742"/>
                    </a:xfrm>
                    <a:custGeom>
                      <a:avLst/>
                      <a:gdLst>
                        <a:gd name="connsiteX0" fmla="*/ 0 w 393864"/>
                        <a:gd name="connsiteY0" fmla="*/ 115248 h 460742"/>
                        <a:gd name="connsiteX1" fmla="*/ 196932 w 393864"/>
                        <a:gd name="connsiteY1" fmla="*/ 0 h 460742"/>
                        <a:gd name="connsiteX2" fmla="*/ 393865 w 393864"/>
                        <a:gd name="connsiteY2" fmla="*/ 115248 h 460742"/>
                        <a:gd name="connsiteX3" fmla="*/ 393865 w 393864"/>
                        <a:gd name="connsiteY3" fmla="*/ 345742 h 460742"/>
                        <a:gd name="connsiteX4" fmla="*/ 196932 w 393864"/>
                        <a:gd name="connsiteY4" fmla="*/ 460743 h 460742"/>
                        <a:gd name="connsiteX5" fmla="*/ 0 w 393864"/>
                        <a:gd name="connsiteY5" fmla="*/ 345742 h 46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93864" h="460742">
                          <a:moveTo>
                            <a:pt x="0" y="115248"/>
                          </a:moveTo>
                          <a:lnTo>
                            <a:pt x="196932" y="0"/>
                          </a:lnTo>
                          <a:lnTo>
                            <a:pt x="393865" y="115248"/>
                          </a:lnTo>
                          <a:lnTo>
                            <a:pt x="393865" y="345742"/>
                          </a:lnTo>
                          <a:lnTo>
                            <a:pt x="196932" y="460743"/>
                          </a:lnTo>
                          <a:lnTo>
                            <a:pt x="0" y="34574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1537" name="Gráfico 4">
                  <a:extLst>
                    <a:ext uri="{FF2B5EF4-FFF2-40B4-BE49-F238E27FC236}">
                      <a16:creationId xmlns:a16="http://schemas.microsoft.com/office/drawing/2014/main" id="{3C5CE212-96EF-3AF7-9942-8703B0238533}"/>
                    </a:ext>
                  </a:extLst>
                </p:cNvPr>
                <p:cNvGrpSpPr/>
                <p:nvPr/>
              </p:nvGrpSpPr>
              <p:grpSpPr>
                <a:xfrm>
                  <a:off x="1270654" y="68273"/>
                  <a:ext cx="422904" cy="562635"/>
                  <a:chOff x="1270654" y="68273"/>
                  <a:chExt cx="422904" cy="562635"/>
                </a:xfrm>
              </p:grpSpPr>
              <p:grpSp>
                <p:nvGrpSpPr>
                  <p:cNvPr id="1538" name="Gráfico 4">
                    <a:extLst>
                      <a:ext uri="{FF2B5EF4-FFF2-40B4-BE49-F238E27FC236}">
                        <a16:creationId xmlns:a16="http://schemas.microsoft.com/office/drawing/2014/main" id="{9D0B4ADE-3103-D81B-45CF-9460763702CF}"/>
                      </a:ext>
                    </a:extLst>
                  </p:cNvPr>
                  <p:cNvGrpSpPr/>
                  <p:nvPr/>
                </p:nvGrpSpPr>
                <p:grpSpPr>
                  <a:xfrm>
                    <a:off x="1270654" y="300994"/>
                    <a:ext cx="281854" cy="329914"/>
                    <a:chOff x="1270654" y="300994"/>
                    <a:chExt cx="281854" cy="329914"/>
                  </a:xfrm>
                </p:grpSpPr>
                <p:sp>
                  <p:nvSpPr>
                    <p:cNvPr id="1539" name="Forma Livre: Forma 1538">
                      <a:extLst>
                        <a:ext uri="{FF2B5EF4-FFF2-40B4-BE49-F238E27FC236}">
                          <a16:creationId xmlns:a16="http://schemas.microsoft.com/office/drawing/2014/main" id="{8FE350C5-B952-1C88-E079-E2F981D43D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70654" y="300994"/>
                      <a:ext cx="281854" cy="329914"/>
                    </a:xfrm>
                    <a:custGeom>
                      <a:avLst/>
                      <a:gdLst>
                        <a:gd name="connsiteX0" fmla="*/ 0 w 281854"/>
                        <a:gd name="connsiteY0" fmla="*/ 82355 h 329914"/>
                        <a:gd name="connsiteX1" fmla="*/ 141050 w 281854"/>
                        <a:gd name="connsiteY1" fmla="*/ 0 h 329914"/>
                        <a:gd name="connsiteX2" fmla="*/ 281855 w 281854"/>
                        <a:gd name="connsiteY2" fmla="*/ 82355 h 329914"/>
                        <a:gd name="connsiteX3" fmla="*/ 281855 w 281854"/>
                        <a:gd name="connsiteY3" fmla="*/ 247560 h 329914"/>
                        <a:gd name="connsiteX4" fmla="*/ 141050 w 281854"/>
                        <a:gd name="connsiteY4" fmla="*/ 329915 h 329914"/>
                        <a:gd name="connsiteX5" fmla="*/ 0 w 281854"/>
                        <a:gd name="connsiteY5" fmla="*/ 247560 h 329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1854" h="329914">
                          <a:moveTo>
                            <a:pt x="0" y="82355"/>
                          </a:moveTo>
                          <a:lnTo>
                            <a:pt x="141050" y="0"/>
                          </a:lnTo>
                          <a:lnTo>
                            <a:pt x="281855" y="82355"/>
                          </a:lnTo>
                          <a:lnTo>
                            <a:pt x="281855" y="247560"/>
                          </a:lnTo>
                          <a:lnTo>
                            <a:pt x="141050" y="329915"/>
                          </a:lnTo>
                          <a:lnTo>
                            <a:pt x="0" y="24756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60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40" name="Forma Livre: Forma 1539">
                      <a:extLst>
                        <a:ext uri="{FF2B5EF4-FFF2-40B4-BE49-F238E27FC236}">
                          <a16:creationId xmlns:a16="http://schemas.microsoft.com/office/drawing/2014/main" id="{A1E3F7C4-6F54-F5E6-4302-01AB2CC86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4813" y="329187"/>
                      <a:ext cx="233780" cy="273527"/>
                    </a:xfrm>
                    <a:custGeom>
                      <a:avLst/>
                      <a:gdLst>
                        <a:gd name="connsiteX0" fmla="*/ 0 w 233780"/>
                        <a:gd name="connsiteY0" fmla="*/ 68258 h 273527"/>
                        <a:gd name="connsiteX1" fmla="*/ 116890 w 233780"/>
                        <a:gd name="connsiteY1" fmla="*/ 0 h 273527"/>
                        <a:gd name="connsiteX2" fmla="*/ 233781 w 233780"/>
                        <a:gd name="connsiteY2" fmla="*/ 68258 h 273527"/>
                        <a:gd name="connsiteX3" fmla="*/ 233781 w 233780"/>
                        <a:gd name="connsiteY3" fmla="*/ 205269 h 273527"/>
                        <a:gd name="connsiteX4" fmla="*/ 116890 w 233780"/>
                        <a:gd name="connsiteY4" fmla="*/ 273527 h 273527"/>
                        <a:gd name="connsiteX5" fmla="*/ 0 w 233780"/>
                        <a:gd name="connsiteY5" fmla="*/ 205269 h 273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3780" h="273527">
                          <a:moveTo>
                            <a:pt x="0" y="68258"/>
                          </a:moveTo>
                          <a:lnTo>
                            <a:pt x="116890" y="0"/>
                          </a:lnTo>
                          <a:lnTo>
                            <a:pt x="233781" y="68258"/>
                          </a:lnTo>
                          <a:lnTo>
                            <a:pt x="233781" y="205269"/>
                          </a:lnTo>
                          <a:lnTo>
                            <a:pt x="116890" y="273527"/>
                          </a:lnTo>
                          <a:lnTo>
                            <a:pt x="0" y="20526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41" name="Forma Livre: Forma 1540">
                      <a:extLst>
                        <a:ext uri="{FF2B5EF4-FFF2-40B4-BE49-F238E27FC236}">
                          <a16:creationId xmlns:a16="http://schemas.microsoft.com/office/drawing/2014/main" id="{1B61A42D-F5D5-0FB5-FE1A-05BBB7D43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3598" y="339327"/>
                      <a:ext cx="216210" cy="253247"/>
                    </a:xfrm>
                    <a:custGeom>
                      <a:avLst/>
                      <a:gdLst>
                        <a:gd name="connsiteX0" fmla="*/ 0 w 216210"/>
                        <a:gd name="connsiteY0" fmla="*/ 63312 h 253247"/>
                        <a:gd name="connsiteX1" fmla="*/ 108105 w 216210"/>
                        <a:gd name="connsiteY1" fmla="*/ 0 h 253247"/>
                        <a:gd name="connsiteX2" fmla="*/ 216211 w 216210"/>
                        <a:gd name="connsiteY2" fmla="*/ 63312 h 253247"/>
                        <a:gd name="connsiteX3" fmla="*/ 216211 w 216210"/>
                        <a:gd name="connsiteY3" fmla="*/ 189936 h 253247"/>
                        <a:gd name="connsiteX4" fmla="*/ 108105 w 216210"/>
                        <a:gd name="connsiteY4" fmla="*/ 253248 h 253247"/>
                        <a:gd name="connsiteX5" fmla="*/ 0 w 216210"/>
                        <a:gd name="connsiteY5" fmla="*/ 189936 h 253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6210" h="253247">
                          <a:moveTo>
                            <a:pt x="0" y="63312"/>
                          </a:moveTo>
                          <a:lnTo>
                            <a:pt x="108105" y="0"/>
                          </a:lnTo>
                          <a:lnTo>
                            <a:pt x="216211" y="63312"/>
                          </a:lnTo>
                          <a:lnTo>
                            <a:pt x="216211" y="189936"/>
                          </a:lnTo>
                          <a:lnTo>
                            <a:pt x="108105" y="253248"/>
                          </a:lnTo>
                          <a:lnTo>
                            <a:pt x="0" y="18993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42" name="Gráfico 4">
                    <a:extLst>
                      <a:ext uri="{FF2B5EF4-FFF2-40B4-BE49-F238E27FC236}">
                        <a16:creationId xmlns:a16="http://schemas.microsoft.com/office/drawing/2014/main" id="{72E95ABD-259F-3477-F439-923CF680BC03}"/>
                      </a:ext>
                    </a:extLst>
                  </p:cNvPr>
                  <p:cNvGrpSpPr/>
                  <p:nvPr/>
                </p:nvGrpSpPr>
                <p:grpSpPr>
                  <a:xfrm>
                    <a:off x="1411704" y="68273"/>
                    <a:ext cx="281854" cy="329914"/>
                    <a:chOff x="1411704" y="68273"/>
                    <a:chExt cx="281854" cy="329914"/>
                  </a:xfrm>
                </p:grpSpPr>
                <p:sp>
                  <p:nvSpPr>
                    <p:cNvPr id="1543" name="Forma Livre: Forma 1542">
                      <a:extLst>
                        <a:ext uri="{FF2B5EF4-FFF2-40B4-BE49-F238E27FC236}">
                          <a16:creationId xmlns:a16="http://schemas.microsoft.com/office/drawing/2014/main" id="{3553276F-EFA1-9323-4285-0F3DBA6AFB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704" y="68273"/>
                      <a:ext cx="281854" cy="329914"/>
                    </a:xfrm>
                    <a:custGeom>
                      <a:avLst/>
                      <a:gdLst>
                        <a:gd name="connsiteX0" fmla="*/ 0 w 281854"/>
                        <a:gd name="connsiteY0" fmla="*/ 82602 h 329914"/>
                        <a:gd name="connsiteX1" fmla="*/ 140805 w 281854"/>
                        <a:gd name="connsiteY1" fmla="*/ 0 h 329914"/>
                        <a:gd name="connsiteX2" fmla="*/ 281855 w 281854"/>
                        <a:gd name="connsiteY2" fmla="*/ 82602 h 329914"/>
                        <a:gd name="connsiteX3" fmla="*/ 281855 w 281854"/>
                        <a:gd name="connsiteY3" fmla="*/ 247560 h 329914"/>
                        <a:gd name="connsiteX4" fmla="*/ 140805 w 281854"/>
                        <a:gd name="connsiteY4" fmla="*/ 329915 h 329914"/>
                        <a:gd name="connsiteX5" fmla="*/ 0 w 281854"/>
                        <a:gd name="connsiteY5" fmla="*/ 247560 h 329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1854" h="329914">
                          <a:moveTo>
                            <a:pt x="0" y="82602"/>
                          </a:moveTo>
                          <a:lnTo>
                            <a:pt x="140805" y="0"/>
                          </a:lnTo>
                          <a:lnTo>
                            <a:pt x="281855" y="82602"/>
                          </a:lnTo>
                          <a:lnTo>
                            <a:pt x="281855" y="247560"/>
                          </a:lnTo>
                          <a:lnTo>
                            <a:pt x="140805" y="329915"/>
                          </a:lnTo>
                          <a:lnTo>
                            <a:pt x="0" y="24756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60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44" name="Forma Livre: Forma 1543">
                      <a:extLst>
                        <a:ext uri="{FF2B5EF4-FFF2-40B4-BE49-F238E27FC236}">
                          <a16:creationId xmlns:a16="http://schemas.microsoft.com/office/drawing/2014/main" id="{AB6C659D-7BDA-5C57-72D9-44262BE76E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5863" y="96466"/>
                      <a:ext cx="233536" cy="273527"/>
                    </a:xfrm>
                    <a:custGeom>
                      <a:avLst/>
                      <a:gdLst>
                        <a:gd name="connsiteX0" fmla="*/ 0 w 233536"/>
                        <a:gd name="connsiteY0" fmla="*/ 68506 h 273527"/>
                        <a:gd name="connsiteX1" fmla="*/ 116646 w 233536"/>
                        <a:gd name="connsiteY1" fmla="*/ 0 h 273527"/>
                        <a:gd name="connsiteX2" fmla="*/ 233537 w 233536"/>
                        <a:gd name="connsiteY2" fmla="*/ 68506 h 273527"/>
                        <a:gd name="connsiteX3" fmla="*/ 233537 w 233536"/>
                        <a:gd name="connsiteY3" fmla="*/ 205269 h 273527"/>
                        <a:gd name="connsiteX4" fmla="*/ 116646 w 233536"/>
                        <a:gd name="connsiteY4" fmla="*/ 273527 h 273527"/>
                        <a:gd name="connsiteX5" fmla="*/ 0 w 233536"/>
                        <a:gd name="connsiteY5" fmla="*/ 205269 h 273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3536" h="273527">
                          <a:moveTo>
                            <a:pt x="0" y="68506"/>
                          </a:moveTo>
                          <a:lnTo>
                            <a:pt x="116646" y="0"/>
                          </a:lnTo>
                          <a:lnTo>
                            <a:pt x="233537" y="68506"/>
                          </a:lnTo>
                          <a:lnTo>
                            <a:pt x="233537" y="205269"/>
                          </a:lnTo>
                          <a:lnTo>
                            <a:pt x="116646" y="273527"/>
                          </a:lnTo>
                          <a:lnTo>
                            <a:pt x="0" y="20526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45" name="Forma Livre: Forma 1544">
                      <a:extLst>
                        <a:ext uri="{FF2B5EF4-FFF2-40B4-BE49-F238E27FC236}">
                          <a16:creationId xmlns:a16="http://schemas.microsoft.com/office/drawing/2014/main" id="{AABBCFCE-AFC0-4E46-58BA-3152B3A5C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4404" y="106606"/>
                      <a:ext cx="216454" cy="253247"/>
                    </a:xfrm>
                    <a:custGeom>
                      <a:avLst/>
                      <a:gdLst>
                        <a:gd name="connsiteX0" fmla="*/ 0 w 216454"/>
                        <a:gd name="connsiteY0" fmla="*/ 63312 h 253247"/>
                        <a:gd name="connsiteX1" fmla="*/ 108105 w 216454"/>
                        <a:gd name="connsiteY1" fmla="*/ 0 h 253247"/>
                        <a:gd name="connsiteX2" fmla="*/ 216455 w 216454"/>
                        <a:gd name="connsiteY2" fmla="*/ 63312 h 253247"/>
                        <a:gd name="connsiteX3" fmla="*/ 216455 w 216454"/>
                        <a:gd name="connsiteY3" fmla="*/ 189936 h 253247"/>
                        <a:gd name="connsiteX4" fmla="*/ 108105 w 216454"/>
                        <a:gd name="connsiteY4" fmla="*/ 253248 h 253247"/>
                        <a:gd name="connsiteX5" fmla="*/ 0 w 216454"/>
                        <a:gd name="connsiteY5" fmla="*/ 189936 h 253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6454" h="253247">
                          <a:moveTo>
                            <a:pt x="0" y="63312"/>
                          </a:moveTo>
                          <a:lnTo>
                            <a:pt x="108105" y="0"/>
                          </a:lnTo>
                          <a:lnTo>
                            <a:pt x="216455" y="63312"/>
                          </a:lnTo>
                          <a:lnTo>
                            <a:pt x="216455" y="189936"/>
                          </a:lnTo>
                          <a:lnTo>
                            <a:pt x="108105" y="253248"/>
                          </a:lnTo>
                          <a:lnTo>
                            <a:pt x="0" y="18993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1546" name="Gráfico 4">
                  <a:extLst>
                    <a:ext uri="{FF2B5EF4-FFF2-40B4-BE49-F238E27FC236}">
                      <a16:creationId xmlns:a16="http://schemas.microsoft.com/office/drawing/2014/main" id="{E52ACF3D-A7BA-C8B2-F1BC-DAC932044B91}"/>
                    </a:ext>
                  </a:extLst>
                </p:cNvPr>
                <p:cNvGrpSpPr/>
                <p:nvPr/>
              </p:nvGrpSpPr>
              <p:grpSpPr>
                <a:xfrm>
                  <a:off x="317717" y="111058"/>
                  <a:ext cx="1451247" cy="6092042"/>
                  <a:chOff x="317717" y="111058"/>
                  <a:chExt cx="1451247" cy="6092042"/>
                </a:xfrm>
              </p:grpSpPr>
              <p:grpSp>
                <p:nvGrpSpPr>
                  <p:cNvPr id="1547" name="Gráfico 4">
                    <a:extLst>
                      <a:ext uri="{FF2B5EF4-FFF2-40B4-BE49-F238E27FC236}">
                        <a16:creationId xmlns:a16="http://schemas.microsoft.com/office/drawing/2014/main" id="{A986BC88-563D-A7B1-F973-0A32602CA5B6}"/>
                      </a:ext>
                    </a:extLst>
                  </p:cNvPr>
                  <p:cNvGrpSpPr/>
                  <p:nvPr/>
                </p:nvGrpSpPr>
                <p:grpSpPr>
                  <a:xfrm>
                    <a:off x="970009" y="3920161"/>
                    <a:ext cx="173749" cy="203537"/>
                    <a:chOff x="970009" y="3920161"/>
                    <a:chExt cx="173749" cy="203537"/>
                  </a:xfrm>
                </p:grpSpPr>
                <p:sp>
                  <p:nvSpPr>
                    <p:cNvPr id="1548" name="Forma Livre: Forma 1547">
                      <a:extLst>
                        <a:ext uri="{FF2B5EF4-FFF2-40B4-BE49-F238E27FC236}">
                          <a16:creationId xmlns:a16="http://schemas.microsoft.com/office/drawing/2014/main" id="{26071BC2-37E9-5A87-6668-E481578B10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009" y="3920161"/>
                      <a:ext cx="173749" cy="203537"/>
                    </a:xfrm>
                    <a:custGeom>
                      <a:avLst/>
                      <a:gdLst>
                        <a:gd name="connsiteX0" fmla="*/ 0 w 173749"/>
                        <a:gd name="connsiteY0" fmla="*/ 50946 h 203537"/>
                        <a:gd name="connsiteX1" fmla="*/ 86875 w 173749"/>
                        <a:gd name="connsiteY1" fmla="*/ 0 h 203537"/>
                        <a:gd name="connsiteX2" fmla="*/ 173749 w 173749"/>
                        <a:gd name="connsiteY2" fmla="*/ 50946 h 203537"/>
                        <a:gd name="connsiteX3" fmla="*/ 173749 w 173749"/>
                        <a:gd name="connsiteY3" fmla="*/ 152592 h 203537"/>
                        <a:gd name="connsiteX4" fmla="*/ 86875 w 173749"/>
                        <a:gd name="connsiteY4" fmla="*/ 203538 h 203537"/>
                        <a:gd name="connsiteX5" fmla="*/ 0 w 173749"/>
                        <a:gd name="connsiteY5" fmla="*/ 152592 h 203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749" h="203537">
                          <a:moveTo>
                            <a:pt x="0" y="50946"/>
                          </a:moveTo>
                          <a:lnTo>
                            <a:pt x="86875" y="0"/>
                          </a:lnTo>
                          <a:lnTo>
                            <a:pt x="173749" y="50946"/>
                          </a:lnTo>
                          <a:lnTo>
                            <a:pt x="173749" y="152592"/>
                          </a:lnTo>
                          <a:lnTo>
                            <a:pt x="86875" y="203538"/>
                          </a:lnTo>
                          <a:lnTo>
                            <a:pt x="0" y="152592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60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49" name="Forma Livre: Forma 1548">
                      <a:extLst>
                        <a:ext uri="{FF2B5EF4-FFF2-40B4-BE49-F238E27FC236}">
                          <a16:creationId xmlns:a16="http://schemas.microsoft.com/office/drawing/2014/main" id="{B426D142-7065-04BE-F658-833985801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95" y="3937721"/>
                      <a:ext cx="143977" cy="168666"/>
                    </a:xfrm>
                    <a:custGeom>
                      <a:avLst/>
                      <a:gdLst>
                        <a:gd name="connsiteX0" fmla="*/ 0 w 143977"/>
                        <a:gd name="connsiteY0" fmla="*/ 42043 h 168666"/>
                        <a:gd name="connsiteX1" fmla="*/ 71989 w 143977"/>
                        <a:gd name="connsiteY1" fmla="*/ 0 h 168666"/>
                        <a:gd name="connsiteX2" fmla="*/ 143978 w 143977"/>
                        <a:gd name="connsiteY2" fmla="*/ 42043 h 168666"/>
                        <a:gd name="connsiteX3" fmla="*/ 143978 w 143977"/>
                        <a:gd name="connsiteY3" fmla="*/ 126376 h 168666"/>
                        <a:gd name="connsiteX4" fmla="*/ 71989 w 143977"/>
                        <a:gd name="connsiteY4" fmla="*/ 168667 h 168666"/>
                        <a:gd name="connsiteX5" fmla="*/ 0 w 143977"/>
                        <a:gd name="connsiteY5" fmla="*/ 126376 h 168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3977" h="168666">
                          <a:moveTo>
                            <a:pt x="0" y="42043"/>
                          </a:moveTo>
                          <a:lnTo>
                            <a:pt x="71989" y="0"/>
                          </a:lnTo>
                          <a:lnTo>
                            <a:pt x="143978" y="42043"/>
                          </a:lnTo>
                          <a:lnTo>
                            <a:pt x="143978" y="126376"/>
                          </a:lnTo>
                          <a:lnTo>
                            <a:pt x="71989" y="168667"/>
                          </a:lnTo>
                          <a:lnTo>
                            <a:pt x="0" y="1263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50" name="Forma Livre: Forma 1549">
                      <a:extLst>
                        <a:ext uri="{FF2B5EF4-FFF2-40B4-BE49-F238E27FC236}">
                          <a16:creationId xmlns:a16="http://schemas.microsoft.com/office/drawing/2014/main" id="{75084C6A-E01B-1D72-2F1A-5FD0A311A3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264" y="3943903"/>
                      <a:ext cx="133240" cy="156053"/>
                    </a:xfrm>
                    <a:custGeom>
                      <a:avLst/>
                      <a:gdLst>
                        <a:gd name="connsiteX0" fmla="*/ 0 w 133240"/>
                        <a:gd name="connsiteY0" fmla="*/ 39075 h 156053"/>
                        <a:gd name="connsiteX1" fmla="*/ 66620 w 133240"/>
                        <a:gd name="connsiteY1" fmla="*/ 0 h 156053"/>
                        <a:gd name="connsiteX2" fmla="*/ 133241 w 133240"/>
                        <a:gd name="connsiteY2" fmla="*/ 39075 h 156053"/>
                        <a:gd name="connsiteX3" fmla="*/ 133241 w 133240"/>
                        <a:gd name="connsiteY3" fmla="*/ 116979 h 156053"/>
                        <a:gd name="connsiteX4" fmla="*/ 66620 w 133240"/>
                        <a:gd name="connsiteY4" fmla="*/ 156054 h 156053"/>
                        <a:gd name="connsiteX5" fmla="*/ 0 w 133240"/>
                        <a:gd name="connsiteY5" fmla="*/ 116979 h 156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3240" h="156053">
                          <a:moveTo>
                            <a:pt x="0" y="39075"/>
                          </a:moveTo>
                          <a:lnTo>
                            <a:pt x="66620" y="0"/>
                          </a:lnTo>
                          <a:lnTo>
                            <a:pt x="133241" y="39075"/>
                          </a:lnTo>
                          <a:lnTo>
                            <a:pt x="133241" y="116979"/>
                          </a:lnTo>
                          <a:lnTo>
                            <a:pt x="66620" y="156054"/>
                          </a:lnTo>
                          <a:lnTo>
                            <a:pt x="0" y="11697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51" name="Gráfico 4">
                    <a:extLst>
                      <a:ext uri="{FF2B5EF4-FFF2-40B4-BE49-F238E27FC236}">
                        <a16:creationId xmlns:a16="http://schemas.microsoft.com/office/drawing/2014/main" id="{3AC442CA-E31A-35A5-350F-9AA10C440BB6}"/>
                      </a:ext>
                    </a:extLst>
                  </p:cNvPr>
                  <p:cNvGrpSpPr/>
                  <p:nvPr/>
                </p:nvGrpSpPr>
                <p:grpSpPr>
                  <a:xfrm>
                    <a:off x="1330198" y="5479712"/>
                    <a:ext cx="173749" cy="203537"/>
                    <a:chOff x="1330198" y="5479712"/>
                    <a:chExt cx="173749" cy="203537"/>
                  </a:xfrm>
                </p:grpSpPr>
                <p:sp>
                  <p:nvSpPr>
                    <p:cNvPr id="1552" name="Forma Livre: Forma 1551">
                      <a:extLst>
                        <a:ext uri="{FF2B5EF4-FFF2-40B4-BE49-F238E27FC236}">
                          <a16:creationId xmlns:a16="http://schemas.microsoft.com/office/drawing/2014/main" id="{9E1BD702-99E0-3A2C-BB1E-9B8E3BAE65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0198" y="5479712"/>
                      <a:ext cx="173749" cy="203537"/>
                    </a:xfrm>
                    <a:custGeom>
                      <a:avLst/>
                      <a:gdLst>
                        <a:gd name="connsiteX0" fmla="*/ 0 w 173749"/>
                        <a:gd name="connsiteY0" fmla="*/ 50946 h 203537"/>
                        <a:gd name="connsiteX1" fmla="*/ 86875 w 173749"/>
                        <a:gd name="connsiteY1" fmla="*/ 0 h 203537"/>
                        <a:gd name="connsiteX2" fmla="*/ 173750 w 173749"/>
                        <a:gd name="connsiteY2" fmla="*/ 50946 h 203537"/>
                        <a:gd name="connsiteX3" fmla="*/ 173750 w 173749"/>
                        <a:gd name="connsiteY3" fmla="*/ 152592 h 203537"/>
                        <a:gd name="connsiteX4" fmla="*/ 86875 w 173749"/>
                        <a:gd name="connsiteY4" fmla="*/ 203538 h 203537"/>
                        <a:gd name="connsiteX5" fmla="*/ 0 w 173749"/>
                        <a:gd name="connsiteY5" fmla="*/ 152592 h 203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749" h="203537">
                          <a:moveTo>
                            <a:pt x="0" y="50946"/>
                          </a:moveTo>
                          <a:lnTo>
                            <a:pt x="86875" y="0"/>
                          </a:lnTo>
                          <a:lnTo>
                            <a:pt x="173750" y="50946"/>
                          </a:lnTo>
                          <a:lnTo>
                            <a:pt x="173750" y="152592"/>
                          </a:lnTo>
                          <a:lnTo>
                            <a:pt x="86875" y="203538"/>
                          </a:lnTo>
                          <a:lnTo>
                            <a:pt x="0" y="152592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60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53" name="Forma Livre: Forma 1552">
                      <a:extLst>
                        <a:ext uri="{FF2B5EF4-FFF2-40B4-BE49-F238E27FC236}">
                          <a16:creationId xmlns:a16="http://schemas.microsoft.com/office/drawing/2014/main" id="{C14A6095-947A-6676-37A7-7C53B6EA1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5084" y="5497272"/>
                      <a:ext cx="143977" cy="168666"/>
                    </a:xfrm>
                    <a:custGeom>
                      <a:avLst/>
                      <a:gdLst>
                        <a:gd name="connsiteX0" fmla="*/ 0 w 143977"/>
                        <a:gd name="connsiteY0" fmla="*/ 42043 h 168666"/>
                        <a:gd name="connsiteX1" fmla="*/ 71989 w 143977"/>
                        <a:gd name="connsiteY1" fmla="*/ 0 h 168666"/>
                        <a:gd name="connsiteX2" fmla="*/ 143978 w 143977"/>
                        <a:gd name="connsiteY2" fmla="*/ 42043 h 168666"/>
                        <a:gd name="connsiteX3" fmla="*/ 143978 w 143977"/>
                        <a:gd name="connsiteY3" fmla="*/ 126377 h 168666"/>
                        <a:gd name="connsiteX4" fmla="*/ 71989 w 143977"/>
                        <a:gd name="connsiteY4" fmla="*/ 168667 h 168666"/>
                        <a:gd name="connsiteX5" fmla="*/ 0 w 143977"/>
                        <a:gd name="connsiteY5" fmla="*/ 126377 h 168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3977" h="168666">
                          <a:moveTo>
                            <a:pt x="0" y="42043"/>
                          </a:moveTo>
                          <a:lnTo>
                            <a:pt x="71989" y="0"/>
                          </a:lnTo>
                          <a:lnTo>
                            <a:pt x="143978" y="42043"/>
                          </a:lnTo>
                          <a:lnTo>
                            <a:pt x="143978" y="126377"/>
                          </a:lnTo>
                          <a:lnTo>
                            <a:pt x="71989" y="168667"/>
                          </a:lnTo>
                          <a:lnTo>
                            <a:pt x="0" y="12637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54" name="Forma Livre: Forma 1553">
                      <a:extLst>
                        <a:ext uri="{FF2B5EF4-FFF2-40B4-BE49-F238E27FC236}">
                          <a16:creationId xmlns:a16="http://schemas.microsoft.com/office/drawing/2014/main" id="{2AAC15BF-DDA0-1C8F-CDC2-70F6E1FFB8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0452" y="5503454"/>
                      <a:ext cx="133240" cy="156053"/>
                    </a:xfrm>
                    <a:custGeom>
                      <a:avLst/>
                      <a:gdLst>
                        <a:gd name="connsiteX0" fmla="*/ 0 w 133240"/>
                        <a:gd name="connsiteY0" fmla="*/ 39075 h 156053"/>
                        <a:gd name="connsiteX1" fmla="*/ 66620 w 133240"/>
                        <a:gd name="connsiteY1" fmla="*/ 0 h 156053"/>
                        <a:gd name="connsiteX2" fmla="*/ 133240 w 133240"/>
                        <a:gd name="connsiteY2" fmla="*/ 39075 h 156053"/>
                        <a:gd name="connsiteX3" fmla="*/ 133240 w 133240"/>
                        <a:gd name="connsiteY3" fmla="*/ 116979 h 156053"/>
                        <a:gd name="connsiteX4" fmla="*/ 66620 w 133240"/>
                        <a:gd name="connsiteY4" fmla="*/ 156054 h 156053"/>
                        <a:gd name="connsiteX5" fmla="*/ 0 w 133240"/>
                        <a:gd name="connsiteY5" fmla="*/ 116979 h 156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3240" h="156053">
                          <a:moveTo>
                            <a:pt x="0" y="39075"/>
                          </a:moveTo>
                          <a:lnTo>
                            <a:pt x="66620" y="0"/>
                          </a:lnTo>
                          <a:lnTo>
                            <a:pt x="133240" y="39075"/>
                          </a:lnTo>
                          <a:lnTo>
                            <a:pt x="133240" y="116979"/>
                          </a:lnTo>
                          <a:lnTo>
                            <a:pt x="66620" y="156054"/>
                          </a:lnTo>
                          <a:lnTo>
                            <a:pt x="0" y="11697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55" name="Gráfico 4">
                    <a:extLst>
                      <a:ext uri="{FF2B5EF4-FFF2-40B4-BE49-F238E27FC236}">
                        <a16:creationId xmlns:a16="http://schemas.microsoft.com/office/drawing/2014/main" id="{862FF5B9-E168-F9A9-B2E1-1F4919BD3F62}"/>
                      </a:ext>
                    </a:extLst>
                  </p:cNvPr>
                  <p:cNvGrpSpPr/>
                  <p:nvPr/>
                </p:nvGrpSpPr>
                <p:grpSpPr>
                  <a:xfrm>
                    <a:off x="1473199" y="1942652"/>
                    <a:ext cx="288687" cy="337581"/>
                    <a:chOff x="1473199" y="1942652"/>
                    <a:chExt cx="288687" cy="337581"/>
                  </a:xfrm>
                </p:grpSpPr>
                <p:sp>
                  <p:nvSpPr>
                    <p:cNvPr id="1556" name="Forma Livre: Forma 1555">
                      <a:extLst>
                        <a:ext uri="{FF2B5EF4-FFF2-40B4-BE49-F238E27FC236}">
                          <a16:creationId xmlns:a16="http://schemas.microsoft.com/office/drawing/2014/main" id="{1202C9E6-93E0-CE7C-54DD-DBB770425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3199" y="1942652"/>
                      <a:ext cx="288687" cy="337581"/>
                    </a:xfrm>
                    <a:custGeom>
                      <a:avLst/>
                      <a:gdLst>
                        <a:gd name="connsiteX0" fmla="*/ 0 w 288687"/>
                        <a:gd name="connsiteY0" fmla="*/ 84333 h 337581"/>
                        <a:gd name="connsiteX1" fmla="*/ 144222 w 288687"/>
                        <a:gd name="connsiteY1" fmla="*/ 0 h 337581"/>
                        <a:gd name="connsiteX2" fmla="*/ 288688 w 288687"/>
                        <a:gd name="connsiteY2" fmla="*/ 84333 h 337581"/>
                        <a:gd name="connsiteX3" fmla="*/ 288688 w 288687"/>
                        <a:gd name="connsiteY3" fmla="*/ 253248 h 337581"/>
                        <a:gd name="connsiteX4" fmla="*/ 144222 w 288687"/>
                        <a:gd name="connsiteY4" fmla="*/ 337581 h 337581"/>
                        <a:gd name="connsiteX5" fmla="*/ 0 w 288687"/>
                        <a:gd name="connsiteY5" fmla="*/ 253248 h 337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8687" h="337581">
                          <a:moveTo>
                            <a:pt x="0" y="84333"/>
                          </a:moveTo>
                          <a:lnTo>
                            <a:pt x="144222" y="0"/>
                          </a:lnTo>
                          <a:lnTo>
                            <a:pt x="288688" y="84333"/>
                          </a:lnTo>
                          <a:lnTo>
                            <a:pt x="288688" y="253248"/>
                          </a:lnTo>
                          <a:lnTo>
                            <a:pt x="144222" y="337581"/>
                          </a:lnTo>
                          <a:lnTo>
                            <a:pt x="0" y="253248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60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57" name="Forma Livre: Forma 1556">
                      <a:extLst>
                        <a:ext uri="{FF2B5EF4-FFF2-40B4-BE49-F238E27FC236}">
                          <a16:creationId xmlns:a16="http://schemas.microsoft.com/office/drawing/2014/main" id="{D5DCE24C-3409-4399-5FF5-A66AC4270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7846" y="1971588"/>
                      <a:ext cx="239149" cy="279957"/>
                    </a:xfrm>
                    <a:custGeom>
                      <a:avLst/>
                      <a:gdLst>
                        <a:gd name="connsiteX0" fmla="*/ 0 w 239149"/>
                        <a:gd name="connsiteY0" fmla="*/ 69989 h 279957"/>
                        <a:gd name="connsiteX1" fmla="*/ 119575 w 239149"/>
                        <a:gd name="connsiteY1" fmla="*/ 0 h 279957"/>
                        <a:gd name="connsiteX2" fmla="*/ 239149 w 239149"/>
                        <a:gd name="connsiteY2" fmla="*/ 69989 h 279957"/>
                        <a:gd name="connsiteX3" fmla="*/ 239149 w 239149"/>
                        <a:gd name="connsiteY3" fmla="*/ 209968 h 279957"/>
                        <a:gd name="connsiteX4" fmla="*/ 119575 w 239149"/>
                        <a:gd name="connsiteY4" fmla="*/ 279957 h 279957"/>
                        <a:gd name="connsiteX5" fmla="*/ 0 w 239149"/>
                        <a:gd name="connsiteY5" fmla="*/ 209968 h 279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149" h="279957">
                          <a:moveTo>
                            <a:pt x="0" y="69989"/>
                          </a:moveTo>
                          <a:lnTo>
                            <a:pt x="119575" y="0"/>
                          </a:lnTo>
                          <a:lnTo>
                            <a:pt x="239149" y="69989"/>
                          </a:lnTo>
                          <a:lnTo>
                            <a:pt x="239149" y="209968"/>
                          </a:lnTo>
                          <a:lnTo>
                            <a:pt x="119575" y="279957"/>
                          </a:lnTo>
                          <a:lnTo>
                            <a:pt x="0" y="20996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58" name="Forma Livre: Forma 1557">
                      <a:extLst>
                        <a:ext uri="{FF2B5EF4-FFF2-40B4-BE49-F238E27FC236}">
                          <a16:creationId xmlns:a16="http://schemas.microsoft.com/office/drawing/2014/main" id="{1DCFE5C6-BC24-7F1A-61D2-11CD373B0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6875" y="1981975"/>
                      <a:ext cx="221335" cy="258935"/>
                    </a:xfrm>
                    <a:custGeom>
                      <a:avLst/>
                      <a:gdLst>
                        <a:gd name="connsiteX0" fmla="*/ 0 w 221335"/>
                        <a:gd name="connsiteY0" fmla="*/ 64796 h 258935"/>
                        <a:gd name="connsiteX1" fmla="*/ 110546 w 221335"/>
                        <a:gd name="connsiteY1" fmla="*/ 0 h 258935"/>
                        <a:gd name="connsiteX2" fmla="*/ 221335 w 221335"/>
                        <a:gd name="connsiteY2" fmla="*/ 64796 h 258935"/>
                        <a:gd name="connsiteX3" fmla="*/ 221335 w 221335"/>
                        <a:gd name="connsiteY3" fmla="*/ 194387 h 258935"/>
                        <a:gd name="connsiteX4" fmla="*/ 110546 w 221335"/>
                        <a:gd name="connsiteY4" fmla="*/ 258936 h 258935"/>
                        <a:gd name="connsiteX5" fmla="*/ 0 w 221335"/>
                        <a:gd name="connsiteY5" fmla="*/ 194387 h 2589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1335" h="258935">
                          <a:moveTo>
                            <a:pt x="0" y="64796"/>
                          </a:moveTo>
                          <a:lnTo>
                            <a:pt x="110546" y="0"/>
                          </a:lnTo>
                          <a:lnTo>
                            <a:pt x="221335" y="64796"/>
                          </a:lnTo>
                          <a:lnTo>
                            <a:pt x="221335" y="194387"/>
                          </a:lnTo>
                          <a:lnTo>
                            <a:pt x="110546" y="258936"/>
                          </a:lnTo>
                          <a:lnTo>
                            <a:pt x="0" y="19438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59" name="Gráfico 4">
                    <a:extLst>
                      <a:ext uri="{FF2B5EF4-FFF2-40B4-BE49-F238E27FC236}">
                        <a16:creationId xmlns:a16="http://schemas.microsoft.com/office/drawing/2014/main" id="{562719E6-FDAC-CBB8-79D5-73031155ABA8}"/>
                      </a:ext>
                    </a:extLst>
                  </p:cNvPr>
                  <p:cNvGrpSpPr/>
                  <p:nvPr/>
                </p:nvGrpSpPr>
                <p:grpSpPr>
                  <a:xfrm>
                    <a:off x="712801" y="4282473"/>
                    <a:ext cx="211574" cy="247559"/>
                    <a:chOff x="712801" y="4282473"/>
                    <a:chExt cx="211574" cy="247559"/>
                  </a:xfrm>
                </p:grpSpPr>
                <p:sp>
                  <p:nvSpPr>
                    <p:cNvPr id="1560" name="Forma Livre: Forma 1559">
                      <a:extLst>
                        <a:ext uri="{FF2B5EF4-FFF2-40B4-BE49-F238E27FC236}">
                          <a16:creationId xmlns:a16="http://schemas.microsoft.com/office/drawing/2014/main" id="{555CD152-482A-C200-AC70-C9C6E04770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801" y="4282473"/>
                      <a:ext cx="211574" cy="247559"/>
                    </a:xfrm>
                    <a:custGeom>
                      <a:avLst/>
                      <a:gdLst>
                        <a:gd name="connsiteX0" fmla="*/ 0 w 211574"/>
                        <a:gd name="connsiteY0" fmla="*/ 61828 h 247559"/>
                        <a:gd name="connsiteX1" fmla="*/ 105909 w 211574"/>
                        <a:gd name="connsiteY1" fmla="*/ 0 h 247559"/>
                        <a:gd name="connsiteX2" fmla="*/ 211574 w 211574"/>
                        <a:gd name="connsiteY2" fmla="*/ 61828 h 247559"/>
                        <a:gd name="connsiteX3" fmla="*/ 211574 w 211574"/>
                        <a:gd name="connsiteY3" fmla="*/ 185484 h 247559"/>
                        <a:gd name="connsiteX4" fmla="*/ 105909 w 211574"/>
                        <a:gd name="connsiteY4" fmla="*/ 247560 h 247559"/>
                        <a:gd name="connsiteX5" fmla="*/ 0 w 211574"/>
                        <a:gd name="connsiteY5" fmla="*/ 185484 h 247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574" h="247559">
                          <a:moveTo>
                            <a:pt x="0" y="61828"/>
                          </a:moveTo>
                          <a:lnTo>
                            <a:pt x="105909" y="0"/>
                          </a:lnTo>
                          <a:lnTo>
                            <a:pt x="211574" y="61828"/>
                          </a:lnTo>
                          <a:lnTo>
                            <a:pt x="211574" y="185484"/>
                          </a:lnTo>
                          <a:lnTo>
                            <a:pt x="105909" y="247560"/>
                          </a:lnTo>
                          <a:lnTo>
                            <a:pt x="0" y="185484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61" name="Forma Livre: Forma 1560">
                      <a:extLst>
                        <a:ext uri="{FF2B5EF4-FFF2-40B4-BE49-F238E27FC236}">
                          <a16:creationId xmlns:a16="http://schemas.microsoft.com/office/drawing/2014/main" id="{9161718E-FDDA-317C-7F1A-33B332F36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830" y="4293108"/>
                      <a:ext cx="193515" cy="226290"/>
                    </a:xfrm>
                    <a:custGeom>
                      <a:avLst/>
                      <a:gdLst>
                        <a:gd name="connsiteX0" fmla="*/ 0 w 193515"/>
                        <a:gd name="connsiteY0" fmla="*/ 56387 h 226290"/>
                        <a:gd name="connsiteX1" fmla="*/ 96880 w 193515"/>
                        <a:gd name="connsiteY1" fmla="*/ 0 h 226290"/>
                        <a:gd name="connsiteX2" fmla="*/ 193516 w 193515"/>
                        <a:gd name="connsiteY2" fmla="*/ 56387 h 226290"/>
                        <a:gd name="connsiteX3" fmla="*/ 193516 w 193515"/>
                        <a:gd name="connsiteY3" fmla="*/ 169656 h 226290"/>
                        <a:gd name="connsiteX4" fmla="*/ 96880 w 193515"/>
                        <a:gd name="connsiteY4" fmla="*/ 226291 h 226290"/>
                        <a:gd name="connsiteX5" fmla="*/ 0 w 193515"/>
                        <a:gd name="connsiteY5" fmla="*/ 169656 h 226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3515" h="226290">
                          <a:moveTo>
                            <a:pt x="0" y="56387"/>
                          </a:moveTo>
                          <a:lnTo>
                            <a:pt x="96880" y="0"/>
                          </a:lnTo>
                          <a:lnTo>
                            <a:pt x="193516" y="56387"/>
                          </a:lnTo>
                          <a:lnTo>
                            <a:pt x="193516" y="169656"/>
                          </a:lnTo>
                          <a:lnTo>
                            <a:pt x="96880" y="226291"/>
                          </a:lnTo>
                          <a:lnTo>
                            <a:pt x="0" y="1696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62" name="Forma Livre: Forma 1561">
                      <a:extLst>
                        <a:ext uri="{FF2B5EF4-FFF2-40B4-BE49-F238E27FC236}">
                          <a16:creationId xmlns:a16="http://schemas.microsoft.com/office/drawing/2014/main" id="{DB5C36BD-0CEE-E3AF-5BB1-C12339A06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9151" y="4301517"/>
                      <a:ext cx="178874" cy="209473"/>
                    </a:xfrm>
                    <a:custGeom>
                      <a:avLst/>
                      <a:gdLst>
                        <a:gd name="connsiteX0" fmla="*/ 0 w 178874"/>
                        <a:gd name="connsiteY0" fmla="*/ 52430 h 209473"/>
                        <a:gd name="connsiteX1" fmla="*/ 89559 w 178874"/>
                        <a:gd name="connsiteY1" fmla="*/ 0 h 209473"/>
                        <a:gd name="connsiteX2" fmla="*/ 178874 w 178874"/>
                        <a:gd name="connsiteY2" fmla="*/ 52430 h 209473"/>
                        <a:gd name="connsiteX3" fmla="*/ 178874 w 178874"/>
                        <a:gd name="connsiteY3" fmla="*/ 157043 h 209473"/>
                        <a:gd name="connsiteX4" fmla="*/ 89559 w 178874"/>
                        <a:gd name="connsiteY4" fmla="*/ 209474 h 209473"/>
                        <a:gd name="connsiteX5" fmla="*/ 0 w 178874"/>
                        <a:gd name="connsiteY5" fmla="*/ 157043 h 209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8874" h="209473">
                          <a:moveTo>
                            <a:pt x="0" y="52430"/>
                          </a:moveTo>
                          <a:lnTo>
                            <a:pt x="89559" y="0"/>
                          </a:lnTo>
                          <a:lnTo>
                            <a:pt x="178874" y="52430"/>
                          </a:lnTo>
                          <a:lnTo>
                            <a:pt x="178874" y="157043"/>
                          </a:lnTo>
                          <a:lnTo>
                            <a:pt x="89559" y="209474"/>
                          </a:lnTo>
                          <a:lnTo>
                            <a:pt x="0" y="15704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63" name="Gráfico 4">
                    <a:extLst>
                      <a:ext uri="{FF2B5EF4-FFF2-40B4-BE49-F238E27FC236}">
                        <a16:creationId xmlns:a16="http://schemas.microsoft.com/office/drawing/2014/main" id="{D33A3B77-CC80-DCA0-4D6C-44DCC9587381}"/>
                      </a:ext>
                    </a:extLst>
                  </p:cNvPr>
                  <p:cNvGrpSpPr/>
                  <p:nvPr/>
                </p:nvGrpSpPr>
                <p:grpSpPr>
                  <a:xfrm>
                    <a:off x="1588138" y="5991649"/>
                    <a:ext cx="180826" cy="211452"/>
                    <a:chOff x="1588138" y="5991649"/>
                    <a:chExt cx="180826" cy="211452"/>
                  </a:xfrm>
                </p:grpSpPr>
                <p:sp>
                  <p:nvSpPr>
                    <p:cNvPr id="1564" name="Forma Livre: Forma 1563">
                      <a:extLst>
                        <a:ext uri="{FF2B5EF4-FFF2-40B4-BE49-F238E27FC236}">
                          <a16:creationId xmlns:a16="http://schemas.microsoft.com/office/drawing/2014/main" id="{2A637139-4815-0F7D-668E-FE431FE16B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38" y="5991649"/>
                      <a:ext cx="180826" cy="211452"/>
                    </a:xfrm>
                    <a:custGeom>
                      <a:avLst/>
                      <a:gdLst>
                        <a:gd name="connsiteX0" fmla="*/ 0 w 180826"/>
                        <a:gd name="connsiteY0" fmla="*/ 52678 h 211452"/>
                        <a:gd name="connsiteX1" fmla="*/ 90291 w 180826"/>
                        <a:gd name="connsiteY1" fmla="*/ 0 h 211452"/>
                        <a:gd name="connsiteX2" fmla="*/ 180826 w 180826"/>
                        <a:gd name="connsiteY2" fmla="*/ 52678 h 211452"/>
                        <a:gd name="connsiteX3" fmla="*/ 180826 w 180826"/>
                        <a:gd name="connsiteY3" fmla="*/ 158527 h 211452"/>
                        <a:gd name="connsiteX4" fmla="*/ 90291 w 180826"/>
                        <a:gd name="connsiteY4" fmla="*/ 211452 h 211452"/>
                        <a:gd name="connsiteX5" fmla="*/ 0 w 180826"/>
                        <a:gd name="connsiteY5" fmla="*/ 158527 h 211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0826" h="211452">
                          <a:moveTo>
                            <a:pt x="0" y="52678"/>
                          </a:moveTo>
                          <a:lnTo>
                            <a:pt x="90291" y="0"/>
                          </a:lnTo>
                          <a:lnTo>
                            <a:pt x="180826" y="52678"/>
                          </a:lnTo>
                          <a:lnTo>
                            <a:pt x="180826" y="158527"/>
                          </a:lnTo>
                          <a:lnTo>
                            <a:pt x="90291" y="211452"/>
                          </a:lnTo>
                          <a:lnTo>
                            <a:pt x="0" y="15852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65" name="Forma Livre: Forma 1564">
                      <a:extLst>
                        <a:ext uri="{FF2B5EF4-FFF2-40B4-BE49-F238E27FC236}">
                          <a16:creationId xmlns:a16="http://schemas.microsoft.com/office/drawing/2014/main" id="{21FB8FFD-DBBB-46A6-CC3B-C7FDA5C07A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5703" y="6000552"/>
                      <a:ext cx="165452" cy="193645"/>
                    </a:xfrm>
                    <a:custGeom>
                      <a:avLst/>
                      <a:gdLst>
                        <a:gd name="connsiteX0" fmla="*/ 0 w 165452"/>
                        <a:gd name="connsiteY0" fmla="*/ 48473 h 193645"/>
                        <a:gd name="connsiteX1" fmla="*/ 82726 w 165452"/>
                        <a:gd name="connsiteY1" fmla="*/ 0 h 193645"/>
                        <a:gd name="connsiteX2" fmla="*/ 165452 w 165452"/>
                        <a:gd name="connsiteY2" fmla="*/ 48473 h 193645"/>
                        <a:gd name="connsiteX3" fmla="*/ 165452 w 165452"/>
                        <a:gd name="connsiteY3" fmla="*/ 145173 h 193645"/>
                        <a:gd name="connsiteX4" fmla="*/ 82726 w 165452"/>
                        <a:gd name="connsiteY4" fmla="*/ 193646 h 193645"/>
                        <a:gd name="connsiteX5" fmla="*/ 0 w 165452"/>
                        <a:gd name="connsiteY5" fmla="*/ 145173 h 1936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5452" h="193645">
                          <a:moveTo>
                            <a:pt x="0" y="48473"/>
                          </a:moveTo>
                          <a:lnTo>
                            <a:pt x="82726" y="0"/>
                          </a:lnTo>
                          <a:lnTo>
                            <a:pt x="165452" y="48473"/>
                          </a:lnTo>
                          <a:lnTo>
                            <a:pt x="165452" y="145173"/>
                          </a:lnTo>
                          <a:lnTo>
                            <a:pt x="82726" y="193646"/>
                          </a:lnTo>
                          <a:lnTo>
                            <a:pt x="0" y="14517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66" name="Forma Livre: Forma 1565">
                      <a:extLst>
                        <a:ext uri="{FF2B5EF4-FFF2-40B4-BE49-F238E27FC236}">
                          <a16:creationId xmlns:a16="http://schemas.microsoft.com/office/drawing/2014/main" id="{A4EFC03D-C6A7-76FF-EFE8-71FABBD526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2047" y="6007724"/>
                      <a:ext cx="153007" cy="179301"/>
                    </a:xfrm>
                    <a:custGeom>
                      <a:avLst/>
                      <a:gdLst>
                        <a:gd name="connsiteX0" fmla="*/ 0 w 153007"/>
                        <a:gd name="connsiteY0" fmla="*/ 44763 h 179301"/>
                        <a:gd name="connsiteX1" fmla="*/ 76382 w 153007"/>
                        <a:gd name="connsiteY1" fmla="*/ 0 h 179301"/>
                        <a:gd name="connsiteX2" fmla="*/ 153007 w 153007"/>
                        <a:gd name="connsiteY2" fmla="*/ 44763 h 179301"/>
                        <a:gd name="connsiteX3" fmla="*/ 153007 w 153007"/>
                        <a:gd name="connsiteY3" fmla="*/ 134290 h 179301"/>
                        <a:gd name="connsiteX4" fmla="*/ 76382 w 153007"/>
                        <a:gd name="connsiteY4" fmla="*/ 179301 h 179301"/>
                        <a:gd name="connsiteX5" fmla="*/ 0 w 153007"/>
                        <a:gd name="connsiteY5" fmla="*/ 134290 h 1793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3007" h="179301">
                          <a:moveTo>
                            <a:pt x="0" y="44763"/>
                          </a:moveTo>
                          <a:lnTo>
                            <a:pt x="76382" y="0"/>
                          </a:lnTo>
                          <a:lnTo>
                            <a:pt x="153007" y="44763"/>
                          </a:lnTo>
                          <a:lnTo>
                            <a:pt x="153007" y="134290"/>
                          </a:lnTo>
                          <a:lnTo>
                            <a:pt x="76382" y="179301"/>
                          </a:lnTo>
                          <a:lnTo>
                            <a:pt x="0" y="13429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67" name="Gráfico 4">
                    <a:extLst>
                      <a:ext uri="{FF2B5EF4-FFF2-40B4-BE49-F238E27FC236}">
                        <a16:creationId xmlns:a16="http://schemas.microsoft.com/office/drawing/2014/main" id="{2872A58D-C601-5E8B-A4E5-370EFA1142FD}"/>
                      </a:ext>
                    </a:extLst>
                  </p:cNvPr>
                  <p:cNvGrpSpPr/>
                  <p:nvPr/>
                </p:nvGrpSpPr>
                <p:grpSpPr>
                  <a:xfrm>
                    <a:off x="1219164" y="3517290"/>
                    <a:ext cx="215234" cy="251763"/>
                    <a:chOff x="1219164" y="3517290"/>
                    <a:chExt cx="215234" cy="251763"/>
                  </a:xfrm>
                </p:grpSpPr>
                <p:sp>
                  <p:nvSpPr>
                    <p:cNvPr id="1568" name="Forma Livre: Forma 1567">
                      <a:extLst>
                        <a:ext uri="{FF2B5EF4-FFF2-40B4-BE49-F238E27FC236}">
                          <a16:creationId xmlns:a16="http://schemas.microsoft.com/office/drawing/2014/main" id="{C59D7DFC-86B1-C3F1-96D3-1F7F0F449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9164" y="3517290"/>
                      <a:ext cx="215234" cy="251763"/>
                    </a:xfrm>
                    <a:custGeom>
                      <a:avLst/>
                      <a:gdLst>
                        <a:gd name="connsiteX0" fmla="*/ 0 w 215234"/>
                        <a:gd name="connsiteY0" fmla="*/ 63064 h 251763"/>
                        <a:gd name="connsiteX1" fmla="*/ 107617 w 215234"/>
                        <a:gd name="connsiteY1" fmla="*/ 0 h 251763"/>
                        <a:gd name="connsiteX2" fmla="*/ 215235 w 215234"/>
                        <a:gd name="connsiteY2" fmla="*/ 63064 h 251763"/>
                        <a:gd name="connsiteX3" fmla="*/ 215235 w 215234"/>
                        <a:gd name="connsiteY3" fmla="*/ 188947 h 251763"/>
                        <a:gd name="connsiteX4" fmla="*/ 107617 w 215234"/>
                        <a:gd name="connsiteY4" fmla="*/ 251764 h 251763"/>
                        <a:gd name="connsiteX5" fmla="*/ 0 w 215234"/>
                        <a:gd name="connsiteY5" fmla="*/ 188947 h 251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5234" h="251763">
                          <a:moveTo>
                            <a:pt x="0" y="63064"/>
                          </a:moveTo>
                          <a:lnTo>
                            <a:pt x="107617" y="0"/>
                          </a:lnTo>
                          <a:lnTo>
                            <a:pt x="215235" y="63064"/>
                          </a:lnTo>
                          <a:lnTo>
                            <a:pt x="215235" y="188947"/>
                          </a:lnTo>
                          <a:lnTo>
                            <a:pt x="107617" y="251764"/>
                          </a:lnTo>
                          <a:lnTo>
                            <a:pt x="0" y="18894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69" name="Forma Livre: Forma 1568">
                      <a:extLst>
                        <a:ext uri="{FF2B5EF4-FFF2-40B4-BE49-F238E27FC236}">
                          <a16:creationId xmlns:a16="http://schemas.microsoft.com/office/drawing/2014/main" id="{3065865B-438E-23A3-8E0A-CFEE9E908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8193" y="3527924"/>
                      <a:ext cx="196932" cy="230495"/>
                    </a:xfrm>
                    <a:custGeom>
                      <a:avLst/>
                      <a:gdLst>
                        <a:gd name="connsiteX0" fmla="*/ 0 w 196932"/>
                        <a:gd name="connsiteY0" fmla="*/ 57624 h 230495"/>
                        <a:gd name="connsiteX1" fmla="*/ 98588 w 196932"/>
                        <a:gd name="connsiteY1" fmla="*/ 0 h 230495"/>
                        <a:gd name="connsiteX2" fmla="*/ 196932 w 196932"/>
                        <a:gd name="connsiteY2" fmla="*/ 57624 h 230495"/>
                        <a:gd name="connsiteX3" fmla="*/ 196932 w 196932"/>
                        <a:gd name="connsiteY3" fmla="*/ 172871 h 230495"/>
                        <a:gd name="connsiteX4" fmla="*/ 98588 w 196932"/>
                        <a:gd name="connsiteY4" fmla="*/ 230495 h 230495"/>
                        <a:gd name="connsiteX5" fmla="*/ 0 w 196932"/>
                        <a:gd name="connsiteY5" fmla="*/ 172871 h 2304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6932" h="230495">
                          <a:moveTo>
                            <a:pt x="0" y="57624"/>
                          </a:moveTo>
                          <a:lnTo>
                            <a:pt x="98588" y="0"/>
                          </a:lnTo>
                          <a:lnTo>
                            <a:pt x="196932" y="57624"/>
                          </a:lnTo>
                          <a:lnTo>
                            <a:pt x="196932" y="172871"/>
                          </a:lnTo>
                          <a:lnTo>
                            <a:pt x="98588" y="230495"/>
                          </a:lnTo>
                          <a:lnTo>
                            <a:pt x="0" y="17287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70" name="Forma Livre: Forma 1569">
                      <a:extLst>
                        <a:ext uri="{FF2B5EF4-FFF2-40B4-BE49-F238E27FC236}">
                          <a16:creationId xmlns:a16="http://schemas.microsoft.com/office/drawing/2014/main" id="{AA8A2F28-6996-F9D6-9B45-647687B4DB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35514" y="3536580"/>
                      <a:ext cx="182290" cy="213183"/>
                    </a:xfrm>
                    <a:custGeom>
                      <a:avLst/>
                      <a:gdLst>
                        <a:gd name="connsiteX0" fmla="*/ 0 w 182290"/>
                        <a:gd name="connsiteY0" fmla="*/ 53419 h 213183"/>
                        <a:gd name="connsiteX1" fmla="*/ 91267 w 182290"/>
                        <a:gd name="connsiteY1" fmla="*/ 0 h 213183"/>
                        <a:gd name="connsiteX2" fmla="*/ 182291 w 182290"/>
                        <a:gd name="connsiteY2" fmla="*/ 53419 h 213183"/>
                        <a:gd name="connsiteX3" fmla="*/ 182291 w 182290"/>
                        <a:gd name="connsiteY3" fmla="*/ 160011 h 213183"/>
                        <a:gd name="connsiteX4" fmla="*/ 91267 w 182290"/>
                        <a:gd name="connsiteY4" fmla="*/ 213183 h 213183"/>
                        <a:gd name="connsiteX5" fmla="*/ 0 w 182290"/>
                        <a:gd name="connsiteY5" fmla="*/ 160011 h 213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2290" h="213183">
                          <a:moveTo>
                            <a:pt x="0" y="53419"/>
                          </a:moveTo>
                          <a:lnTo>
                            <a:pt x="91267" y="0"/>
                          </a:lnTo>
                          <a:lnTo>
                            <a:pt x="182291" y="53419"/>
                          </a:lnTo>
                          <a:lnTo>
                            <a:pt x="182291" y="160011"/>
                          </a:lnTo>
                          <a:lnTo>
                            <a:pt x="91267" y="213183"/>
                          </a:lnTo>
                          <a:lnTo>
                            <a:pt x="0" y="16001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71" name="Gráfico 4">
                    <a:extLst>
                      <a:ext uri="{FF2B5EF4-FFF2-40B4-BE49-F238E27FC236}">
                        <a16:creationId xmlns:a16="http://schemas.microsoft.com/office/drawing/2014/main" id="{71245432-39D7-4B66-05BD-178AA80E110E}"/>
                      </a:ext>
                    </a:extLst>
                  </p:cNvPr>
                  <p:cNvGrpSpPr/>
                  <p:nvPr/>
                </p:nvGrpSpPr>
                <p:grpSpPr>
                  <a:xfrm>
                    <a:off x="317717" y="2620288"/>
                    <a:ext cx="215234" cy="252011"/>
                    <a:chOff x="317717" y="2620288"/>
                    <a:chExt cx="215234" cy="252011"/>
                  </a:xfrm>
                </p:grpSpPr>
                <p:sp>
                  <p:nvSpPr>
                    <p:cNvPr id="1572" name="Forma Livre: Forma 1571">
                      <a:extLst>
                        <a:ext uri="{FF2B5EF4-FFF2-40B4-BE49-F238E27FC236}">
                          <a16:creationId xmlns:a16="http://schemas.microsoft.com/office/drawing/2014/main" id="{B5A7BDD9-1B32-5DB8-E1AD-0DCE727D12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7717" y="2620288"/>
                      <a:ext cx="215234" cy="252011"/>
                    </a:xfrm>
                    <a:custGeom>
                      <a:avLst/>
                      <a:gdLst>
                        <a:gd name="connsiteX0" fmla="*/ 0 w 215234"/>
                        <a:gd name="connsiteY0" fmla="*/ 63065 h 252011"/>
                        <a:gd name="connsiteX1" fmla="*/ 107617 w 215234"/>
                        <a:gd name="connsiteY1" fmla="*/ 0 h 252011"/>
                        <a:gd name="connsiteX2" fmla="*/ 215235 w 215234"/>
                        <a:gd name="connsiteY2" fmla="*/ 63065 h 252011"/>
                        <a:gd name="connsiteX3" fmla="*/ 215235 w 215234"/>
                        <a:gd name="connsiteY3" fmla="*/ 188947 h 252011"/>
                        <a:gd name="connsiteX4" fmla="*/ 107617 w 215234"/>
                        <a:gd name="connsiteY4" fmla="*/ 252011 h 252011"/>
                        <a:gd name="connsiteX5" fmla="*/ 0 w 215234"/>
                        <a:gd name="connsiteY5" fmla="*/ 188947 h 252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5234" h="252011">
                          <a:moveTo>
                            <a:pt x="0" y="63065"/>
                          </a:moveTo>
                          <a:lnTo>
                            <a:pt x="107617" y="0"/>
                          </a:lnTo>
                          <a:lnTo>
                            <a:pt x="215235" y="63065"/>
                          </a:lnTo>
                          <a:lnTo>
                            <a:pt x="215235" y="188947"/>
                          </a:lnTo>
                          <a:lnTo>
                            <a:pt x="107617" y="252011"/>
                          </a:lnTo>
                          <a:lnTo>
                            <a:pt x="0" y="18894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73" name="Forma Livre: Forma 1572">
                      <a:extLst>
                        <a:ext uri="{FF2B5EF4-FFF2-40B4-BE49-F238E27FC236}">
                          <a16:creationId xmlns:a16="http://schemas.microsoft.com/office/drawing/2014/main" id="{F5E9C3AB-2687-7DA2-C0AD-46C103425E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746" y="2631170"/>
                      <a:ext cx="196932" cy="230495"/>
                    </a:xfrm>
                    <a:custGeom>
                      <a:avLst/>
                      <a:gdLst>
                        <a:gd name="connsiteX0" fmla="*/ 0 w 196932"/>
                        <a:gd name="connsiteY0" fmla="*/ 57624 h 230495"/>
                        <a:gd name="connsiteX1" fmla="*/ 98588 w 196932"/>
                        <a:gd name="connsiteY1" fmla="*/ 0 h 230495"/>
                        <a:gd name="connsiteX2" fmla="*/ 196932 w 196932"/>
                        <a:gd name="connsiteY2" fmla="*/ 57624 h 230495"/>
                        <a:gd name="connsiteX3" fmla="*/ 196932 w 196932"/>
                        <a:gd name="connsiteY3" fmla="*/ 172871 h 230495"/>
                        <a:gd name="connsiteX4" fmla="*/ 98588 w 196932"/>
                        <a:gd name="connsiteY4" fmla="*/ 230495 h 230495"/>
                        <a:gd name="connsiteX5" fmla="*/ 0 w 196932"/>
                        <a:gd name="connsiteY5" fmla="*/ 172871 h 2304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6932" h="230495">
                          <a:moveTo>
                            <a:pt x="0" y="57624"/>
                          </a:moveTo>
                          <a:lnTo>
                            <a:pt x="98588" y="0"/>
                          </a:lnTo>
                          <a:lnTo>
                            <a:pt x="196932" y="57624"/>
                          </a:lnTo>
                          <a:lnTo>
                            <a:pt x="196932" y="172871"/>
                          </a:lnTo>
                          <a:lnTo>
                            <a:pt x="98588" y="230495"/>
                          </a:lnTo>
                          <a:lnTo>
                            <a:pt x="0" y="17287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74" name="Forma Livre: Forma 1573">
                      <a:extLst>
                        <a:ext uri="{FF2B5EF4-FFF2-40B4-BE49-F238E27FC236}">
                          <a16:creationId xmlns:a16="http://schemas.microsoft.com/office/drawing/2014/main" id="{012EF0FC-7C11-73D0-165C-C843A213C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311" y="2639825"/>
                      <a:ext cx="182046" cy="213183"/>
                    </a:xfrm>
                    <a:custGeom>
                      <a:avLst/>
                      <a:gdLst>
                        <a:gd name="connsiteX0" fmla="*/ 0 w 182046"/>
                        <a:gd name="connsiteY0" fmla="*/ 53172 h 213183"/>
                        <a:gd name="connsiteX1" fmla="*/ 91023 w 182046"/>
                        <a:gd name="connsiteY1" fmla="*/ 0 h 213183"/>
                        <a:gd name="connsiteX2" fmla="*/ 182047 w 182046"/>
                        <a:gd name="connsiteY2" fmla="*/ 53172 h 213183"/>
                        <a:gd name="connsiteX3" fmla="*/ 182047 w 182046"/>
                        <a:gd name="connsiteY3" fmla="*/ 159764 h 213183"/>
                        <a:gd name="connsiteX4" fmla="*/ 91023 w 182046"/>
                        <a:gd name="connsiteY4" fmla="*/ 213183 h 213183"/>
                        <a:gd name="connsiteX5" fmla="*/ 0 w 182046"/>
                        <a:gd name="connsiteY5" fmla="*/ 159764 h 213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2046" h="213183">
                          <a:moveTo>
                            <a:pt x="0" y="53172"/>
                          </a:moveTo>
                          <a:lnTo>
                            <a:pt x="91023" y="0"/>
                          </a:lnTo>
                          <a:lnTo>
                            <a:pt x="182047" y="53172"/>
                          </a:lnTo>
                          <a:lnTo>
                            <a:pt x="182047" y="159764"/>
                          </a:lnTo>
                          <a:lnTo>
                            <a:pt x="91023" y="213183"/>
                          </a:lnTo>
                          <a:lnTo>
                            <a:pt x="0" y="15976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75" name="Gráfico 4">
                    <a:extLst>
                      <a:ext uri="{FF2B5EF4-FFF2-40B4-BE49-F238E27FC236}">
                        <a16:creationId xmlns:a16="http://schemas.microsoft.com/office/drawing/2014/main" id="{B882819A-93E3-E541-1EF3-4531FF7C03DA}"/>
                      </a:ext>
                    </a:extLst>
                  </p:cNvPr>
                  <p:cNvGrpSpPr/>
                  <p:nvPr/>
                </p:nvGrpSpPr>
                <p:grpSpPr>
                  <a:xfrm>
                    <a:off x="1056640" y="111058"/>
                    <a:ext cx="218162" cy="255226"/>
                    <a:chOff x="1056640" y="111058"/>
                    <a:chExt cx="218162" cy="255226"/>
                  </a:xfrm>
                </p:grpSpPr>
                <p:sp>
                  <p:nvSpPr>
                    <p:cNvPr id="1576" name="Forma Livre: Forma 1575">
                      <a:extLst>
                        <a:ext uri="{FF2B5EF4-FFF2-40B4-BE49-F238E27FC236}">
                          <a16:creationId xmlns:a16="http://schemas.microsoft.com/office/drawing/2014/main" id="{FCD83520-637B-CD72-2123-5EF89180E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11058"/>
                      <a:ext cx="218162" cy="255226"/>
                    </a:xfrm>
                    <a:custGeom>
                      <a:avLst/>
                      <a:gdLst>
                        <a:gd name="connsiteX0" fmla="*/ 0 w 218162"/>
                        <a:gd name="connsiteY0" fmla="*/ 63807 h 255226"/>
                        <a:gd name="connsiteX1" fmla="*/ 109082 w 218162"/>
                        <a:gd name="connsiteY1" fmla="*/ 0 h 255226"/>
                        <a:gd name="connsiteX2" fmla="*/ 218163 w 218162"/>
                        <a:gd name="connsiteY2" fmla="*/ 63807 h 255226"/>
                        <a:gd name="connsiteX3" fmla="*/ 218163 w 218162"/>
                        <a:gd name="connsiteY3" fmla="*/ 191420 h 255226"/>
                        <a:gd name="connsiteX4" fmla="*/ 109082 w 218162"/>
                        <a:gd name="connsiteY4" fmla="*/ 255226 h 255226"/>
                        <a:gd name="connsiteX5" fmla="*/ 0 w 218162"/>
                        <a:gd name="connsiteY5" fmla="*/ 191420 h 255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8162" h="255226">
                          <a:moveTo>
                            <a:pt x="0" y="63807"/>
                          </a:moveTo>
                          <a:lnTo>
                            <a:pt x="109082" y="0"/>
                          </a:lnTo>
                          <a:lnTo>
                            <a:pt x="218163" y="63807"/>
                          </a:lnTo>
                          <a:lnTo>
                            <a:pt x="218163" y="191420"/>
                          </a:lnTo>
                          <a:lnTo>
                            <a:pt x="109082" y="255226"/>
                          </a:lnTo>
                          <a:lnTo>
                            <a:pt x="0" y="19142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77" name="Forma Livre: Forma 1576">
                      <a:extLst>
                        <a:ext uri="{FF2B5EF4-FFF2-40B4-BE49-F238E27FC236}">
                          <a16:creationId xmlns:a16="http://schemas.microsoft.com/office/drawing/2014/main" id="{1CC31BD5-4E85-56BE-982C-9414AEE56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6157" y="121939"/>
                      <a:ext cx="199372" cy="233462"/>
                    </a:xfrm>
                    <a:custGeom>
                      <a:avLst/>
                      <a:gdLst>
                        <a:gd name="connsiteX0" fmla="*/ 0 w 199372"/>
                        <a:gd name="connsiteY0" fmla="*/ 58366 h 233462"/>
                        <a:gd name="connsiteX1" fmla="*/ 99564 w 199372"/>
                        <a:gd name="connsiteY1" fmla="*/ 0 h 233462"/>
                        <a:gd name="connsiteX2" fmla="*/ 199373 w 199372"/>
                        <a:gd name="connsiteY2" fmla="*/ 58366 h 233462"/>
                        <a:gd name="connsiteX3" fmla="*/ 199373 w 199372"/>
                        <a:gd name="connsiteY3" fmla="*/ 175097 h 233462"/>
                        <a:gd name="connsiteX4" fmla="*/ 99564 w 199372"/>
                        <a:gd name="connsiteY4" fmla="*/ 233463 h 233462"/>
                        <a:gd name="connsiteX5" fmla="*/ 0 w 199372"/>
                        <a:gd name="connsiteY5" fmla="*/ 175097 h 233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9372" h="233462">
                          <a:moveTo>
                            <a:pt x="0" y="58366"/>
                          </a:moveTo>
                          <a:lnTo>
                            <a:pt x="99564" y="0"/>
                          </a:lnTo>
                          <a:lnTo>
                            <a:pt x="199373" y="58366"/>
                          </a:lnTo>
                          <a:lnTo>
                            <a:pt x="199373" y="175097"/>
                          </a:lnTo>
                          <a:lnTo>
                            <a:pt x="99564" y="233463"/>
                          </a:lnTo>
                          <a:lnTo>
                            <a:pt x="0" y="1750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78" name="Forma Livre: Forma 1577">
                      <a:extLst>
                        <a:ext uri="{FF2B5EF4-FFF2-40B4-BE49-F238E27FC236}">
                          <a16:creationId xmlns:a16="http://schemas.microsoft.com/office/drawing/2014/main" id="{AD3ABCF8-9541-93C2-CD9D-EB6CA4D102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3478" y="130595"/>
                      <a:ext cx="184486" cy="215903"/>
                    </a:xfrm>
                    <a:custGeom>
                      <a:avLst/>
                      <a:gdLst>
                        <a:gd name="connsiteX0" fmla="*/ 0 w 184486"/>
                        <a:gd name="connsiteY0" fmla="*/ 53914 h 215903"/>
                        <a:gd name="connsiteX1" fmla="*/ 92243 w 184486"/>
                        <a:gd name="connsiteY1" fmla="*/ 0 h 215903"/>
                        <a:gd name="connsiteX2" fmla="*/ 184487 w 184486"/>
                        <a:gd name="connsiteY2" fmla="*/ 53914 h 215903"/>
                        <a:gd name="connsiteX3" fmla="*/ 184487 w 184486"/>
                        <a:gd name="connsiteY3" fmla="*/ 161990 h 215903"/>
                        <a:gd name="connsiteX4" fmla="*/ 92243 w 184486"/>
                        <a:gd name="connsiteY4" fmla="*/ 215904 h 215903"/>
                        <a:gd name="connsiteX5" fmla="*/ 0 w 184486"/>
                        <a:gd name="connsiteY5" fmla="*/ 161990 h 215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4486" h="215903">
                          <a:moveTo>
                            <a:pt x="0" y="53914"/>
                          </a:moveTo>
                          <a:lnTo>
                            <a:pt x="92243" y="0"/>
                          </a:lnTo>
                          <a:lnTo>
                            <a:pt x="184487" y="53914"/>
                          </a:lnTo>
                          <a:lnTo>
                            <a:pt x="184487" y="161990"/>
                          </a:lnTo>
                          <a:lnTo>
                            <a:pt x="92243" y="215904"/>
                          </a:lnTo>
                          <a:lnTo>
                            <a:pt x="0" y="16199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1579" name="Gráfico 4">
                  <a:extLst>
                    <a:ext uri="{FF2B5EF4-FFF2-40B4-BE49-F238E27FC236}">
                      <a16:creationId xmlns:a16="http://schemas.microsoft.com/office/drawing/2014/main" id="{5287BC28-14C3-DDDA-8F11-52C5886E08A7}"/>
                    </a:ext>
                  </a:extLst>
                </p:cNvPr>
                <p:cNvGrpSpPr/>
                <p:nvPr/>
              </p:nvGrpSpPr>
              <p:grpSpPr>
                <a:xfrm>
                  <a:off x="651306" y="5737412"/>
                  <a:ext cx="677671" cy="719926"/>
                  <a:chOff x="651306" y="5737412"/>
                  <a:chExt cx="677671" cy="719926"/>
                </a:xfrm>
              </p:grpSpPr>
              <p:grpSp>
                <p:nvGrpSpPr>
                  <p:cNvPr id="1580" name="Gráfico 4">
                    <a:extLst>
                      <a:ext uri="{FF2B5EF4-FFF2-40B4-BE49-F238E27FC236}">
                        <a16:creationId xmlns:a16="http://schemas.microsoft.com/office/drawing/2014/main" id="{B49DDCC9-5AD9-17DC-D17B-CEF26F002F65}"/>
                      </a:ext>
                    </a:extLst>
                  </p:cNvPr>
                  <p:cNvGrpSpPr/>
                  <p:nvPr/>
                </p:nvGrpSpPr>
                <p:grpSpPr>
                  <a:xfrm>
                    <a:off x="651306" y="5737412"/>
                    <a:ext cx="352379" cy="412517"/>
                    <a:chOff x="651306" y="5737412"/>
                    <a:chExt cx="352379" cy="412517"/>
                  </a:xfrm>
                </p:grpSpPr>
                <p:sp>
                  <p:nvSpPr>
                    <p:cNvPr id="1581" name="Forma Livre: Forma 1580">
                      <a:extLst>
                        <a:ext uri="{FF2B5EF4-FFF2-40B4-BE49-F238E27FC236}">
                          <a16:creationId xmlns:a16="http://schemas.microsoft.com/office/drawing/2014/main" id="{195B79BE-9383-A529-CF3B-0CEA2C8C82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306" y="5737412"/>
                      <a:ext cx="352379" cy="412517"/>
                    </a:xfrm>
                    <a:custGeom>
                      <a:avLst/>
                      <a:gdLst>
                        <a:gd name="connsiteX0" fmla="*/ 0 w 352379"/>
                        <a:gd name="connsiteY0" fmla="*/ 103129 h 412517"/>
                        <a:gd name="connsiteX1" fmla="*/ 176190 w 352379"/>
                        <a:gd name="connsiteY1" fmla="*/ 0 h 412517"/>
                        <a:gd name="connsiteX2" fmla="*/ 352380 w 352379"/>
                        <a:gd name="connsiteY2" fmla="*/ 103129 h 412517"/>
                        <a:gd name="connsiteX3" fmla="*/ 352380 w 352379"/>
                        <a:gd name="connsiteY3" fmla="*/ 309388 h 412517"/>
                        <a:gd name="connsiteX4" fmla="*/ 176190 w 352379"/>
                        <a:gd name="connsiteY4" fmla="*/ 412517 h 412517"/>
                        <a:gd name="connsiteX5" fmla="*/ 0 w 352379"/>
                        <a:gd name="connsiteY5" fmla="*/ 309388 h 4125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2379" h="412517">
                          <a:moveTo>
                            <a:pt x="0" y="103129"/>
                          </a:moveTo>
                          <a:lnTo>
                            <a:pt x="176190" y="0"/>
                          </a:lnTo>
                          <a:lnTo>
                            <a:pt x="352380" y="103129"/>
                          </a:lnTo>
                          <a:lnTo>
                            <a:pt x="352380" y="309388"/>
                          </a:lnTo>
                          <a:lnTo>
                            <a:pt x="176190" y="412517"/>
                          </a:lnTo>
                          <a:lnTo>
                            <a:pt x="0" y="309388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60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82" name="Forma Livre: Forma 1581">
                      <a:extLst>
                        <a:ext uri="{FF2B5EF4-FFF2-40B4-BE49-F238E27FC236}">
                          <a16:creationId xmlns:a16="http://schemas.microsoft.com/office/drawing/2014/main" id="{293C5D30-3632-DA54-330A-3E6442E6C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321" y="5772530"/>
                      <a:ext cx="292348" cy="342032"/>
                    </a:xfrm>
                    <a:custGeom>
                      <a:avLst/>
                      <a:gdLst>
                        <a:gd name="connsiteX0" fmla="*/ 0 w 292348"/>
                        <a:gd name="connsiteY0" fmla="*/ 85570 h 342032"/>
                        <a:gd name="connsiteX1" fmla="*/ 146174 w 292348"/>
                        <a:gd name="connsiteY1" fmla="*/ 0 h 342032"/>
                        <a:gd name="connsiteX2" fmla="*/ 292348 w 292348"/>
                        <a:gd name="connsiteY2" fmla="*/ 85570 h 342032"/>
                        <a:gd name="connsiteX3" fmla="*/ 292348 w 292348"/>
                        <a:gd name="connsiteY3" fmla="*/ 256463 h 342032"/>
                        <a:gd name="connsiteX4" fmla="*/ 146174 w 292348"/>
                        <a:gd name="connsiteY4" fmla="*/ 342033 h 342032"/>
                        <a:gd name="connsiteX5" fmla="*/ 0 w 292348"/>
                        <a:gd name="connsiteY5" fmla="*/ 256463 h 3420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2348" h="342032">
                          <a:moveTo>
                            <a:pt x="0" y="85570"/>
                          </a:moveTo>
                          <a:lnTo>
                            <a:pt x="146174" y="0"/>
                          </a:lnTo>
                          <a:lnTo>
                            <a:pt x="292348" y="85570"/>
                          </a:lnTo>
                          <a:lnTo>
                            <a:pt x="292348" y="256463"/>
                          </a:lnTo>
                          <a:lnTo>
                            <a:pt x="146174" y="342033"/>
                          </a:lnTo>
                          <a:lnTo>
                            <a:pt x="0" y="25646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83" name="Forma Livre: Forma 1582">
                      <a:extLst>
                        <a:ext uri="{FF2B5EF4-FFF2-40B4-BE49-F238E27FC236}">
                          <a16:creationId xmlns:a16="http://schemas.microsoft.com/office/drawing/2014/main" id="{8A4EC537-3C99-42C7-2DCF-5AC6A8906B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303" y="5785390"/>
                      <a:ext cx="270385" cy="316312"/>
                    </a:xfrm>
                    <a:custGeom>
                      <a:avLst/>
                      <a:gdLst>
                        <a:gd name="connsiteX0" fmla="*/ 0 w 270385"/>
                        <a:gd name="connsiteY0" fmla="*/ 79140 h 316312"/>
                        <a:gd name="connsiteX1" fmla="*/ 135193 w 270385"/>
                        <a:gd name="connsiteY1" fmla="*/ 0 h 316312"/>
                        <a:gd name="connsiteX2" fmla="*/ 270385 w 270385"/>
                        <a:gd name="connsiteY2" fmla="*/ 79140 h 316312"/>
                        <a:gd name="connsiteX3" fmla="*/ 270385 w 270385"/>
                        <a:gd name="connsiteY3" fmla="*/ 237420 h 316312"/>
                        <a:gd name="connsiteX4" fmla="*/ 135193 w 270385"/>
                        <a:gd name="connsiteY4" fmla="*/ 316313 h 316312"/>
                        <a:gd name="connsiteX5" fmla="*/ 0 w 270385"/>
                        <a:gd name="connsiteY5" fmla="*/ 237420 h 316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0385" h="316312">
                          <a:moveTo>
                            <a:pt x="0" y="79140"/>
                          </a:moveTo>
                          <a:lnTo>
                            <a:pt x="135193" y="0"/>
                          </a:lnTo>
                          <a:lnTo>
                            <a:pt x="270385" y="79140"/>
                          </a:lnTo>
                          <a:lnTo>
                            <a:pt x="270385" y="237420"/>
                          </a:lnTo>
                          <a:lnTo>
                            <a:pt x="135193" y="316313"/>
                          </a:lnTo>
                          <a:lnTo>
                            <a:pt x="0" y="23742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84" name="Gráfico 4">
                    <a:extLst>
                      <a:ext uri="{FF2B5EF4-FFF2-40B4-BE49-F238E27FC236}">
                        <a16:creationId xmlns:a16="http://schemas.microsoft.com/office/drawing/2014/main" id="{193071A5-211E-E4A6-18AA-DD791A0D8ED4}"/>
                      </a:ext>
                    </a:extLst>
                  </p:cNvPr>
                  <p:cNvGrpSpPr/>
                  <p:nvPr/>
                </p:nvGrpSpPr>
                <p:grpSpPr>
                  <a:xfrm>
                    <a:off x="990508" y="5755218"/>
                    <a:ext cx="338469" cy="396194"/>
                    <a:chOff x="990508" y="5755218"/>
                    <a:chExt cx="338469" cy="396194"/>
                  </a:xfrm>
                </p:grpSpPr>
                <p:sp>
                  <p:nvSpPr>
                    <p:cNvPr id="1585" name="Forma Livre: Forma 1584">
                      <a:extLst>
                        <a:ext uri="{FF2B5EF4-FFF2-40B4-BE49-F238E27FC236}">
                          <a16:creationId xmlns:a16="http://schemas.microsoft.com/office/drawing/2014/main" id="{3E85FED7-6527-73E3-A0A6-7F45436E48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508" y="5755218"/>
                      <a:ext cx="338469" cy="396194"/>
                    </a:xfrm>
                    <a:custGeom>
                      <a:avLst/>
                      <a:gdLst>
                        <a:gd name="connsiteX0" fmla="*/ 0 w 338469"/>
                        <a:gd name="connsiteY0" fmla="*/ 99172 h 396194"/>
                        <a:gd name="connsiteX1" fmla="*/ 169357 w 338469"/>
                        <a:gd name="connsiteY1" fmla="*/ 0 h 396194"/>
                        <a:gd name="connsiteX2" fmla="*/ 338470 w 338469"/>
                        <a:gd name="connsiteY2" fmla="*/ 99172 h 396194"/>
                        <a:gd name="connsiteX3" fmla="*/ 338470 w 338469"/>
                        <a:gd name="connsiteY3" fmla="*/ 297022 h 396194"/>
                        <a:gd name="connsiteX4" fmla="*/ 169357 w 338469"/>
                        <a:gd name="connsiteY4" fmla="*/ 396194 h 396194"/>
                        <a:gd name="connsiteX5" fmla="*/ 0 w 338469"/>
                        <a:gd name="connsiteY5" fmla="*/ 297022 h 3961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8469" h="396194">
                          <a:moveTo>
                            <a:pt x="0" y="99172"/>
                          </a:moveTo>
                          <a:lnTo>
                            <a:pt x="169357" y="0"/>
                          </a:lnTo>
                          <a:lnTo>
                            <a:pt x="338470" y="99172"/>
                          </a:lnTo>
                          <a:lnTo>
                            <a:pt x="338470" y="297022"/>
                          </a:lnTo>
                          <a:lnTo>
                            <a:pt x="169357" y="396194"/>
                          </a:lnTo>
                          <a:lnTo>
                            <a:pt x="0" y="297022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86" name="Forma Livre: Forma 1585">
                      <a:extLst>
                        <a:ext uri="{FF2B5EF4-FFF2-40B4-BE49-F238E27FC236}">
                          <a16:creationId xmlns:a16="http://schemas.microsoft.com/office/drawing/2014/main" id="{0C4FB142-B703-E0B6-4BEB-8E716F548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149" y="5772283"/>
                      <a:ext cx="309430" cy="362312"/>
                    </a:xfrm>
                    <a:custGeom>
                      <a:avLst/>
                      <a:gdLst>
                        <a:gd name="connsiteX0" fmla="*/ 0 w 309430"/>
                        <a:gd name="connsiteY0" fmla="*/ 90516 h 362312"/>
                        <a:gd name="connsiteX1" fmla="*/ 154715 w 309430"/>
                        <a:gd name="connsiteY1" fmla="*/ 0 h 362312"/>
                        <a:gd name="connsiteX2" fmla="*/ 309430 w 309430"/>
                        <a:gd name="connsiteY2" fmla="*/ 90516 h 362312"/>
                        <a:gd name="connsiteX3" fmla="*/ 309430 w 309430"/>
                        <a:gd name="connsiteY3" fmla="*/ 271549 h 362312"/>
                        <a:gd name="connsiteX4" fmla="*/ 154715 w 309430"/>
                        <a:gd name="connsiteY4" fmla="*/ 362312 h 362312"/>
                        <a:gd name="connsiteX5" fmla="*/ 0 w 309430"/>
                        <a:gd name="connsiteY5" fmla="*/ 271549 h 362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9430" h="362312">
                          <a:moveTo>
                            <a:pt x="0" y="90516"/>
                          </a:moveTo>
                          <a:lnTo>
                            <a:pt x="154715" y="0"/>
                          </a:lnTo>
                          <a:lnTo>
                            <a:pt x="309430" y="90516"/>
                          </a:lnTo>
                          <a:lnTo>
                            <a:pt x="309430" y="271549"/>
                          </a:lnTo>
                          <a:lnTo>
                            <a:pt x="154715" y="362312"/>
                          </a:lnTo>
                          <a:lnTo>
                            <a:pt x="0" y="27154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87" name="Forma Livre: Forma 1586">
                      <a:extLst>
                        <a:ext uri="{FF2B5EF4-FFF2-40B4-BE49-F238E27FC236}">
                          <a16:creationId xmlns:a16="http://schemas.microsoft.com/office/drawing/2014/main" id="{DAF1899E-3740-55BB-1E11-4575F3A5E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619" y="5785637"/>
                      <a:ext cx="286491" cy="335355"/>
                    </a:xfrm>
                    <a:custGeom>
                      <a:avLst/>
                      <a:gdLst>
                        <a:gd name="connsiteX0" fmla="*/ 0 w 286491"/>
                        <a:gd name="connsiteY0" fmla="*/ 83839 h 335355"/>
                        <a:gd name="connsiteX1" fmla="*/ 143246 w 286491"/>
                        <a:gd name="connsiteY1" fmla="*/ 0 h 335355"/>
                        <a:gd name="connsiteX2" fmla="*/ 286491 w 286491"/>
                        <a:gd name="connsiteY2" fmla="*/ 83839 h 335355"/>
                        <a:gd name="connsiteX3" fmla="*/ 286491 w 286491"/>
                        <a:gd name="connsiteY3" fmla="*/ 251517 h 335355"/>
                        <a:gd name="connsiteX4" fmla="*/ 143246 w 286491"/>
                        <a:gd name="connsiteY4" fmla="*/ 335356 h 335355"/>
                        <a:gd name="connsiteX5" fmla="*/ 0 w 286491"/>
                        <a:gd name="connsiteY5" fmla="*/ 251517 h 3353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6491" h="335355">
                          <a:moveTo>
                            <a:pt x="0" y="83839"/>
                          </a:moveTo>
                          <a:lnTo>
                            <a:pt x="143246" y="0"/>
                          </a:lnTo>
                          <a:lnTo>
                            <a:pt x="286491" y="83839"/>
                          </a:lnTo>
                          <a:lnTo>
                            <a:pt x="286491" y="251517"/>
                          </a:lnTo>
                          <a:lnTo>
                            <a:pt x="143246" y="335356"/>
                          </a:lnTo>
                          <a:lnTo>
                            <a:pt x="0" y="2515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88" name="Gráfico 4">
                    <a:extLst>
                      <a:ext uri="{FF2B5EF4-FFF2-40B4-BE49-F238E27FC236}">
                        <a16:creationId xmlns:a16="http://schemas.microsoft.com/office/drawing/2014/main" id="{FDBFC247-2245-0AFF-1C60-CDD2801FA36C}"/>
                      </a:ext>
                    </a:extLst>
                  </p:cNvPr>
                  <p:cNvGrpSpPr/>
                  <p:nvPr/>
                </p:nvGrpSpPr>
                <p:grpSpPr>
                  <a:xfrm>
                    <a:off x="818955" y="6061391"/>
                    <a:ext cx="338469" cy="395947"/>
                    <a:chOff x="818955" y="6061391"/>
                    <a:chExt cx="338469" cy="395947"/>
                  </a:xfrm>
                </p:grpSpPr>
                <p:sp>
                  <p:nvSpPr>
                    <p:cNvPr id="1589" name="Forma Livre: Forma 1588">
                      <a:extLst>
                        <a:ext uri="{FF2B5EF4-FFF2-40B4-BE49-F238E27FC236}">
                          <a16:creationId xmlns:a16="http://schemas.microsoft.com/office/drawing/2014/main" id="{AD15322C-03D3-086B-6548-BC9A6E3D04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955" y="6061391"/>
                      <a:ext cx="338469" cy="395947"/>
                    </a:xfrm>
                    <a:custGeom>
                      <a:avLst/>
                      <a:gdLst>
                        <a:gd name="connsiteX0" fmla="*/ 0 w 338469"/>
                        <a:gd name="connsiteY0" fmla="*/ 98925 h 395947"/>
                        <a:gd name="connsiteX1" fmla="*/ 169113 w 338469"/>
                        <a:gd name="connsiteY1" fmla="*/ 0 h 395947"/>
                        <a:gd name="connsiteX2" fmla="*/ 338470 w 338469"/>
                        <a:gd name="connsiteY2" fmla="*/ 98925 h 395947"/>
                        <a:gd name="connsiteX3" fmla="*/ 338470 w 338469"/>
                        <a:gd name="connsiteY3" fmla="*/ 297022 h 395947"/>
                        <a:gd name="connsiteX4" fmla="*/ 169113 w 338469"/>
                        <a:gd name="connsiteY4" fmla="*/ 395947 h 395947"/>
                        <a:gd name="connsiteX5" fmla="*/ 0 w 338469"/>
                        <a:gd name="connsiteY5" fmla="*/ 297022 h 3959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8469" h="395947">
                          <a:moveTo>
                            <a:pt x="0" y="98925"/>
                          </a:moveTo>
                          <a:lnTo>
                            <a:pt x="169113" y="0"/>
                          </a:lnTo>
                          <a:lnTo>
                            <a:pt x="338470" y="98925"/>
                          </a:lnTo>
                          <a:lnTo>
                            <a:pt x="338470" y="297022"/>
                          </a:lnTo>
                          <a:lnTo>
                            <a:pt x="169113" y="395947"/>
                          </a:lnTo>
                          <a:lnTo>
                            <a:pt x="0" y="297022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90" name="Forma Livre: Forma 1589">
                      <a:extLst>
                        <a:ext uri="{FF2B5EF4-FFF2-40B4-BE49-F238E27FC236}">
                          <a16:creationId xmlns:a16="http://schemas.microsoft.com/office/drawing/2014/main" id="{71E31EAC-B8E5-5C86-AF1F-6B933854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3352" y="6078208"/>
                      <a:ext cx="309430" cy="362312"/>
                    </a:xfrm>
                    <a:custGeom>
                      <a:avLst/>
                      <a:gdLst>
                        <a:gd name="connsiteX0" fmla="*/ 0 w 309430"/>
                        <a:gd name="connsiteY0" fmla="*/ 90516 h 362312"/>
                        <a:gd name="connsiteX1" fmla="*/ 154715 w 309430"/>
                        <a:gd name="connsiteY1" fmla="*/ 0 h 362312"/>
                        <a:gd name="connsiteX2" fmla="*/ 309430 w 309430"/>
                        <a:gd name="connsiteY2" fmla="*/ 90516 h 362312"/>
                        <a:gd name="connsiteX3" fmla="*/ 309430 w 309430"/>
                        <a:gd name="connsiteY3" fmla="*/ 271796 h 362312"/>
                        <a:gd name="connsiteX4" fmla="*/ 154715 w 309430"/>
                        <a:gd name="connsiteY4" fmla="*/ 362312 h 362312"/>
                        <a:gd name="connsiteX5" fmla="*/ 0 w 309430"/>
                        <a:gd name="connsiteY5" fmla="*/ 271796 h 362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9430" h="362312">
                          <a:moveTo>
                            <a:pt x="0" y="90516"/>
                          </a:moveTo>
                          <a:lnTo>
                            <a:pt x="154715" y="0"/>
                          </a:lnTo>
                          <a:lnTo>
                            <a:pt x="309430" y="90516"/>
                          </a:lnTo>
                          <a:lnTo>
                            <a:pt x="309430" y="271796"/>
                          </a:lnTo>
                          <a:lnTo>
                            <a:pt x="154715" y="362312"/>
                          </a:lnTo>
                          <a:lnTo>
                            <a:pt x="0" y="27179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91" name="Forma Livre: Forma 1590">
                      <a:extLst>
                        <a:ext uri="{FF2B5EF4-FFF2-40B4-BE49-F238E27FC236}">
                          <a16:creationId xmlns:a16="http://schemas.microsoft.com/office/drawing/2014/main" id="{0B962BD6-CD8C-33F9-BABD-8B1FC8B83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22" y="6091810"/>
                      <a:ext cx="286491" cy="335108"/>
                    </a:xfrm>
                    <a:custGeom>
                      <a:avLst/>
                      <a:gdLst>
                        <a:gd name="connsiteX0" fmla="*/ 0 w 286491"/>
                        <a:gd name="connsiteY0" fmla="*/ 83592 h 335108"/>
                        <a:gd name="connsiteX1" fmla="*/ 143246 w 286491"/>
                        <a:gd name="connsiteY1" fmla="*/ 0 h 335108"/>
                        <a:gd name="connsiteX2" fmla="*/ 286491 w 286491"/>
                        <a:gd name="connsiteY2" fmla="*/ 83592 h 335108"/>
                        <a:gd name="connsiteX3" fmla="*/ 286491 w 286491"/>
                        <a:gd name="connsiteY3" fmla="*/ 251269 h 335108"/>
                        <a:gd name="connsiteX4" fmla="*/ 143246 w 286491"/>
                        <a:gd name="connsiteY4" fmla="*/ 335108 h 335108"/>
                        <a:gd name="connsiteX5" fmla="*/ 0 w 286491"/>
                        <a:gd name="connsiteY5" fmla="*/ 251269 h 335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6491" h="335108">
                          <a:moveTo>
                            <a:pt x="0" y="83592"/>
                          </a:moveTo>
                          <a:lnTo>
                            <a:pt x="143246" y="0"/>
                          </a:lnTo>
                          <a:lnTo>
                            <a:pt x="286491" y="83592"/>
                          </a:lnTo>
                          <a:lnTo>
                            <a:pt x="286491" y="251269"/>
                          </a:lnTo>
                          <a:lnTo>
                            <a:pt x="143246" y="335108"/>
                          </a:lnTo>
                          <a:lnTo>
                            <a:pt x="0" y="25126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1592" name="Gráfico 4">
                  <a:extLst>
                    <a:ext uri="{FF2B5EF4-FFF2-40B4-BE49-F238E27FC236}">
                      <a16:creationId xmlns:a16="http://schemas.microsoft.com/office/drawing/2014/main" id="{F6FEAE21-113D-2FAD-C2B9-81D874A47223}"/>
                    </a:ext>
                  </a:extLst>
                </p:cNvPr>
                <p:cNvGrpSpPr/>
                <p:nvPr/>
              </p:nvGrpSpPr>
              <p:grpSpPr>
                <a:xfrm>
                  <a:off x="1675500" y="2857708"/>
                  <a:ext cx="488792" cy="653399"/>
                  <a:chOff x="1675500" y="2857708"/>
                  <a:chExt cx="488792" cy="653399"/>
                </a:xfrm>
              </p:grpSpPr>
              <p:grpSp>
                <p:nvGrpSpPr>
                  <p:cNvPr id="1593" name="Gráfico 4">
                    <a:extLst>
                      <a:ext uri="{FF2B5EF4-FFF2-40B4-BE49-F238E27FC236}">
                        <a16:creationId xmlns:a16="http://schemas.microsoft.com/office/drawing/2014/main" id="{4D3D4482-948A-D75D-21C7-AF00951FC849}"/>
                      </a:ext>
                    </a:extLst>
                  </p:cNvPr>
                  <p:cNvGrpSpPr/>
                  <p:nvPr/>
                </p:nvGrpSpPr>
                <p:grpSpPr>
                  <a:xfrm>
                    <a:off x="1675500" y="3137418"/>
                    <a:ext cx="319435" cy="373688"/>
                    <a:chOff x="1675500" y="3137418"/>
                    <a:chExt cx="319435" cy="373688"/>
                  </a:xfrm>
                </p:grpSpPr>
                <p:sp>
                  <p:nvSpPr>
                    <p:cNvPr id="1594" name="Forma Livre: Forma 1593">
                      <a:extLst>
                        <a:ext uri="{FF2B5EF4-FFF2-40B4-BE49-F238E27FC236}">
                          <a16:creationId xmlns:a16="http://schemas.microsoft.com/office/drawing/2014/main" id="{29B0F6DD-3DE6-AC0A-5BAB-1FC4E7CED4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75500" y="3137418"/>
                      <a:ext cx="319435" cy="373688"/>
                    </a:xfrm>
                    <a:custGeom>
                      <a:avLst/>
                      <a:gdLst>
                        <a:gd name="connsiteX0" fmla="*/ 0 w 319435"/>
                        <a:gd name="connsiteY0" fmla="*/ 93484 h 373688"/>
                        <a:gd name="connsiteX1" fmla="*/ 159596 w 319435"/>
                        <a:gd name="connsiteY1" fmla="*/ 0 h 373688"/>
                        <a:gd name="connsiteX2" fmla="*/ 319435 w 319435"/>
                        <a:gd name="connsiteY2" fmla="*/ 93484 h 373688"/>
                        <a:gd name="connsiteX3" fmla="*/ 319435 w 319435"/>
                        <a:gd name="connsiteY3" fmla="*/ 280204 h 373688"/>
                        <a:gd name="connsiteX4" fmla="*/ 159596 w 319435"/>
                        <a:gd name="connsiteY4" fmla="*/ 373689 h 373688"/>
                        <a:gd name="connsiteX5" fmla="*/ 0 w 319435"/>
                        <a:gd name="connsiteY5" fmla="*/ 280204 h 373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9435" h="373688">
                          <a:moveTo>
                            <a:pt x="0" y="93484"/>
                          </a:moveTo>
                          <a:lnTo>
                            <a:pt x="159596" y="0"/>
                          </a:lnTo>
                          <a:lnTo>
                            <a:pt x="319435" y="93484"/>
                          </a:lnTo>
                          <a:lnTo>
                            <a:pt x="319435" y="280204"/>
                          </a:lnTo>
                          <a:lnTo>
                            <a:pt x="159596" y="373689"/>
                          </a:lnTo>
                          <a:lnTo>
                            <a:pt x="0" y="280204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95" name="Forma Livre: Forma 1594">
                      <a:extLst>
                        <a:ext uri="{FF2B5EF4-FFF2-40B4-BE49-F238E27FC236}">
                          <a16:creationId xmlns:a16="http://schemas.microsoft.com/office/drawing/2014/main" id="{79DB6061-49EF-CAF5-7B89-19E4E8E632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89166" y="3153246"/>
                      <a:ext cx="292104" cy="342032"/>
                    </a:xfrm>
                    <a:custGeom>
                      <a:avLst/>
                      <a:gdLst>
                        <a:gd name="connsiteX0" fmla="*/ 0 w 292104"/>
                        <a:gd name="connsiteY0" fmla="*/ 85570 h 342032"/>
                        <a:gd name="connsiteX1" fmla="*/ 145930 w 292104"/>
                        <a:gd name="connsiteY1" fmla="*/ 0 h 342032"/>
                        <a:gd name="connsiteX2" fmla="*/ 292104 w 292104"/>
                        <a:gd name="connsiteY2" fmla="*/ 85570 h 342032"/>
                        <a:gd name="connsiteX3" fmla="*/ 292104 w 292104"/>
                        <a:gd name="connsiteY3" fmla="*/ 256463 h 342032"/>
                        <a:gd name="connsiteX4" fmla="*/ 145930 w 292104"/>
                        <a:gd name="connsiteY4" fmla="*/ 342033 h 342032"/>
                        <a:gd name="connsiteX5" fmla="*/ 0 w 292104"/>
                        <a:gd name="connsiteY5" fmla="*/ 256463 h 3420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2104" h="342032">
                          <a:moveTo>
                            <a:pt x="0" y="85570"/>
                          </a:moveTo>
                          <a:lnTo>
                            <a:pt x="145930" y="0"/>
                          </a:lnTo>
                          <a:lnTo>
                            <a:pt x="292104" y="85570"/>
                          </a:lnTo>
                          <a:lnTo>
                            <a:pt x="292104" y="256463"/>
                          </a:lnTo>
                          <a:lnTo>
                            <a:pt x="145930" y="342033"/>
                          </a:lnTo>
                          <a:lnTo>
                            <a:pt x="0" y="25646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96" name="Forma Livre: Forma 1595">
                      <a:extLst>
                        <a:ext uri="{FF2B5EF4-FFF2-40B4-BE49-F238E27FC236}">
                          <a16:creationId xmlns:a16="http://schemas.microsoft.com/office/drawing/2014/main" id="{4B562841-F90F-3DC0-3E54-FA76BB8EE3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9903" y="3166106"/>
                      <a:ext cx="270385" cy="316312"/>
                    </a:xfrm>
                    <a:custGeom>
                      <a:avLst/>
                      <a:gdLst>
                        <a:gd name="connsiteX0" fmla="*/ 0 w 270385"/>
                        <a:gd name="connsiteY0" fmla="*/ 79140 h 316312"/>
                        <a:gd name="connsiteX1" fmla="*/ 135193 w 270385"/>
                        <a:gd name="connsiteY1" fmla="*/ 0 h 316312"/>
                        <a:gd name="connsiteX2" fmla="*/ 270385 w 270385"/>
                        <a:gd name="connsiteY2" fmla="*/ 79140 h 316312"/>
                        <a:gd name="connsiteX3" fmla="*/ 270385 w 270385"/>
                        <a:gd name="connsiteY3" fmla="*/ 237173 h 316312"/>
                        <a:gd name="connsiteX4" fmla="*/ 135193 w 270385"/>
                        <a:gd name="connsiteY4" fmla="*/ 316313 h 316312"/>
                        <a:gd name="connsiteX5" fmla="*/ 0 w 270385"/>
                        <a:gd name="connsiteY5" fmla="*/ 237173 h 316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0385" h="316312">
                          <a:moveTo>
                            <a:pt x="0" y="79140"/>
                          </a:moveTo>
                          <a:lnTo>
                            <a:pt x="135193" y="0"/>
                          </a:lnTo>
                          <a:lnTo>
                            <a:pt x="270385" y="79140"/>
                          </a:lnTo>
                          <a:lnTo>
                            <a:pt x="270385" y="237173"/>
                          </a:lnTo>
                          <a:lnTo>
                            <a:pt x="135193" y="316313"/>
                          </a:lnTo>
                          <a:lnTo>
                            <a:pt x="0" y="23717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597" name="Gráfico 4">
                    <a:extLst>
                      <a:ext uri="{FF2B5EF4-FFF2-40B4-BE49-F238E27FC236}">
                        <a16:creationId xmlns:a16="http://schemas.microsoft.com/office/drawing/2014/main" id="{4A3DDFBE-4E51-631C-48FA-E5570B5FEBA6}"/>
                      </a:ext>
                    </a:extLst>
                  </p:cNvPr>
                  <p:cNvGrpSpPr/>
                  <p:nvPr/>
                </p:nvGrpSpPr>
                <p:grpSpPr>
                  <a:xfrm>
                    <a:off x="1844857" y="2857708"/>
                    <a:ext cx="319435" cy="373936"/>
                    <a:chOff x="1844857" y="2857708"/>
                    <a:chExt cx="319435" cy="373936"/>
                  </a:xfrm>
                </p:grpSpPr>
                <p:sp>
                  <p:nvSpPr>
                    <p:cNvPr id="1598" name="Forma Livre: Forma 1597">
                      <a:extLst>
                        <a:ext uri="{FF2B5EF4-FFF2-40B4-BE49-F238E27FC236}">
                          <a16:creationId xmlns:a16="http://schemas.microsoft.com/office/drawing/2014/main" id="{200D0D26-BC20-0F36-DA22-CEB41C2DF1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4857" y="2857708"/>
                      <a:ext cx="319435" cy="373936"/>
                    </a:xfrm>
                    <a:custGeom>
                      <a:avLst/>
                      <a:gdLst>
                        <a:gd name="connsiteX0" fmla="*/ 0 w 319435"/>
                        <a:gd name="connsiteY0" fmla="*/ 93484 h 373936"/>
                        <a:gd name="connsiteX1" fmla="*/ 159840 w 319435"/>
                        <a:gd name="connsiteY1" fmla="*/ 0 h 373936"/>
                        <a:gd name="connsiteX2" fmla="*/ 319435 w 319435"/>
                        <a:gd name="connsiteY2" fmla="*/ 93484 h 373936"/>
                        <a:gd name="connsiteX3" fmla="*/ 319435 w 319435"/>
                        <a:gd name="connsiteY3" fmla="*/ 280452 h 373936"/>
                        <a:gd name="connsiteX4" fmla="*/ 159840 w 319435"/>
                        <a:gd name="connsiteY4" fmla="*/ 373936 h 373936"/>
                        <a:gd name="connsiteX5" fmla="*/ 0 w 319435"/>
                        <a:gd name="connsiteY5" fmla="*/ 280452 h 373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9435" h="373936">
                          <a:moveTo>
                            <a:pt x="0" y="93484"/>
                          </a:moveTo>
                          <a:lnTo>
                            <a:pt x="159840" y="0"/>
                          </a:lnTo>
                          <a:lnTo>
                            <a:pt x="319435" y="93484"/>
                          </a:lnTo>
                          <a:lnTo>
                            <a:pt x="319435" y="280452"/>
                          </a:lnTo>
                          <a:lnTo>
                            <a:pt x="159840" y="373936"/>
                          </a:lnTo>
                          <a:lnTo>
                            <a:pt x="0" y="280452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1000"/>
                      </a:srgbClr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99" name="Forma Livre: Forma 1598">
                      <a:extLst>
                        <a:ext uri="{FF2B5EF4-FFF2-40B4-BE49-F238E27FC236}">
                          <a16:creationId xmlns:a16="http://schemas.microsoft.com/office/drawing/2014/main" id="{EC8ED9E6-63C7-20FC-33AD-D4103C408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8523" y="2873536"/>
                      <a:ext cx="292104" cy="342032"/>
                    </a:xfrm>
                    <a:custGeom>
                      <a:avLst/>
                      <a:gdLst>
                        <a:gd name="connsiteX0" fmla="*/ 0 w 292104"/>
                        <a:gd name="connsiteY0" fmla="*/ 85570 h 342032"/>
                        <a:gd name="connsiteX1" fmla="*/ 146174 w 292104"/>
                        <a:gd name="connsiteY1" fmla="*/ 0 h 342032"/>
                        <a:gd name="connsiteX2" fmla="*/ 292104 w 292104"/>
                        <a:gd name="connsiteY2" fmla="*/ 85570 h 342032"/>
                        <a:gd name="connsiteX3" fmla="*/ 292104 w 292104"/>
                        <a:gd name="connsiteY3" fmla="*/ 256710 h 342032"/>
                        <a:gd name="connsiteX4" fmla="*/ 146174 w 292104"/>
                        <a:gd name="connsiteY4" fmla="*/ 342033 h 342032"/>
                        <a:gd name="connsiteX5" fmla="*/ 0 w 292104"/>
                        <a:gd name="connsiteY5" fmla="*/ 256710 h 3420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2104" h="342032">
                          <a:moveTo>
                            <a:pt x="0" y="85570"/>
                          </a:moveTo>
                          <a:lnTo>
                            <a:pt x="146174" y="0"/>
                          </a:lnTo>
                          <a:lnTo>
                            <a:pt x="292104" y="85570"/>
                          </a:lnTo>
                          <a:lnTo>
                            <a:pt x="292104" y="256710"/>
                          </a:lnTo>
                          <a:lnTo>
                            <a:pt x="146174" y="342033"/>
                          </a:lnTo>
                          <a:lnTo>
                            <a:pt x="0" y="25671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00" name="Forma Livre: Forma 1599">
                      <a:extLst>
                        <a:ext uri="{FF2B5EF4-FFF2-40B4-BE49-F238E27FC236}">
                          <a16:creationId xmlns:a16="http://schemas.microsoft.com/office/drawing/2014/main" id="{A197F815-EF66-5772-216B-24B9718AAF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9504" y="2886396"/>
                      <a:ext cx="270385" cy="316559"/>
                    </a:xfrm>
                    <a:custGeom>
                      <a:avLst/>
                      <a:gdLst>
                        <a:gd name="connsiteX0" fmla="*/ 0 w 270385"/>
                        <a:gd name="connsiteY0" fmla="*/ 79140 h 316559"/>
                        <a:gd name="connsiteX1" fmla="*/ 135193 w 270385"/>
                        <a:gd name="connsiteY1" fmla="*/ 0 h 316559"/>
                        <a:gd name="connsiteX2" fmla="*/ 270385 w 270385"/>
                        <a:gd name="connsiteY2" fmla="*/ 79140 h 316559"/>
                        <a:gd name="connsiteX3" fmla="*/ 270385 w 270385"/>
                        <a:gd name="connsiteY3" fmla="*/ 237420 h 316559"/>
                        <a:gd name="connsiteX4" fmla="*/ 135193 w 270385"/>
                        <a:gd name="connsiteY4" fmla="*/ 316560 h 316559"/>
                        <a:gd name="connsiteX5" fmla="*/ 0 w 270385"/>
                        <a:gd name="connsiteY5" fmla="*/ 237420 h 316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0385" h="316559">
                          <a:moveTo>
                            <a:pt x="0" y="79140"/>
                          </a:moveTo>
                          <a:lnTo>
                            <a:pt x="135193" y="0"/>
                          </a:lnTo>
                          <a:lnTo>
                            <a:pt x="270385" y="79140"/>
                          </a:lnTo>
                          <a:lnTo>
                            <a:pt x="270385" y="237420"/>
                          </a:lnTo>
                          <a:lnTo>
                            <a:pt x="135193" y="316560"/>
                          </a:lnTo>
                          <a:lnTo>
                            <a:pt x="0" y="23742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40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</p:grpSp>
        </p:grpSp>
      </p:grpSp>
      <p:grpSp>
        <p:nvGrpSpPr>
          <p:cNvPr id="1601" name="Gráfico 4">
            <a:extLst>
              <a:ext uri="{FF2B5EF4-FFF2-40B4-BE49-F238E27FC236}">
                <a16:creationId xmlns:a16="http://schemas.microsoft.com/office/drawing/2014/main" id="{4E441EA5-8455-62F9-50AA-8F3C62EDA84C}"/>
              </a:ext>
            </a:extLst>
          </p:cNvPr>
          <p:cNvGrpSpPr/>
          <p:nvPr/>
        </p:nvGrpSpPr>
        <p:grpSpPr>
          <a:xfrm>
            <a:off x="644961" y="1783631"/>
            <a:ext cx="3272444" cy="3316457"/>
            <a:chOff x="644961" y="1783631"/>
            <a:chExt cx="3272444" cy="3316457"/>
          </a:xfrm>
        </p:grpSpPr>
        <p:sp>
          <p:nvSpPr>
            <p:cNvPr id="1602" name="Forma Livre: Forma 1601">
              <a:extLst>
                <a:ext uri="{FF2B5EF4-FFF2-40B4-BE49-F238E27FC236}">
                  <a16:creationId xmlns:a16="http://schemas.microsoft.com/office/drawing/2014/main" id="{FB5CAFDE-EF8D-E11B-8C2E-8929491AC4C4}"/>
                </a:ext>
              </a:extLst>
            </p:cNvPr>
            <p:cNvSpPr/>
            <p:nvPr/>
          </p:nvSpPr>
          <p:spPr>
            <a:xfrm>
              <a:off x="644961" y="1783631"/>
              <a:ext cx="3272444" cy="3316457"/>
            </a:xfrm>
            <a:custGeom>
              <a:avLst/>
              <a:gdLst>
                <a:gd name="connsiteX0" fmla="*/ 3272445 w 3272444"/>
                <a:gd name="connsiteY0" fmla="*/ 1658229 h 3316457"/>
                <a:gd name="connsiteX1" fmla="*/ 1636222 w 3272444"/>
                <a:gd name="connsiteY1" fmla="*/ 3316458 h 3316457"/>
                <a:gd name="connsiteX2" fmla="*/ 0 w 3272444"/>
                <a:gd name="connsiteY2" fmla="*/ 1658229 h 3316457"/>
                <a:gd name="connsiteX3" fmla="*/ 1636222 w 3272444"/>
                <a:gd name="connsiteY3" fmla="*/ 0 h 3316457"/>
                <a:gd name="connsiteX4" fmla="*/ 3272445 w 3272444"/>
                <a:gd name="connsiteY4" fmla="*/ 1658229 h 331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2444" h="3316457">
                  <a:moveTo>
                    <a:pt x="3272445" y="1658229"/>
                  </a:moveTo>
                  <a:cubicBezTo>
                    <a:pt x="3272445" y="2574043"/>
                    <a:pt x="2539883" y="3316458"/>
                    <a:pt x="1636222" y="3316458"/>
                  </a:cubicBezTo>
                  <a:cubicBezTo>
                    <a:pt x="732562" y="3316458"/>
                    <a:pt x="0" y="2574044"/>
                    <a:pt x="0" y="1658229"/>
                  </a:cubicBezTo>
                  <a:cubicBezTo>
                    <a:pt x="0" y="742414"/>
                    <a:pt x="732562" y="0"/>
                    <a:pt x="1636222" y="0"/>
                  </a:cubicBezTo>
                  <a:cubicBezTo>
                    <a:pt x="2539883" y="0"/>
                    <a:pt x="3272445" y="742414"/>
                    <a:pt x="3272445" y="1658229"/>
                  </a:cubicBezTo>
                  <a:close/>
                </a:path>
              </a:pathLst>
            </a:custGeom>
            <a:solidFill>
              <a:srgbClr val="ADACAA"/>
            </a:solidFill>
            <a:ln w="24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03" name="Forma Livre: Forma 1602">
              <a:extLst>
                <a:ext uri="{FF2B5EF4-FFF2-40B4-BE49-F238E27FC236}">
                  <a16:creationId xmlns:a16="http://schemas.microsoft.com/office/drawing/2014/main" id="{332495B5-B7FA-C699-68E1-B993755D85EF}"/>
                </a:ext>
              </a:extLst>
            </p:cNvPr>
            <p:cNvSpPr/>
            <p:nvPr/>
          </p:nvSpPr>
          <p:spPr>
            <a:xfrm>
              <a:off x="817490" y="1958480"/>
              <a:ext cx="2927385" cy="2966757"/>
            </a:xfrm>
            <a:custGeom>
              <a:avLst/>
              <a:gdLst>
                <a:gd name="connsiteX0" fmla="*/ 2927386 w 2927385"/>
                <a:gd name="connsiteY0" fmla="*/ 1483379 h 2966757"/>
                <a:gd name="connsiteX1" fmla="*/ 1463693 w 2927385"/>
                <a:gd name="connsiteY1" fmla="*/ 2966758 h 2966757"/>
                <a:gd name="connsiteX2" fmla="*/ 0 w 2927385"/>
                <a:gd name="connsiteY2" fmla="*/ 1483379 h 2966757"/>
                <a:gd name="connsiteX3" fmla="*/ 1463693 w 2927385"/>
                <a:gd name="connsiteY3" fmla="*/ 0 h 2966757"/>
                <a:gd name="connsiteX4" fmla="*/ 2927386 w 2927385"/>
                <a:gd name="connsiteY4" fmla="*/ 1483379 h 296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7385" h="2966757">
                  <a:moveTo>
                    <a:pt x="2927386" y="1483379"/>
                  </a:moveTo>
                  <a:cubicBezTo>
                    <a:pt x="2927386" y="2302627"/>
                    <a:pt x="2272068" y="2966758"/>
                    <a:pt x="1463693" y="2966758"/>
                  </a:cubicBezTo>
                  <a:cubicBezTo>
                    <a:pt x="655318" y="2966758"/>
                    <a:pt x="0" y="2302627"/>
                    <a:pt x="0" y="1483379"/>
                  </a:cubicBezTo>
                  <a:cubicBezTo>
                    <a:pt x="0" y="664132"/>
                    <a:pt x="655318" y="0"/>
                    <a:pt x="1463693" y="0"/>
                  </a:cubicBezTo>
                  <a:cubicBezTo>
                    <a:pt x="2272068" y="0"/>
                    <a:pt x="2927386" y="664131"/>
                    <a:pt x="2927386" y="148337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ECEDEE"/>
                </a:gs>
                <a:gs pos="100000">
                  <a:srgbClr val="DADCDE"/>
                </a:gs>
              </a:gsLst>
              <a:lin ang="0" scaled="1"/>
            </a:gradFill>
            <a:ln w="24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04" name="Forma Livre: Forma 1603">
              <a:extLst>
                <a:ext uri="{FF2B5EF4-FFF2-40B4-BE49-F238E27FC236}">
                  <a16:creationId xmlns:a16="http://schemas.microsoft.com/office/drawing/2014/main" id="{9512AFB1-B6D1-5D5B-48B3-FE635CCEFFC8}"/>
                </a:ext>
              </a:extLst>
            </p:cNvPr>
            <p:cNvSpPr/>
            <p:nvPr/>
          </p:nvSpPr>
          <p:spPr>
            <a:xfrm>
              <a:off x="881182" y="2023029"/>
              <a:ext cx="2800002" cy="2837660"/>
            </a:xfrm>
            <a:custGeom>
              <a:avLst/>
              <a:gdLst>
                <a:gd name="connsiteX0" fmla="*/ 2800002 w 2800002"/>
                <a:gd name="connsiteY0" fmla="*/ 1418831 h 2837660"/>
                <a:gd name="connsiteX1" fmla="*/ 1400001 w 2800002"/>
                <a:gd name="connsiteY1" fmla="*/ 2837661 h 2837660"/>
                <a:gd name="connsiteX2" fmla="*/ 0 w 2800002"/>
                <a:gd name="connsiteY2" fmla="*/ 1418831 h 2837660"/>
                <a:gd name="connsiteX3" fmla="*/ 1400001 w 2800002"/>
                <a:gd name="connsiteY3" fmla="*/ 0 h 2837660"/>
                <a:gd name="connsiteX4" fmla="*/ 2800002 w 2800002"/>
                <a:gd name="connsiteY4" fmla="*/ 1418831 h 283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0002" h="2837660">
                  <a:moveTo>
                    <a:pt x="2800002" y="1418831"/>
                  </a:moveTo>
                  <a:cubicBezTo>
                    <a:pt x="2800002" y="2202429"/>
                    <a:pt x="2173200" y="2837661"/>
                    <a:pt x="1400001" y="2837661"/>
                  </a:cubicBezTo>
                  <a:cubicBezTo>
                    <a:pt x="626802" y="2837661"/>
                    <a:pt x="0" y="2202429"/>
                    <a:pt x="0" y="1418831"/>
                  </a:cubicBezTo>
                  <a:cubicBezTo>
                    <a:pt x="0" y="635232"/>
                    <a:pt x="626802" y="0"/>
                    <a:pt x="1400001" y="0"/>
                  </a:cubicBezTo>
                  <a:cubicBezTo>
                    <a:pt x="2173200" y="0"/>
                    <a:pt x="2800002" y="635232"/>
                    <a:pt x="2800002" y="141883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ECEDEE"/>
                </a:gs>
                <a:gs pos="100000">
                  <a:srgbClr val="DADCDE"/>
                </a:gs>
              </a:gsLst>
              <a:lin ang="10782441" scaled="1"/>
            </a:gradFill>
            <a:ln w="24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A5ABAD8-3848-49F7-994E-FCF1C26B5BDF}"/>
              </a:ext>
            </a:extLst>
          </p:cNvPr>
          <p:cNvGrpSpPr/>
          <p:nvPr/>
        </p:nvGrpSpPr>
        <p:grpSpPr>
          <a:xfrm>
            <a:off x="639661" y="1677071"/>
            <a:ext cx="3341077" cy="3378207"/>
            <a:chOff x="1776248" y="1537454"/>
            <a:chExt cx="3783091" cy="3783091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2BBD0F16-8E12-49E4-8464-CB9C1F993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76248" y="1537454"/>
              <a:ext cx="3783091" cy="3783091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045B5A9-6473-420A-AC1D-88FF2D842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976" y="2972906"/>
              <a:ext cx="2781633" cy="912187"/>
            </a:xfrm>
            <a:prstGeom prst="rect">
              <a:avLst/>
            </a:prstGeom>
          </p:spPr>
        </p:pic>
      </p:grpSp>
      <p:sp>
        <p:nvSpPr>
          <p:cNvPr id="8" name="CaixaDeTexto 1">
            <a:extLst>
              <a:ext uri="{FF2B5EF4-FFF2-40B4-BE49-F238E27FC236}">
                <a16:creationId xmlns:a16="http://schemas.microsoft.com/office/drawing/2014/main" id="{1B49A776-B0BA-4525-A953-D740A2494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818" y="529227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2060"/>
                </a:solidFill>
                <a:latin typeface="Arial" charset="0"/>
              </a:rPr>
              <a:t>Pelo Fortalecimento da Competitividade do Setor Eletroeletrônico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48EEB-CE6D-4CA8-94B1-797DE0D76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675" y="6073271"/>
            <a:ext cx="587828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  <a:latin typeface="Calibri" pitchFamily="34" charset="0"/>
              </a:rPr>
              <a:t>www.</a:t>
            </a:r>
            <a:r>
              <a:rPr lang="pt-BR" sz="3600" b="1" dirty="0">
                <a:solidFill>
                  <a:srgbClr val="002060"/>
                </a:solidFill>
              </a:rPr>
              <a:t>abinee.org.br</a:t>
            </a:r>
            <a:endParaRPr lang="pt-BR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7930DB07-9C03-4576-9DB6-27E567426ADF}"/>
              </a:ext>
            </a:extLst>
          </p:cNvPr>
          <p:cNvSpPr/>
          <p:nvPr/>
        </p:nvSpPr>
        <p:spPr>
          <a:xfrm rot="5400000">
            <a:off x="4446535" y="1347101"/>
            <a:ext cx="535489" cy="468475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11" name="Hexágono 10">
            <a:extLst>
              <a:ext uri="{FF2B5EF4-FFF2-40B4-BE49-F238E27FC236}">
                <a16:creationId xmlns:a16="http://schemas.microsoft.com/office/drawing/2014/main" id="{F4C69A8F-6C32-4D99-8CBE-F459D42CAEC1}"/>
              </a:ext>
            </a:extLst>
          </p:cNvPr>
          <p:cNvSpPr/>
          <p:nvPr/>
        </p:nvSpPr>
        <p:spPr>
          <a:xfrm rot="5400000">
            <a:off x="4092159" y="1973593"/>
            <a:ext cx="535489" cy="468475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13" name="Hexágono 12">
            <a:extLst>
              <a:ext uri="{FF2B5EF4-FFF2-40B4-BE49-F238E27FC236}">
                <a16:creationId xmlns:a16="http://schemas.microsoft.com/office/drawing/2014/main" id="{D2C2BBA8-F4FB-4758-9901-4157BA020337}"/>
              </a:ext>
            </a:extLst>
          </p:cNvPr>
          <p:cNvSpPr/>
          <p:nvPr/>
        </p:nvSpPr>
        <p:spPr>
          <a:xfrm rot="5400000">
            <a:off x="928337" y="1271921"/>
            <a:ext cx="652436" cy="557940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rgbClr val="5B91AA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16" name="Hexágono 15">
            <a:extLst>
              <a:ext uri="{FF2B5EF4-FFF2-40B4-BE49-F238E27FC236}">
                <a16:creationId xmlns:a16="http://schemas.microsoft.com/office/drawing/2014/main" id="{204D40B9-BBCA-48C6-84EF-E9D45C8B3034}"/>
              </a:ext>
            </a:extLst>
          </p:cNvPr>
          <p:cNvSpPr/>
          <p:nvPr/>
        </p:nvSpPr>
        <p:spPr>
          <a:xfrm rot="5400000">
            <a:off x="238356" y="1332442"/>
            <a:ext cx="325453" cy="27948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548BA5"/>
          </a:solidFill>
          <a:ln w="19050">
            <a:solidFill>
              <a:srgbClr val="588BA8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7" name="Hexágono 16">
            <a:extLst>
              <a:ext uri="{FF2B5EF4-FFF2-40B4-BE49-F238E27FC236}">
                <a16:creationId xmlns:a16="http://schemas.microsoft.com/office/drawing/2014/main" id="{58C826D3-FEB3-4ED2-8FDD-823279287E27}"/>
              </a:ext>
            </a:extLst>
          </p:cNvPr>
          <p:cNvSpPr/>
          <p:nvPr/>
        </p:nvSpPr>
        <p:spPr>
          <a:xfrm rot="5400000">
            <a:off x="3913545" y="1500253"/>
            <a:ext cx="325453" cy="27948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8" name="Hexágono 17">
            <a:extLst>
              <a:ext uri="{FF2B5EF4-FFF2-40B4-BE49-F238E27FC236}">
                <a16:creationId xmlns:a16="http://schemas.microsoft.com/office/drawing/2014/main" id="{2EC1CBF0-AF0D-4D0B-98FA-8ECF96BB108E}"/>
              </a:ext>
            </a:extLst>
          </p:cNvPr>
          <p:cNvSpPr/>
          <p:nvPr/>
        </p:nvSpPr>
        <p:spPr>
          <a:xfrm rot="5400000">
            <a:off x="3391775" y="5424324"/>
            <a:ext cx="217569" cy="162517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C9B197E5-D91C-4A6D-B2CC-DBE18EFE11A2}"/>
              </a:ext>
            </a:extLst>
          </p:cNvPr>
          <p:cNvSpPr/>
          <p:nvPr/>
        </p:nvSpPr>
        <p:spPr>
          <a:xfrm rot="5400000">
            <a:off x="773838" y="5800978"/>
            <a:ext cx="169913" cy="14591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548BA5"/>
          </a:solidFill>
          <a:ln w="19050">
            <a:solidFill>
              <a:srgbClr val="588BA8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BCF3EA24-CD38-48FC-8CBF-538FF6C681AC}"/>
              </a:ext>
            </a:extLst>
          </p:cNvPr>
          <p:cNvSpPr/>
          <p:nvPr/>
        </p:nvSpPr>
        <p:spPr>
          <a:xfrm rot="5400000">
            <a:off x="919753" y="6185456"/>
            <a:ext cx="169913" cy="145915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rgbClr val="588BA8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C2FE952-9728-4DA5-A7EB-80C744991816}"/>
              </a:ext>
            </a:extLst>
          </p:cNvPr>
          <p:cNvSpPr/>
          <p:nvPr/>
        </p:nvSpPr>
        <p:spPr>
          <a:xfrm rot="5400000">
            <a:off x="1366588" y="328189"/>
            <a:ext cx="200523" cy="184485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rgbClr val="5B91AA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F40A8CE-3648-BD21-8692-6B3889DCA552}"/>
              </a:ext>
            </a:extLst>
          </p:cNvPr>
          <p:cNvSpPr txBox="1"/>
          <p:nvPr/>
        </p:nvSpPr>
        <p:spPr>
          <a:xfrm>
            <a:off x="5126331" y="489904"/>
            <a:ext cx="7027611" cy="2554545"/>
          </a:xfrm>
          <a:prstGeom prst="rect">
            <a:avLst/>
          </a:prstGeom>
          <a:solidFill>
            <a:srgbClr val="3C4B74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pt-BR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Seminário: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estabelecer uma indústria de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semicondutores no Brasil</a:t>
            </a:r>
          </a:p>
          <a:p>
            <a:pPr algn="ctr">
              <a:defRPr/>
            </a:pPr>
            <a:endParaRPr lang="pt-BR" sz="24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Federação Nacional dos Engenheiros, 28 nov. 2023</a:t>
            </a:r>
          </a:p>
          <a:p>
            <a:pPr algn="ctr">
              <a:defRPr/>
            </a:pPr>
            <a:endParaRPr lang="pt-BR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FF6F4259-D519-CBEF-70A8-C246A3C45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587" y="3735664"/>
            <a:ext cx="6017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2400" b="1" dirty="0">
                <a:solidFill>
                  <a:srgbClr val="002060"/>
                </a:solidFill>
                <a:latin typeface="+mn-lt"/>
              </a:rPr>
              <a:t>Eng. Israel M. Guratti</a:t>
            </a:r>
          </a:p>
          <a:p>
            <a:pPr algn="ctr" eaLnBrk="1" hangingPunct="1"/>
            <a:r>
              <a:rPr lang="pt-BR" sz="2400" b="1" dirty="0">
                <a:solidFill>
                  <a:srgbClr val="002060"/>
                </a:solidFill>
                <a:latin typeface="+mn-lt"/>
              </a:rPr>
              <a:t>Gerente de Tecnologia e Política Industrial</a:t>
            </a:r>
          </a:p>
        </p:txBody>
      </p:sp>
    </p:spTree>
    <p:extLst>
      <p:ext uri="{BB962C8B-B14F-4D97-AF65-F5344CB8AC3E}">
        <p14:creationId xmlns:p14="http://schemas.microsoft.com/office/powerpoint/2010/main" val="331317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2036F30-D454-4C83-36CA-A6C57F78A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810" y="301845"/>
            <a:ext cx="8229600" cy="936104"/>
          </a:xfrm>
        </p:spPr>
        <p:txBody>
          <a:bodyPr>
            <a:noAutofit/>
          </a:bodyPr>
          <a:lstStyle/>
          <a:p>
            <a:pPr algn="r">
              <a:defRPr/>
            </a:pP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latin typeface="+mn-lt"/>
              </a:rPr>
              <a:t>Principais Produtos </a:t>
            </a:r>
            <a:br>
              <a:rPr lang="pt-BR" sz="2800" b="1" i="1" dirty="0">
                <a:solidFill>
                  <a:schemeClr val="bg1"/>
                </a:solidFill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latin typeface="+mn-lt"/>
              </a:rPr>
              <a:t>Elétricos e Eletrônicos Importados</a:t>
            </a:r>
            <a:endParaRPr lang="pt-BR" sz="2800" b="1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CBFADF8-07C7-C8C8-32A8-2B9517756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3" t="31957" r="2751" b="11189"/>
          <a:stretch/>
        </p:blipFill>
        <p:spPr>
          <a:xfrm>
            <a:off x="0" y="1662628"/>
            <a:ext cx="12030601" cy="530776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D704760-DFB9-03D7-9A4A-221137DC268B}"/>
              </a:ext>
            </a:extLst>
          </p:cNvPr>
          <p:cNvSpPr/>
          <p:nvPr/>
        </p:nvSpPr>
        <p:spPr>
          <a:xfrm>
            <a:off x="101014" y="2518049"/>
            <a:ext cx="11795284" cy="829000"/>
          </a:xfrm>
          <a:prstGeom prst="rect">
            <a:avLst/>
          </a:prstGeom>
          <a:noFill/>
          <a:ln w="57150" cmpd="sng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06428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2036F30-D454-4C83-36CA-A6C57F78A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810" y="301845"/>
            <a:ext cx="8229600" cy="936104"/>
          </a:xfrm>
        </p:spPr>
        <p:txBody>
          <a:bodyPr>
            <a:noAutofit/>
          </a:bodyPr>
          <a:lstStyle/>
          <a:p>
            <a:pPr algn="r">
              <a:defRPr/>
            </a:pP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Origem das importações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(ano 2022)</a:t>
            </a:r>
            <a:endParaRPr lang="pt-BR" sz="2800" b="1" dirty="0">
              <a:solidFill>
                <a:schemeClr val="bg1"/>
              </a:solidFill>
              <a:effectLst/>
              <a:latin typeface="+mn-lt"/>
            </a:endParaRPr>
          </a:p>
        </p:txBody>
      </p:sp>
      <p:graphicFrame>
        <p:nvGraphicFramePr>
          <p:cNvPr id="4" name="Espaço Reservado para Conteúdo 4">
            <a:extLst>
              <a:ext uri="{FF2B5EF4-FFF2-40B4-BE49-F238E27FC236}">
                <a16:creationId xmlns:a16="http://schemas.microsoft.com/office/drawing/2014/main" id="{66FEF9F2-1616-FBA1-4DF3-C01329B452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37517"/>
              </p:ext>
            </p:extLst>
          </p:nvPr>
        </p:nvGraphicFramePr>
        <p:xfrm>
          <a:off x="914401" y="1774789"/>
          <a:ext cx="10043102" cy="4636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 Box 4">
            <a:extLst>
              <a:ext uri="{FF2B5EF4-FFF2-40B4-BE49-F238E27FC236}">
                <a16:creationId xmlns:a16="http://schemas.microsoft.com/office/drawing/2014/main" id="{711AB540-19B7-065D-D0F5-D5630719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614" y="6371489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pt-BR" b="1" dirty="0">
                <a:latin typeface="Calibri" pitchFamily="34" charset="0"/>
                <a:cs typeface="Calibri" pitchFamily="34" charset="0"/>
              </a:rPr>
              <a:t>Fonte: SECEX/MDIC</a:t>
            </a:r>
          </a:p>
        </p:txBody>
      </p:sp>
    </p:spTree>
    <p:extLst>
      <p:ext uri="{BB962C8B-B14F-4D97-AF65-F5344CB8AC3E}">
        <p14:creationId xmlns:p14="http://schemas.microsoft.com/office/powerpoint/2010/main" val="322598298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2036F30-D454-4C83-36CA-A6C57F78A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2985" y="321473"/>
            <a:ext cx="8229600" cy="936104"/>
          </a:xfrm>
        </p:spPr>
        <p:txBody>
          <a:bodyPr>
            <a:noAutofit/>
          </a:bodyPr>
          <a:lstStyle/>
          <a:p>
            <a:pPr algn="r">
              <a:defRPr/>
            </a:pP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Dificuldades na aquisição de 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matérias-primas e semicondutores 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400" b="1" i="1" dirty="0">
                <a:solidFill>
                  <a:schemeClr val="bg1"/>
                </a:solidFill>
                <a:effectLst/>
                <a:latin typeface="+mn-lt"/>
              </a:rPr>
              <a:t>(percentual de empresas participantes nas pesquisas)</a:t>
            </a:r>
            <a:endParaRPr lang="pt-BR" sz="2800" b="1" dirty="0">
              <a:solidFill>
                <a:schemeClr val="bg1"/>
              </a:solidFill>
              <a:effectLst/>
              <a:latin typeface="+mn-lt"/>
            </a:endParaRPr>
          </a:p>
        </p:txBody>
      </p:sp>
      <p:graphicFrame>
        <p:nvGraphicFramePr>
          <p:cNvPr id="3" name="Espaço Reservado para Conteúdo 4">
            <a:extLst>
              <a:ext uri="{FF2B5EF4-FFF2-40B4-BE49-F238E27FC236}">
                <a16:creationId xmlns:a16="http://schemas.microsoft.com/office/drawing/2014/main" id="{5330C4B5-0AA6-62AC-2E24-E142966463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379933"/>
              </p:ext>
            </p:extLst>
          </p:nvPr>
        </p:nvGraphicFramePr>
        <p:xfrm>
          <a:off x="6918247" y="2873864"/>
          <a:ext cx="4328676" cy="3864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7B9B220-FEB1-E834-5BB6-C8420043E29C}"/>
              </a:ext>
            </a:extLst>
          </p:cNvPr>
          <p:cNvSpPr txBox="1"/>
          <p:nvPr/>
        </p:nvSpPr>
        <p:spPr>
          <a:xfrm>
            <a:off x="7049762" y="1967559"/>
            <a:ext cx="4279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Previsão de normalidade no abastecimento de semicondutores</a:t>
            </a:r>
          </a:p>
          <a:p>
            <a:pPr algn="ctr"/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(percentual de empresas)</a:t>
            </a:r>
            <a:endParaRPr lang="pt-BR" sz="16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899C49A-42B1-E1C4-63BB-99BAE6C274B3}"/>
              </a:ext>
            </a:extLst>
          </p:cNvPr>
          <p:cNvSpPr txBox="1"/>
          <p:nvPr/>
        </p:nvSpPr>
        <p:spPr>
          <a:xfrm>
            <a:off x="3591035" y="1656066"/>
            <a:ext cx="2763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Percentual de empresas com dificuldades na aquisição de 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semicondutores</a:t>
            </a:r>
          </a:p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(média)</a:t>
            </a:r>
            <a:endParaRPr lang="pt-BR" b="1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4FCFF59-AFD4-2A60-355A-7BAF28FB7AA8}"/>
              </a:ext>
            </a:extLst>
          </p:cNvPr>
          <p:cNvGrpSpPr/>
          <p:nvPr/>
        </p:nvGrpSpPr>
        <p:grpSpPr>
          <a:xfrm>
            <a:off x="4070206" y="3454946"/>
            <a:ext cx="1821012" cy="2675745"/>
            <a:chOff x="3239434" y="2509572"/>
            <a:chExt cx="2723074" cy="4248956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F7E1F5D6-51B4-455D-9D2D-E71890D832D8}"/>
                </a:ext>
              </a:extLst>
            </p:cNvPr>
            <p:cNvGrpSpPr/>
            <p:nvPr/>
          </p:nvGrpSpPr>
          <p:grpSpPr>
            <a:xfrm>
              <a:off x="3385613" y="2509572"/>
              <a:ext cx="2173183" cy="1340981"/>
              <a:chOff x="541594" y="3710846"/>
              <a:chExt cx="2173183" cy="1340981"/>
            </a:xfrm>
          </p:grpSpPr>
          <p:grpSp>
            <p:nvGrpSpPr>
              <p:cNvPr id="28" name="Agrupar 27">
                <a:extLst>
                  <a:ext uri="{FF2B5EF4-FFF2-40B4-BE49-F238E27FC236}">
                    <a16:creationId xmlns:a16="http://schemas.microsoft.com/office/drawing/2014/main" id="{7F4A077E-547D-DB95-D7F2-7BBAAC847310}"/>
                  </a:ext>
                </a:extLst>
              </p:cNvPr>
              <p:cNvGrpSpPr/>
              <p:nvPr/>
            </p:nvGrpSpPr>
            <p:grpSpPr>
              <a:xfrm>
                <a:off x="850687" y="4160287"/>
                <a:ext cx="1440180" cy="891540"/>
                <a:chOff x="959421" y="4137573"/>
                <a:chExt cx="1440180" cy="891540"/>
              </a:xfrm>
            </p:grpSpPr>
            <p:sp>
              <p:nvSpPr>
                <p:cNvPr id="30" name="Fluxograma: Fita Perfurada 29">
                  <a:extLst>
                    <a:ext uri="{FF2B5EF4-FFF2-40B4-BE49-F238E27FC236}">
                      <a16:creationId xmlns:a16="http://schemas.microsoft.com/office/drawing/2014/main" id="{B928B8DD-7B30-F0E9-2D3E-5B7853FC10A1}"/>
                    </a:ext>
                  </a:extLst>
                </p:cNvPr>
                <p:cNvSpPr/>
                <p:nvPr/>
              </p:nvSpPr>
              <p:spPr>
                <a:xfrm>
                  <a:off x="959421" y="4137573"/>
                  <a:ext cx="1440180" cy="891540"/>
                </a:xfrm>
                <a:prstGeom prst="flowChartPunchedTap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CaixaDeTexto 30">
                  <a:extLst>
                    <a:ext uri="{FF2B5EF4-FFF2-40B4-BE49-F238E27FC236}">
                      <a16:creationId xmlns:a16="http://schemas.microsoft.com/office/drawing/2014/main" id="{31BBCE49-3E7B-9DAB-5792-A17143ED6521}"/>
                    </a:ext>
                  </a:extLst>
                </p:cNvPr>
                <p:cNvSpPr txBox="1"/>
                <p:nvPr/>
              </p:nvSpPr>
              <p:spPr>
                <a:xfrm>
                  <a:off x="1295493" y="4326538"/>
                  <a:ext cx="1082486" cy="537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71%</a:t>
                  </a:r>
                </a:p>
              </p:txBody>
            </p:sp>
          </p:grp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179F470B-EB5D-A687-76FA-DD9352C36492}"/>
                  </a:ext>
                </a:extLst>
              </p:cNvPr>
              <p:cNvSpPr txBox="1"/>
              <p:nvPr/>
            </p:nvSpPr>
            <p:spPr>
              <a:xfrm>
                <a:off x="541594" y="3710846"/>
                <a:ext cx="2173183" cy="48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1º Sem 2022</a:t>
                </a:r>
              </a:p>
            </p:txBody>
          </p:sp>
        </p:grp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164A5B48-0BC9-0764-14C3-706119C63FD1}"/>
                </a:ext>
              </a:extLst>
            </p:cNvPr>
            <p:cNvGrpSpPr/>
            <p:nvPr/>
          </p:nvGrpSpPr>
          <p:grpSpPr>
            <a:xfrm>
              <a:off x="3561898" y="3977705"/>
              <a:ext cx="1820610" cy="1356197"/>
              <a:chOff x="700824" y="5177837"/>
              <a:chExt cx="1820610" cy="1356197"/>
            </a:xfrm>
          </p:grpSpPr>
          <p:grpSp>
            <p:nvGrpSpPr>
              <p:cNvPr id="24" name="Agrupar 23">
                <a:extLst>
                  <a:ext uri="{FF2B5EF4-FFF2-40B4-BE49-F238E27FC236}">
                    <a16:creationId xmlns:a16="http://schemas.microsoft.com/office/drawing/2014/main" id="{FD637BC8-2B41-3ABF-267A-9237C9175B9C}"/>
                  </a:ext>
                </a:extLst>
              </p:cNvPr>
              <p:cNvGrpSpPr/>
              <p:nvPr/>
            </p:nvGrpSpPr>
            <p:grpSpPr>
              <a:xfrm>
                <a:off x="860055" y="5642494"/>
                <a:ext cx="1440180" cy="891540"/>
                <a:chOff x="1005340" y="5637510"/>
                <a:chExt cx="1440180" cy="891540"/>
              </a:xfrm>
            </p:grpSpPr>
            <p:sp>
              <p:nvSpPr>
                <p:cNvPr id="26" name="Fluxograma: Fita Perfurada 25">
                  <a:extLst>
                    <a:ext uri="{FF2B5EF4-FFF2-40B4-BE49-F238E27FC236}">
                      <a16:creationId xmlns:a16="http://schemas.microsoft.com/office/drawing/2014/main" id="{9DB35BE2-2ED8-F4DA-3DA0-DEF0C947F226}"/>
                    </a:ext>
                  </a:extLst>
                </p:cNvPr>
                <p:cNvSpPr/>
                <p:nvPr/>
              </p:nvSpPr>
              <p:spPr>
                <a:xfrm>
                  <a:off x="1005340" y="5637510"/>
                  <a:ext cx="1440180" cy="891540"/>
                </a:xfrm>
                <a:prstGeom prst="flowChartPunchedTap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7" name="CaixaDeTexto 26">
                  <a:extLst>
                    <a:ext uri="{FF2B5EF4-FFF2-40B4-BE49-F238E27FC236}">
                      <a16:creationId xmlns:a16="http://schemas.microsoft.com/office/drawing/2014/main" id="{316291F7-9E5A-1352-4754-7AA3389DF36C}"/>
                    </a:ext>
                  </a:extLst>
                </p:cNvPr>
                <p:cNvSpPr txBox="1"/>
                <p:nvPr/>
              </p:nvSpPr>
              <p:spPr>
                <a:xfrm>
                  <a:off x="1314989" y="5850035"/>
                  <a:ext cx="1065430" cy="537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62%</a:t>
                  </a:r>
                </a:p>
              </p:txBody>
            </p:sp>
          </p:grp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C6B8FE75-D5CA-D476-43DD-4832087E4FFC}"/>
                  </a:ext>
                </a:extLst>
              </p:cNvPr>
              <p:cNvSpPr txBox="1"/>
              <p:nvPr/>
            </p:nvSpPr>
            <p:spPr>
              <a:xfrm>
                <a:off x="700824" y="5177837"/>
                <a:ext cx="1820610" cy="48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2º Sem 2022</a:t>
                </a: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65367A1A-DB71-AF72-771B-E4F95729E2EB}"/>
                </a:ext>
              </a:extLst>
            </p:cNvPr>
            <p:cNvGrpSpPr/>
            <p:nvPr/>
          </p:nvGrpSpPr>
          <p:grpSpPr>
            <a:xfrm>
              <a:off x="3239434" y="5388107"/>
              <a:ext cx="2723074" cy="1370421"/>
              <a:chOff x="426401" y="5163613"/>
              <a:chExt cx="2723074" cy="1370421"/>
            </a:xfrm>
          </p:grpSpPr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5E39A188-8E88-5BC7-667E-DD7E3B35E9E5}"/>
                  </a:ext>
                </a:extLst>
              </p:cNvPr>
              <p:cNvGrpSpPr/>
              <p:nvPr/>
            </p:nvGrpSpPr>
            <p:grpSpPr>
              <a:xfrm>
                <a:off x="860055" y="5642494"/>
                <a:ext cx="1440180" cy="891540"/>
                <a:chOff x="1005340" y="5637510"/>
                <a:chExt cx="1440180" cy="891540"/>
              </a:xfrm>
            </p:grpSpPr>
            <p:sp>
              <p:nvSpPr>
                <p:cNvPr id="18" name="Fluxograma: Fita Perfurada 17">
                  <a:extLst>
                    <a:ext uri="{FF2B5EF4-FFF2-40B4-BE49-F238E27FC236}">
                      <a16:creationId xmlns:a16="http://schemas.microsoft.com/office/drawing/2014/main" id="{188D39A9-967C-3B97-7BDE-55B7546D8AAA}"/>
                    </a:ext>
                  </a:extLst>
                </p:cNvPr>
                <p:cNvSpPr/>
                <p:nvPr/>
              </p:nvSpPr>
              <p:spPr>
                <a:xfrm>
                  <a:off x="1005340" y="5637510"/>
                  <a:ext cx="1440180" cy="891540"/>
                </a:xfrm>
                <a:prstGeom prst="flowChartPunchedTap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3" name="CaixaDeTexto 22">
                  <a:extLst>
                    <a:ext uri="{FF2B5EF4-FFF2-40B4-BE49-F238E27FC236}">
                      <a16:creationId xmlns:a16="http://schemas.microsoft.com/office/drawing/2014/main" id="{D7E40EE2-A86D-809D-5054-5527364C6C26}"/>
                    </a:ext>
                  </a:extLst>
                </p:cNvPr>
                <p:cNvSpPr txBox="1"/>
                <p:nvPr/>
              </p:nvSpPr>
              <p:spPr>
                <a:xfrm>
                  <a:off x="1358445" y="5845908"/>
                  <a:ext cx="892023" cy="537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50%</a:t>
                  </a:r>
                </a:p>
              </p:txBody>
            </p:sp>
          </p:grp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B889EB33-6079-BBAF-76D9-7388A799E0C8}"/>
                  </a:ext>
                </a:extLst>
              </p:cNvPr>
              <p:cNvSpPr txBox="1"/>
              <p:nvPr/>
            </p:nvSpPr>
            <p:spPr>
              <a:xfrm>
                <a:off x="426401" y="5163613"/>
                <a:ext cx="2723074" cy="48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Jan-Julho de 2023</a:t>
                </a:r>
              </a:p>
            </p:txBody>
          </p:sp>
        </p:grp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BC0DC61-E673-6C1A-C53A-9139788721D9}"/>
              </a:ext>
            </a:extLst>
          </p:cNvPr>
          <p:cNvSpPr txBox="1"/>
          <p:nvPr/>
        </p:nvSpPr>
        <p:spPr>
          <a:xfrm>
            <a:off x="1053039" y="1650928"/>
            <a:ext cx="2763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Percentual de empresas com dificuldades na aquisição de 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matérias-primas</a:t>
            </a:r>
          </a:p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(média)</a:t>
            </a:r>
            <a:endParaRPr lang="pt-BR" b="1" dirty="0"/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0C36F802-0F3B-BCDE-EC01-49A5099073C2}"/>
              </a:ext>
            </a:extLst>
          </p:cNvPr>
          <p:cNvGrpSpPr/>
          <p:nvPr/>
        </p:nvGrpSpPr>
        <p:grpSpPr>
          <a:xfrm>
            <a:off x="1620524" y="3454946"/>
            <a:ext cx="1821011" cy="2675745"/>
            <a:chOff x="3255168" y="2509572"/>
            <a:chExt cx="2846685" cy="4248956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55490599-9EC3-B7DA-73EA-17FBECE93877}"/>
                </a:ext>
              </a:extLst>
            </p:cNvPr>
            <p:cNvGrpSpPr/>
            <p:nvPr/>
          </p:nvGrpSpPr>
          <p:grpSpPr>
            <a:xfrm>
              <a:off x="3385613" y="2509572"/>
              <a:ext cx="2173183" cy="1340981"/>
              <a:chOff x="541594" y="3710846"/>
              <a:chExt cx="2173183" cy="1340981"/>
            </a:xfrm>
          </p:grpSpPr>
          <p:grpSp>
            <p:nvGrpSpPr>
              <p:cNvPr id="45" name="Agrupar 44">
                <a:extLst>
                  <a:ext uri="{FF2B5EF4-FFF2-40B4-BE49-F238E27FC236}">
                    <a16:creationId xmlns:a16="http://schemas.microsoft.com/office/drawing/2014/main" id="{98345A49-57C9-1E4D-CC23-D005E07528E6}"/>
                  </a:ext>
                </a:extLst>
              </p:cNvPr>
              <p:cNvGrpSpPr/>
              <p:nvPr/>
            </p:nvGrpSpPr>
            <p:grpSpPr>
              <a:xfrm>
                <a:off x="850687" y="4160287"/>
                <a:ext cx="1440180" cy="891540"/>
                <a:chOff x="959421" y="4137573"/>
                <a:chExt cx="1440180" cy="891540"/>
              </a:xfrm>
            </p:grpSpPr>
            <p:sp>
              <p:nvSpPr>
                <p:cNvPr id="47" name="Fluxograma: Fita Perfurada 46">
                  <a:extLst>
                    <a:ext uri="{FF2B5EF4-FFF2-40B4-BE49-F238E27FC236}">
                      <a16:creationId xmlns:a16="http://schemas.microsoft.com/office/drawing/2014/main" id="{27ED0312-EFE7-BADD-040C-437163ACEE76}"/>
                    </a:ext>
                  </a:extLst>
                </p:cNvPr>
                <p:cNvSpPr/>
                <p:nvPr/>
              </p:nvSpPr>
              <p:spPr>
                <a:xfrm>
                  <a:off x="959421" y="4137573"/>
                  <a:ext cx="1440180" cy="891540"/>
                </a:xfrm>
                <a:prstGeom prst="flowChartPunchedTap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880B6E34-0DA6-9976-A2E8-69F82CF993DA}"/>
                    </a:ext>
                  </a:extLst>
                </p:cNvPr>
                <p:cNvSpPr txBox="1"/>
                <p:nvPr/>
              </p:nvSpPr>
              <p:spPr>
                <a:xfrm>
                  <a:off x="1287623" y="4326538"/>
                  <a:ext cx="1082486" cy="537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68%</a:t>
                  </a:r>
                </a:p>
              </p:txBody>
            </p:sp>
          </p:grp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30AFC81D-4439-AC56-759B-338188E00462}"/>
                  </a:ext>
                </a:extLst>
              </p:cNvPr>
              <p:cNvSpPr txBox="1"/>
              <p:nvPr/>
            </p:nvSpPr>
            <p:spPr>
              <a:xfrm>
                <a:off x="541594" y="3710846"/>
                <a:ext cx="2173183" cy="48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Ano 2021</a:t>
                </a:r>
              </a:p>
            </p:txBody>
          </p: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F8ADD362-0955-36D1-41C2-603F1B7FCA91}"/>
                </a:ext>
              </a:extLst>
            </p:cNvPr>
            <p:cNvGrpSpPr/>
            <p:nvPr/>
          </p:nvGrpSpPr>
          <p:grpSpPr>
            <a:xfrm>
              <a:off x="3402669" y="3963861"/>
              <a:ext cx="2139070" cy="1434101"/>
              <a:chOff x="541595" y="5163993"/>
              <a:chExt cx="2139070" cy="1434101"/>
            </a:xfrm>
          </p:grpSpPr>
          <p:grpSp>
            <p:nvGrpSpPr>
              <p:cNvPr id="41" name="Agrupar 40">
                <a:extLst>
                  <a:ext uri="{FF2B5EF4-FFF2-40B4-BE49-F238E27FC236}">
                    <a16:creationId xmlns:a16="http://schemas.microsoft.com/office/drawing/2014/main" id="{0156E2AA-F233-17BD-D0EC-EDEBC76EE116}"/>
                  </a:ext>
                </a:extLst>
              </p:cNvPr>
              <p:cNvGrpSpPr/>
              <p:nvPr/>
            </p:nvGrpSpPr>
            <p:grpSpPr>
              <a:xfrm>
                <a:off x="833633" y="5706554"/>
                <a:ext cx="1627758" cy="891540"/>
                <a:chOff x="978918" y="5701570"/>
                <a:chExt cx="1627758" cy="891540"/>
              </a:xfrm>
            </p:grpSpPr>
            <p:sp>
              <p:nvSpPr>
                <p:cNvPr id="43" name="Fluxograma: Fita Perfurada 42">
                  <a:extLst>
                    <a:ext uri="{FF2B5EF4-FFF2-40B4-BE49-F238E27FC236}">
                      <a16:creationId xmlns:a16="http://schemas.microsoft.com/office/drawing/2014/main" id="{1AF7CF7E-7288-6448-EE14-765485941043}"/>
                    </a:ext>
                  </a:extLst>
                </p:cNvPr>
                <p:cNvSpPr/>
                <p:nvPr/>
              </p:nvSpPr>
              <p:spPr>
                <a:xfrm>
                  <a:off x="978918" y="5701570"/>
                  <a:ext cx="1440180" cy="891540"/>
                </a:xfrm>
                <a:prstGeom prst="flowChartPunchedTap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2EA2BDE9-51BF-4A48-33A5-8A22CE6967F6}"/>
                    </a:ext>
                  </a:extLst>
                </p:cNvPr>
                <p:cNvSpPr txBox="1"/>
                <p:nvPr/>
              </p:nvSpPr>
              <p:spPr>
                <a:xfrm>
                  <a:off x="1332047" y="5867836"/>
                  <a:ext cx="1274629" cy="537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10%</a:t>
                  </a:r>
                </a:p>
              </p:txBody>
            </p:sp>
          </p:grpSp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07EA064-4242-5DBE-07DF-9DDF5601B44C}"/>
                  </a:ext>
                </a:extLst>
              </p:cNvPr>
              <p:cNvSpPr txBox="1"/>
              <p:nvPr/>
            </p:nvSpPr>
            <p:spPr>
              <a:xfrm>
                <a:off x="541595" y="5163993"/>
                <a:ext cx="2139070" cy="48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Ano 2022</a:t>
                </a:r>
              </a:p>
            </p:txBody>
          </p:sp>
        </p:grpSp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2A78B26C-A466-3E83-A1B4-88E378DDFF76}"/>
                </a:ext>
              </a:extLst>
            </p:cNvPr>
            <p:cNvGrpSpPr/>
            <p:nvPr/>
          </p:nvGrpSpPr>
          <p:grpSpPr>
            <a:xfrm>
              <a:off x="3255168" y="5388107"/>
              <a:ext cx="2846685" cy="1370421"/>
              <a:chOff x="442135" y="5163613"/>
              <a:chExt cx="2846685" cy="1370421"/>
            </a:xfrm>
          </p:grpSpPr>
          <p:grpSp>
            <p:nvGrpSpPr>
              <p:cNvPr id="37" name="Agrupar 36">
                <a:extLst>
                  <a:ext uri="{FF2B5EF4-FFF2-40B4-BE49-F238E27FC236}">
                    <a16:creationId xmlns:a16="http://schemas.microsoft.com/office/drawing/2014/main" id="{157DC005-E5CB-1C90-6B5B-8B8C471B11B2}"/>
                  </a:ext>
                </a:extLst>
              </p:cNvPr>
              <p:cNvGrpSpPr/>
              <p:nvPr/>
            </p:nvGrpSpPr>
            <p:grpSpPr>
              <a:xfrm>
                <a:off x="860055" y="5642494"/>
                <a:ext cx="1440180" cy="891540"/>
                <a:chOff x="1005340" y="5637510"/>
                <a:chExt cx="1440180" cy="891540"/>
              </a:xfrm>
            </p:grpSpPr>
            <p:sp>
              <p:nvSpPr>
                <p:cNvPr id="39" name="Fluxograma: Fita Perfurada 38">
                  <a:extLst>
                    <a:ext uri="{FF2B5EF4-FFF2-40B4-BE49-F238E27FC236}">
                      <a16:creationId xmlns:a16="http://schemas.microsoft.com/office/drawing/2014/main" id="{33478DA1-1A01-1D4C-4658-D7DD36AB1E2D}"/>
                    </a:ext>
                  </a:extLst>
                </p:cNvPr>
                <p:cNvSpPr/>
                <p:nvPr/>
              </p:nvSpPr>
              <p:spPr>
                <a:xfrm>
                  <a:off x="1005340" y="5637510"/>
                  <a:ext cx="1440180" cy="891540"/>
                </a:xfrm>
                <a:prstGeom prst="flowChartPunchedTap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0" name="CaixaDeTexto 39">
                  <a:extLst>
                    <a:ext uri="{FF2B5EF4-FFF2-40B4-BE49-F238E27FC236}">
                      <a16:creationId xmlns:a16="http://schemas.microsoft.com/office/drawing/2014/main" id="{91A05008-6A4A-34B6-1529-1753FA56235E}"/>
                    </a:ext>
                  </a:extLst>
                </p:cNvPr>
                <p:cNvSpPr txBox="1"/>
                <p:nvPr/>
              </p:nvSpPr>
              <p:spPr>
                <a:xfrm>
                  <a:off x="1411072" y="5835315"/>
                  <a:ext cx="786766" cy="5498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4%</a:t>
                  </a:r>
                </a:p>
              </p:txBody>
            </p:sp>
          </p:grpSp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B736FB4D-A746-B438-CBA5-5BF702240F03}"/>
                  </a:ext>
                </a:extLst>
              </p:cNvPr>
              <p:cNvSpPr txBox="1"/>
              <p:nvPr/>
            </p:nvSpPr>
            <p:spPr>
              <a:xfrm>
                <a:off x="442135" y="5163613"/>
                <a:ext cx="2846685" cy="48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Jan-Julho de 2023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312558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3A4EC95-27DC-CE5E-98E0-AAD119BF92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68" y="193397"/>
            <a:ext cx="1390132" cy="11972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F5D3B2A8-7FCA-8778-09A5-227C1A6F3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212" y="649605"/>
            <a:ext cx="8675260" cy="400110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ALGUMAS AÇÕES EM INOVAÇÃO </a:t>
            </a:r>
            <a:endParaRPr lang="pt-BR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68AE7B-2DF7-7D02-2373-13F3E735F06D}"/>
              </a:ext>
            </a:extLst>
          </p:cNvPr>
          <p:cNvSpPr txBox="1"/>
          <p:nvPr/>
        </p:nvSpPr>
        <p:spPr>
          <a:xfrm>
            <a:off x="1299798" y="2203215"/>
            <a:ext cx="9592403" cy="3920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P&amp;D </a:t>
            </a:r>
            <a:r>
              <a:rPr lang="pt-B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 de TICs 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investimentos internos e externos, mais fundos setoriais </a:t>
            </a:r>
          </a:p>
          <a:p>
            <a:pPr marL="800100" lvl="1" indent="-342900" algn="just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 de 100 mil empregos diretos na indústria, sendo 34% com nível superior</a:t>
            </a:r>
          </a:p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P&amp;D </a:t>
            </a:r>
            <a:r>
              <a:rPr lang="pt-B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PADIS – política de semicondutores </a:t>
            </a:r>
            <a:r>
              <a:rPr lang="pt-B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hoje inclui células e módulos fotovoltaicos</a:t>
            </a:r>
          </a:p>
          <a:p>
            <a:pPr marL="800100" lvl="1" indent="-342900" algn="just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Projeto “</a:t>
            </a:r>
            <a:r>
              <a:rPr lang="pt-BR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t-BR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Brazil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Integrado (</a:t>
            </a:r>
            <a:r>
              <a:rPr lang="pt-BR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MiBI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MDIC: foco no setor automotivo</a:t>
            </a:r>
          </a:p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ICTs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envolvidos com projetos </a:t>
            </a:r>
            <a:r>
              <a:rPr lang="pt-B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 2030</a:t>
            </a:r>
            <a:endParaRPr lang="pt-BR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 do Bem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investimentos em inovação complementares à Lei de Informática</a:t>
            </a:r>
          </a:p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P&amp;D ANEEL 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investimentos com recursos das concessionárias</a:t>
            </a:r>
          </a:p>
          <a:p>
            <a:pPr marL="800100" lvl="1" indent="-342900" algn="just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Energias renováveis e economia circular</a:t>
            </a:r>
          </a:p>
        </p:txBody>
      </p:sp>
    </p:spTree>
    <p:extLst>
      <p:ext uri="{BB962C8B-B14F-4D97-AF65-F5344CB8AC3E}">
        <p14:creationId xmlns:p14="http://schemas.microsoft.com/office/powerpoint/2010/main" val="118857761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pic>
        <p:nvPicPr>
          <p:cNvPr id="8" name="Imagem 7">
            <a:hlinkClick r:id="rId5"/>
            <a:extLst>
              <a:ext uri="{FF2B5EF4-FFF2-40B4-BE49-F238E27FC236}">
                <a16:creationId xmlns:a16="http://schemas.microsoft.com/office/drawing/2014/main" id="{EAAC406C-0FB2-E3AE-3641-97A098D3C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268" y="2190114"/>
            <a:ext cx="2872260" cy="3829685"/>
          </a:xfrm>
          <a:prstGeom prst="rect">
            <a:avLst/>
          </a:prstGeom>
        </p:spPr>
      </p:pic>
      <p:sp>
        <p:nvSpPr>
          <p:cNvPr id="69" name="Rectangle 58">
            <a:extLst>
              <a:ext uri="{FF2B5EF4-FFF2-40B4-BE49-F238E27FC236}">
                <a16:creationId xmlns:a16="http://schemas.microsoft.com/office/drawing/2014/main" id="{6D1E8593-CC3F-E3D0-6817-1B2382B7D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561" y="340681"/>
            <a:ext cx="14226088" cy="54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9AA0AF98-ED3A-0913-ADCA-DE5D5E5D35E7}"/>
              </a:ext>
            </a:extLst>
          </p:cNvPr>
          <p:cNvGrpSpPr/>
          <p:nvPr/>
        </p:nvGrpSpPr>
        <p:grpSpPr>
          <a:xfrm>
            <a:off x="2154466" y="291912"/>
            <a:ext cx="7951128" cy="7626087"/>
            <a:chOff x="2192529" y="340681"/>
            <a:chExt cx="7951128" cy="7626087"/>
          </a:xfrm>
        </p:grpSpPr>
        <p:sp>
          <p:nvSpPr>
            <p:cNvPr id="22" name="Hexágono 21">
              <a:extLst>
                <a:ext uri="{FF2B5EF4-FFF2-40B4-BE49-F238E27FC236}">
                  <a16:creationId xmlns:a16="http://schemas.microsoft.com/office/drawing/2014/main" id="{C7D2F9A4-E062-4739-BCF0-C553D526F789}"/>
                </a:ext>
              </a:extLst>
            </p:cNvPr>
            <p:cNvSpPr/>
            <p:nvPr/>
          </p:nvSpPr>
          <p:spPr>
            <a:xfrm rot="3756526">
              <a:off x="9946113" y="476416"/>
              <a:ext cx="208745" cy="186343"/>
            </a:xfrm>
            <a:prstGeom prst="hexagon">
              <a:avLst>
                <a:gd name="adj" fmla="val 24968"/>
                <a:gd name="vf" fmla="val 115470"/>
              </a:avLst>
            </a:pr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dirty="0"/>
            </a:p>
          </p:txBody>
        </p:sp>
        <p:grpSp>
          <p:nvGrpSpPr>
            <p:cNvPr id="70" name="Tela 2">
              <a:extLst>
                <a:ext uri="{FF2B5EF4-FFF2-40B4-BE49-F238E27FC236}">
                  <a16:creationId xmlns:a16="http://schemas.microsoft.com/office/drawing/2014/main" id="{F26A9D15-385C-55E7-620A-884208BD5F1C}"/>
                </a:ext>
              </a:extLst>
            </p:cNvPr>
            <p:cNvGrpSpPr/>
            <p:nvPr/>
          </p:nvGrpSpPr>
          <p:grpSpPr>
            <a:xfrm>
              <a:off x="2192529" y="340682"/>
              <a:ext cx="7484256" cy="7626086"/>
              <a:chOff x="635" y="635"/>
              <a:chExt cx="6414135" cy="6410960"/>
            </a:xfrm>
          </p:grpSpPr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361B8163-FB4C-ED98-983F-AE0EF13A3E26}"/>
                  </a:ext>
                </a:extLst>
              </p:cNvPr>
              <p:cNvSpPr/>
              <p:nvPr/>
            </p:nvSpPr>
            <p:spPr>
              <a:xfrm>
                <a:off x="1080135" y="899795"/>
                <a:ext cx="5334635" cy="5511800"/>
              </a:xfrm>
              <a:prstGeom prst="rect">
                <a:avLst/>
              </a:prstGeom>
              <a:noFill/>
              <a:ln>
                <a:noFill/>
              </a:ln>
            </p:spPr>
          </p:sp>
          <p:sp>
            <p:nvSpPr>
              <p:cNvPr id="72" name="Rectangle 5">
                <a:extLst>
                  <a:ext uri="{FF2B5EF4-FFF2-40B4-BE49-F238E27FC236}">
                    <a16:creationId xmlns:a16="http://schemas.microsoft.com/office/drawing/2014/main" id="{895B0A5A-CA4D-DADF-A272-071C1A077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0" y="2540"/>
                <a:ext cx="5175250" cy="1743710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73" name="Rectangle 6">
                <a:extLst>
                  <a:ext uri="{FF2B5EF4-FFF2-40B4-BE49-F238E27FC236}">
                    <a16:creationId xmlns:a16="http://schemas.microsoft.com/office/drawing/2014/main" id="{2CE497B4-DB8D-C9E2-B91D-96A9D341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4467860"/>
                <a:ext cx="5173980" cy="83629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57DC3448-98D2-F132-C942-563B3DF91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865" y="91440"/>
                <a:ext cx="1203960" cy="548640"/>
              </a:xfrm>
              <a:custGeom>
                <a:avLst/>
                <a:gdLst>
                  <a:gd name="T0" fmla="*/ 0 w 11488"/>
                  <a:gd name="T1" fmla="*/ 872 h 5232"/>
                  <a:gd name="T2" fmla="*/ 872 w 11488"/>
                  <a:gd name="T3" fmla="*/ 0 h 5232"/>
                  <a:gd name="T4" fmla="*/ 872 w 11488"/>
                  <a:gd name="T5" fmla="*/ 0 h 5232"/>
                  <a:gd name="T6" fmla="*/ 872 w 11488"/>
                  <a:gd name="T7" fmla="*/ 0 h 5232"/>
                  <a:gd name="T8" fmla="*/ 10616 w 11488"/>
                  <a:gd name="T9" fmla="*/ 0 h 5232"/>
                  <a:gd name="T10" fmla="*/ 10616 w 11488"/>
                  <a:gd name="T11" fmla="*/ 0 h 5232"/>
                  <a:gd name="T12" fmla="*/ 11488 w 11488"/>
                  <a:gd name="T13" fmla="*/ 872 h 5232"/>
                  <a:gd name="T14" fmla="*/ 11488 w 11488"/>
                  <a:gd name="T15" fmla="*/ 872 h 5232"/>
                  <a:gd name="T16" fmla="*/ 11488 w 11488"/>
                  <a:gd name="T17" fmla="*/ 872 h 5232"/>
                  <a:gd name="T18" fmla="*/ 11488 w 11488"/>
                  <a:gd name="T19" fmla="*/ 4360 h 5232"/>
                  <a:gd name="T20" fmla="*/ 11488 w 11488"/>
                  <a:gd name="T21" fmla="*/ 4360 h 5232"/>
                  <a:gd name="T22" fmla="*/ 10616 w 11488"/>
                  <a:gd name="T23" fmla="*/ 5232 h 5232"/>
                  <a:gd name="T24" fmla="*/ 10616 w 11488"/>
                  <a:gd name="T25" fmla="*/ 5232 h 5232"/>
                  <a:gd name="T26" fmla="*/ 10616 w 11488"/>
                  <a:gd name="T27" fmla="*/ 5232 h 5232"/>
                  <a:gd name="T28" fmla="*/ 872 w 11488"/>
                  <a:gd name="T29" fmla="*/ 5232 h 5232"/>
                  <a:gd name="T30" fmla="*/ 872 w 11488"/>
                  <a:gd name="T31" fmla="*/ 5232 h 5232"/>
                  <a:gd name="T32" fmla="*/ 0 w 11488"/>
                  <a:gd name="T33" fmla="*/ 4360 h 5232"/>
                  <a:gd name="T34" fmla="*/ 0 w 11488"/>
                  <a:gd name="T35" fmla="*/ 4360 h 5232"/>
                  <a:gd name="T36" fmla="*/ 0 w 11488"/>
                  <a:gd name="T37" fmla="*/ 872 h 5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88" h="5232">
                    <a:moveTo>
                      <a:pt x="0" y="872"/>
                    </a:moveTo>
                    <a:cubicBezTo>
                      <a:pt x="0" y="391"/>
                      <a:pt x="391" y="0"/>
                      <a:pt x="872" y="0"/>
                    </a:cubicBezTo>
                    <a:cubicBezTo>
                      <a:pt x="872" y="0"/>
                      <a:pt x="872" y="0"/>
                      <a:pt x="872" y="0"/>
                    </a:cubicBezTo>
                    <a:lnTo>
                      <a:pt x="872" y="0"/>
                    </a:lnTo>
                    <a:lnTo>
                      <a:pt x="10616" y="0"/>
                    </a:lnTo>
                    <a:lnTo>
                      <a:pt x="10616" y="0"/>
                    </a:lnTo>
                    <a:cubicBezTo>
                      <a:pt x="11098" y="0"/>
                      <a:pt x="11488" y="391"/>
                      <a:pt x="11488" y="872"/>
                    </a:cubicBezTo>
                    <a:cubicBezTo>
                      <a:pt x="11488" y="872"/>
                      <a:pt x="11488" y="872"/>
                      <a:pt x="11488" y="872"/>
                    </a:cubicBezTo>
                    <a:lnTo>
                      <a:pt x="11488" y="872"/>
                    </a:lnTo>
                    <a:lnTo>
                      <a:pt x="11488" y="4360"/>
                    </a:lnTo>
                    <a:lnTo>
                      <a:pt x="11488" y="4360"/>
                    </a:lnTo>
                    <a:cubicBezTo>
                      <a:pt x="11488" y="4842"/>
                      <a:pt x="11098" y="5232"/>
                      <a:pt x="10616" y="5232"/>
                    </a:cubicBezTo>
                    <a:cubicBezTo>
                      <a:pt x="10616" y="5232"/>
                      <a:pt x="10616" y="5232"/>
                      <a:pt x="10616" y="5232"/>
                    </a:cubicBezTo>
                    <a:lnTo>
                      <a:pt x="10616" y="5232"/>
                    </a:lnTo>
                    <a:lnTo>
                      <a:pt x="872" y="5232"/>
                    </a:lnTo>
                    <a:lnTo>
                      <a:pt x="872" y="5232"/>
                    </a:lnTo>
                    <a:cubicBezTo>
                      <a:pt x="391" y="5232"/>
                      <a:pt x="0" y="4842"/>
                      <a:pt x="0" y="4360"/>
                    </a:cubicBezTo>
                    <a:cubicBezTo>
                      <a:pt x="0" y="4360"/>
                      <a:pt x="0" y="4360"/>
                      <a:pt x="0" y="4360"/>
                    </a:cubicBezTo>
                    <a:lnTo>
                      <a:pt x="0" y="872"/>
                    </a:lnTo>
                    <a:close/>
                  </a:path>
                </a:pathLst>
              </a:custGeom>
              <a:solidFill>
                <a:srgbClr val="E46C0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75" name="Rectangle 8">
                <a:extLst>
                  <a:ext uri="{FF2B5EF4-FFF2-40B4-BE49-F238E27FC236}">
                    <a16:creationId xmlns:a16="http://schemas.microsoft.com/office/drawing/2014/main" id="{D1905D82-0443-9D12-91B2-07C005604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9515" y="128905"/>
                <a:ext cx="44386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5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Silício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ectangle 9">
                <a:extLst>
                  <a:ext uri="{FF2B5EF4-FFF2-40B4-BE49-F238E27FC236}">
                    <a16:creationId xmlns:a16="http://schemas.microsoft.com/office/drawing/2014/main" id="{E4444FF4-4ADC-D20E-8CBD-E4F01349D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325" y="365125"/>
                <a:ext cx="93789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5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Metalúrgico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ECBCB2B1-33F3-E00D-79FC-8D33CA9D5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1765" y="698500"/>
                <a:ext cx="194310" cy="227965"/>
              </a:xfrm>
              <a:custGeom>
                <a:avLst/>
                <a:gdLst>
                  <a:gd name="T0" fmla="*/ 77 w 306"/>
                  <a:gd name="T1" fmla="*/ 0 h 359"/>
                  <a:gd name="T2" fmla="*/ 77 w 306"/>
                  <a:gd name="T3" fmla="*/ 206 h 359"/>
                  <a:gd name="T4" fmla="*/ 0 w 306"/>
                  <a:gd name="T5" fmla="*/ 206 h 359"/>
                  <a:gd name="T6" fmla="*/ 153 w 306"/>
                  <a:gd name="T7" fmla="*/ 359 h 359"/>
                  <a:gd name="T8" fmla="*/ 306 w 306"/>
                  <a:gd name="T9" fmla="*/ 206 h 359"/>
                  <a:gd name="T10" fmla="*/ 230 w 306"/>
                  <a:gd name="T11" fmla="*/ 206 h 359"/>
                  <a:gd name="T12" fmla="*/ 230 w 306"/>
                  <a:gd name="T13" fmla="*/ 0 h 359"/>
                  <a:gd name="T14" fmla="*/ 77 w 306"/>
                  <a:gd name="T15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6" h="359">
                    <a:moveTo>
                      <a:pt x="77" y="0"/>
                    </a:moveTo>
                    <a:lnTo>
                      <a:pt x="77" y="206"/>
                    </a:lnTo>
                    <a:lnTo>
                      <a:pt x="0" y="206"/>
                    </a:lnTo>
                    <a:lnTo>
                      <a:pt x="153" y="359"/>
                    </a:lnTo>
                    <a:lnTo>
                      <a:pt x="306" y="206"/>
                    </a:lnTo>
                    <a:lnTo>
                      <a:pt x="230" y="206"/>
                    </a:lnTo>
                    <a:lnTo>
                      <a:pt x="230" y="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01E7F867-383C-366B-A220-4FA928031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00" y="989965"/>
                <a:ext cx="1040130" cy="570230"/>
              </a:xfrm>
              <a:custGeom>
                <a:avLst/>
                <a:gdLst>
                  <a:gd name="T0" fmla="*/ 0 w 9920"/>
                  <a:gd name="T1" fmla="*/ 907 h 5440"/>
                  <a:gd name="T2" fmla="*/ 907 w 9920"/>
                  <a:gd name="T3" fmla="*/ 0 h 5440"/>
                  <a:gd name="T4" fmla="*/ 907 w 9920"/>
                  <a:gd name="T5" fmla="*/ 0 h 5440"/>
                  <a:gd name="T6" fmla="*/ 907 w 9920"/>
                  <a:gd name="T7" fmla="*/ 0 h 5440"/>
                  <a:gd name="T8" fmla="*/ 9014 w 9920"/>
                  <a:gd name="T9" fmla="*/ 0 h 5440"/>
                  <a:gd name="T10" fmla="*/ 9014 w 9920"/>
                  <a:gd name="T11" fmla="*/ 0 h 5440"/>
                  <a:gd name="T12" fmla="*/ 9920 w 9920"/>
                  <a:gd name="T13" fmla="*/ 907 h 5440"/>
                  <a:gd name="T14" fmla="*/ 9920 w 9920"/>
                  <a:gd name="T15" fmla="*/ 907 h 5440"/>
                  <a:gd name="T16" fmla="*/ 9920 w 9920"/>
                  <a:gd name="T17" fmla="*/ 907 h 5440"/>
                  <a:gd name="T18" fmla="*/ 9920 w 9920"/>
                  <a:gd name="T19" fmla="*/ 4534 h 5440"/>
                  <a:gd name="T20" fmla="*/ 9920 w 9920"/>
                  <a:gd name="T21" fmla="*/ 4534 h 5440"/>
                  <a:gd name="T22" fmla="*/ 9014 w 9920"/>
                  <a:gd name="T23" fmla="*/ 5440 h 5440"/>
                  <a:gd name="T24" fmla="*/ 9014 w 9920"/>
                  <a:gd name="T25" fmla="*/ 5440 h 5440"/>
                  <a:gd name="T26" fmla="*/ 9014 w 9920"/>
                  <a:gd name="T27" fmla="*/ 5440 h 5440"/>
                  <a:gd name="T28" fmla="*/ 907 w 9920"/>
                  <a:gd name="T29" fmla="*/ 5440 h 5440"/>
                  <a:gd name="T30" fmla="*/ 907 w 9920"/>
                  <a:gd name="T31" fmla="*/ 5440 h 5440"/>
                  <a:gd name="T32" fmla="*/ 0 w 9920"/>
                  <a:gd name="T33" fmla="*/ 4534 h 5440"/>
                  <a:gd name="T34" fmla="*/ 0 w 9920"/>
                  <a:gd name="T35" fmla="*/ 4534 h 5440"/>
                  <a:gd name="T36" fmla="*/ 0 w 9920"/>
                  <a:gd name="T37" fmla="*/ 907 h 5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20" h="5440">
                    <a:moveTo>
                      <a:pt x="0" y="907"/>
                    </a:moveTo>
                    <a:cubicBezTo>
                      <a:pt x="0" y="406"/>
                      <a:pt x="406" y="0"/>
                      <a:pt x="907" y="0"/>
                    </a:cubicBezTo>
                    <a:cubicBezTo>
                      <a:pt x="907" y="0"/>
                      <a:pt x="907" y="0"/>
                      <a:pt x="907" y="0"/>
                    </a:cubicBezTo>
                    <a:lnTo>
                      <a:pt x="907" y="0"/>
                    </a:lnTo>
                    <a:lnTo>
                      <a:pt x="9014" y="0"/>
                    </a:lnTo>
                    <a:lnTo>
                      <a:pt x="9014" y="0"/>
                    </a:lnTo>
                    <a:cubicBezTo>
                      <a:pt x="9515" y="0"/>
                      <a:pt x="9920" y="406"/>
                      <a:pt x="9920" y="907"/>
                    </a:cubicBezTo>
                    <a:cubicBezTo>
                      <a:pt x="9920" y="907"/>
                      <a:pt x="9920" y="907"/>
                      <a:pt x="9920" y="907"/>
                    </a:cubicBezTo>
                    <a:lnTo>
                      <a:pt x="9920" y="907"/>
                    </a:lnTo>
                    <a:lnTo>
                      <a:pt x="9920" y="4534"/>
                    </a:lnTo>
                    <a:lnTo>
                      <a:pt x="9920" y="4534"/>
                    </a:lnTo>
                    <a:cubicBezTo>
                      <a:pt x="9920" y="5035"/>
                      <a:pt x="9515" y="5440"/>
                      <a:pt x="9014" y="5440"/>
                    </a:cubicBezTo>
                    <a:cubicBezTo>
                      <a:pt x="9014" y="5440"/>
                      <a:pt x="9014" y="5440"/>
                      <a:pt x="9014" y="5440"/>
                    </a:cubicBezTo>
                    <a:lnTo>
                      <a:pt x="9014" y="5440"/>
                    </a:lnTo>
                    <a:lnTo>
                      <a:pt x="907" y="5440"/>
                    </a:lnTo>
                    <a:lnTo>
                      <a:pt x="907" y="5440"/>
                    </a:lnTo>
                    <a:cubicBezTo>
                      <a:pt x="406" y="5440"/>
                      <a:pt x="0" y="5035"/>
                      <a:pt x="0" y="4534"/>
                    </a:cubicBezTo>
                    <a:cubicBezTo>
                      <a:pt x="0" y="4534"/>
                      <a:pt x="0" y="4534"/>
                      <a:pt x="0" y="4534"/>
                    </a:cubicBezTo>
                    <a:lnTo>
                      <a:pt x="0" y="907"/>
                    </a:lnTo>
                    <a:close/>
                  </a:path>
                </a:pathLst>
              </a:custGeom>
              <a:solidFill>
                <a:srgbClr val="E46C0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79" name="Rectangle 12">
                <a:extLst>
                  <a:ext uri="{FF2B5EF4-FFF2-40B4-BE49-F238E27FC236}">
                    <a16:creationId xmlns:a16="http://schemas.microsoft.com/office/drawing/2014/main" id="{2660FF34-BEA5-0DD7-DCDE-23BB87670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35" y="1017905"/>
                <a:ext cx="842010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Purificação de Silício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13">
                <a:extLst>
                  <a:ext uri="{FF2B5EF4-FFF2-40B4-BE49-F238E27FC236}">
                    <a16:creationId xmlns:a16="http://schemas.microsoft.com/office/drawing/2014/main" id="{1F0FA6CF-0AD6-FFDD-60C6-AC9BDE7D3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470" y="1146810"/>
                <a:ext cx="696595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Rota Química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Rectangle 14">
                <a:extLst>
                  <a:ext uri="{FF2B5EF4-FFF2-40B4-BE49-F238E27FC236}">
                    <a16:creationId xmlns:a16="http://schemas.microsoft.com/office/drawing/2014/main" id="{6D383CF1-3B85-6BE3-3D32-BD1D3E5CE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360" y="1275715"/>
                <a:ext cx="681990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(atual padrão de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 15">
                <a:extLst>
                  <a:ext uri="{FF2B5EF4-FFF2-40B4-BE49-F238E27FC236}">
                    <a16:creationId xmlns:a16="http://schemas.microsoft.com/office/drawing/2014/main" id="{82C30C02-661A-642F-DCFF-3688E5417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585" y="1402715"/>
                <a:ext cx="396875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mercado)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A25255CD-0E2A-0A21-77F6-92BC58CAB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830" y="953135"/>
                <a:ext cx="1002030" cy="595630"/>
              </a:xfrm>
              <a:custGeom>
                <a:avLst/>
                <a:gdLst>
                  <a:gd name="T0" fmla="*/ 0 w 9552"/>
                  <a:gd name="T1" fmla="*/ 947 h 5680"/>
                  <a:gd name="T2" fmla="*/ 947 w 9552"/>
                  <a:gd name="T3" fmla="*/ 0 h 5680"/>
                  <a:gd name="T4" fmla="*/ 947 w 9552"/>
                  <a:gd name="T5" fmla="*/ 0 h 5680"/>
                  <a:gd name="T6" fmla="*/ 947 w 9552"/>
                  <a:gd name="T7" fmla="*/ 0 h 5680"/>
                  <a:gd name="T8" fmla="*/ 8606 w 9552"/>
                  <a:gd name="T9" fmla="*/ 0 h 5680"/>
                  <a:gd name="T10" fmla="*/ 8606 w 9552"/>
                  <a:gd name="T11" fmla="*/ 0 h 5680"/>
                  <a:gd name="T12" fmla="*/ 9552 w 9552"/>
                  <a:gd name="T13" fmla="*/ 947 h 5680"/>
                  <a:gd name="T14" fmla="*/ 9552 w 9552"/>
                  <a:gd name="T15" fmla="*/ 947 h 5680"/>
                  <a:gd name="T16" fmla="*/ 9552 w 9552"/>
                  <a:gd name="T17" fmla="*/ 947 h 5680"/>
                  <a:gd name="T18" fmla="*/ 9552 w 9552"/>
                  <a:gd name="T19" fmla="*/ 4734 h 5680"/>
                  <a:gd name="T20" fmla="*/ 9552 w 9552"/>
                  <a:gd name="T21" fmla="*/ 4734 h 5680"/>
                  <a:gd name="T22" fmla="*/ 8606 w 9552"/>
                  <a:gd name="T23" fmla="*/ 5680 h 5680"/>
                  <a:gd name="T24" fmla="*/ 8606 w 9552"/>
                  <a:gd name="T25" fmla="*/ 5680 h 5680"/>
                  <a:gd name="T26" fmla="*/ 8606 w 9552"/>
                  <a:gd name="T27" fmla="*/ 5680 h 5680"/>
                  <a:gd name="T28" fmla="*/ 947 w 9552"/>
                  <a:gd name="T29" fmla="*/ 5680 h 5680"/>
                  <a:gd name="T30" fmla="*/ 947 w 9552"/>
                  <a:gd name="T31" fmla="*/ 5680 h 5680"/>
                  <a:gd name="T32" fmla="*/ 0 w 9552"/>
                  <a:gd name="T33" fmla="*/ 4734 h 5680"/>
                  <a:gd name="T34" fmla="*/ 0 w 9552"/>
                  <a:gd name="T35" fmla="*/ 4734 h 5680"/>
                  <a:gd name="T36" fmla="*/ 0 w 9552"/>
                  <a:gd name="T37" fmla="*/ 947 h 5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552" h="5680">
                    <a:moveTo>
                      <a:pt x="0" y="947"/>
                    </a:moveTo>
                    <a:cubicBezTo>
                      <a:pt x="0" y="424"/>
                      <a:pt x="424" y="0"/>
                      <a:pt x="947" y="0"/>
                    </a:cubicBezTo>
                    <a:cubicBezTo>
                      <a:pt x="947" y="0"/>
                      <a:pt x="947" y="0"/>
                      <a:pt x="947" y="0"/>
                    </a:cubicBezTo>
                    <a:lnTo>
                      <a:pt x="947" y="0"/>
                    </a:lnTo>
                    <a:lnTo>
                      <a:pt x="8606" y="0"/>
                    </a:lnTo>
                    <a:lnTo>
                      <a:pt x="8606" y="0"/>
                    </a:lnTo>
                    <a:cubicBezTo>
                      <a:pt x="9129" y="0"/>
                      <a:pt x="9552" y="424"/>
                      <a:pt x="9552" y="947"/>
                    </a:cubicBezTo>
                    <a:cubicBezTo>
                      <a:pt x="9552" y="947"/>
                      <a:pt x="9552" y="947"/>
                      <a:pt x="9552" y="947"/>
                    </a:cubicBezTo>
                    <a:lnTo>
                      <a:pt x="9552" y="947"/>
                    </a:lnTo>
                    <a:lnTo>
                      <a:pt x="9552" y="4734"/>
                    </a:lnTo>
                    <a:lnTo>
                      <a:pt x="9552" y="4734"/>
                    </a:lnTo>
                    <a:cubicBezTo>
                      <a:pt x="9552" y="5257"/>
                      <a:pt x="9129" y="5680"/>
                      <a:pt x="8606" y="5680"/>
                    </a:cubicBezTo>
                    <a:cubicBezTo>
                      <a:pt x="8606" y="5680"/>
                      <a:pt x="8606" y="5680"/>
                      <a:pt x="8606" y="5680"/>
                    </a:cubicBezTo>
                    <a:lnTo>
                      <a:pt x="8606" y="5680"/>
                    </a:lnTo>
                    <a:lnTo>
                      <a:pt x="947" y="5680"/>
                    </a:lnTo>
                    <a:lnTo>
                      <a:pt x="947" y="5680"/>
                    </a:lnTo>
                    <a:cubicBezTo>
                      <a:pt x="424" y="5680"/>
                      <a:pt x="0" y="5257"/>
                      <a:pt x="0" y="4734"/>
                    </a:cubicBezTo>
                    <a:cubicBezTo>
                      <a:pt x="0" y="4734"/>
                      <a:pt x="0" y="4734"/>
                      <a:pt x="0" y="4734"/>
                    </a:cubicBezTo>
                    <a:lnTo>
                      <a:pt x="0" y="947"/>
                    </a:lnTo>
                    <a:close/>
                  </a:path>
                </a:pathLst>
              </a:custGeom>
              <a:solidFill>
                <a:srgbClr val="E46C0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84" name="Rectangle 17">
                <a:extLst>
                  <a:ext uri="{FF2B5EF4-FFF2-40B4-BE49-F238E27FC236}">
                    <a16:creationId xmlns:a16="http://schemas.microsoft.com/office/drawing/2014/main" id="{21C8FCCF-5BF5-8552-52F4-52A518923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615" y="992505"/>
                <a:ext cx="842010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Purificação de Silício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2C644A1B-951F-3F2B-A6EE-34C87BCE5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6710" y="1120775"/>
                <a:ext cx="850265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Rota Metalúrgica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Rectangle 19">
                <a:extLst>
                  <a:ext uri="{FF2B5EF4-FFF2-40B4-BE49-F238E27FC236}">
                    <a16:creationId xmlns:a16="http://schemas.microsoft.com/office/drawing/2014/main" id="{2F072523-43B9-C119-5F7C-DB60F1B23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725" y="1250315"/>
                <a:ext cx="861695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(nível laboratorial no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Rectangle 20">
                <a:extLst>
                  <a:ext uri="{FF2B5EF4-FFF2-40B4-BE49-F238E27FC236}">
                    <a16:creationId xmlns:a16="http://schemas.microsoft.com/office/drawing/2014/main" id="{57EBFAE9-05C7-B597-533C-6E093D465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225" y="1377950"/>
                <a:ext cx="256540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Brasil)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9A071B68-1CB6-EE8E-1E81-AC786D09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9715" y="1922780"/>
                <a:ext cx="988060" cy="608965"/>
              </a:xfrm>
              <a:custGeom>
                <a:avLst/>
                <a:gdLst>
                  <a:gd name="T0" fmla="*/ 0 w 9424"/>
                  <a:gd name="T1" fmla="*/ 968 h 5808"/>
                  <a:gd name="T2" fmla="*/ 968 w 9424"/>
                  <a:gd name="T3" fmla="*/ 0 h 5808"/>
                  <a:gd name="T4" fmla="*/ 968 w 9424"/>
                  <a:gd name="T5" fmla="*/ 0 h 5808"/>
                  <a:gd name="T6" fmla="*/ 968 w 9424"/>
                  <a:gd name="T7" fmla="*/ 0 h 5808"/>
                  <a:gd name="T8" fmla="*/ 8456 w 9424"/>
                  <a:gd name="T9" fmla="*/ 0 h 5808"/>
                  <a:gd name="T10" fmla="*/ 8456 w 9424"/>
                  <a:gd name="T11" fmla="*/ 0 h 5808"/>
                  <a:gd name="T12" fmla="*/ 9424 w 9424"/>
                  <a:gd name="T13" fmla="*/ 968 h 5808"/>
                  <a:gd name="T14" fmla="*/ 9424 w 9424"/>
                  <a:gd name="T15" fmla="*/ 968 h 5808"/>
                  <a:gd name="T16" fmla="*/ 9424 w 9424"/>
                  <a:gd name="T17" fmla="*/ 968 h 5808"/>
                  <a:gd name="T18" fmla="*/ 9424 w 9424"/>
                  <a:gd name="T19" fmla="*/ 4840 h 5808"/>
                  <a:gd name="T20" fmla="*/ 9424 w 9424"/>
                  <a:gd name="T21" fmla="*/ 4840 h 5808"/>
                  <a:gd name="T22" fmla="*/ 8456 w 9424"/>
                  <a:gd name="T23" fmla="*/ 5808 h 5808"/>
                  <a:gd name="T24" fmla="*/ 8456 w 9424"/>
                  <a:gd name="T25" fmla="*/ 5808 h 5808"/>
                  <a:gd name="T26" fmla="*/ 8456 w 9424"/>
                  <a:gd name="T27" fmla="*/ 5808 h 5808"/>
                  <a:gd name="T28" fmla="*/ 968 w 9424"/>
                  <a:gd name="T29" fmla="*/ 5808 h 5808"/>
                  <a:gd name="T30" fmla="*/ 968 w 9424"/>
                  <a:gd name="T31" fmla="*/ 5808 h 5808"/>
                  <a:gd name="T32" fmla="*/ 0 w 9424"/>
                  <a:gd name="T33" fmla="*/ 4840 h 5808"/>
                  <a:gd name="T34" fmla="*/ 0 w 9424"/>
                  <a:gd name="T35" fmla="*/ 4840 h 5808"/>
                  <a:gd name="T36" fmla="*/ 0 w 9424"/>
                  <a:gd name="T37" fmla="*/ 968 h 5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424" h="5808">
                    <a:moveTo>
                      <a:pt x="0" y="968"/>
                    </a:moveTo>
                    <a:cubicBezTo>
                      <a:pt x="0" y="434"/>
                      <a:pt x="434" y="0"/>
                      <a:pt x="968" y="0"/>
                    </a:cubicBezTo>
                    <a:cubicBezTo>
                      <a:pt x="968" y="0"/>
                      <a:pt x="968" y="0"/>
                      <a:pt x="968" y="0"/>
                    </a:cubicBezTo>
                    <a:lnTo>
                      <a:pt x="968" y="0"/>
                    </a:lnTo>
                    <a:lnTo>
                      <a:pt x="8456" y="0"/>
                    </a:lnTo>
                    <a:lnTo>
                      <a:pt x="8456" y="0"/>
                    </a:lnTo>
                    <a:cubicBezTo>
                      <a:pt x="8991" y="0"/>
                      <a:pt x="9424" y="434"/>
                      <a:pt x="9424" y="968"/>
                    </a:cubicBezTo>
                    <a:cubicBezTo>
                      <a:pt x="9424" y="968"/>
                      <a:pt x="9424" y="968"/>
                      <a:pt x="9424" y="968"/>
                    </a:cubicBezTo>
                    <a:lnTo>
                      <a:pt x="9424" y="968"/>
                    </a:lnTo>
                    <a:lnTo>
                      <a:pt x="9424" y="4840"/>
                    </a:lnTo>
                    <a:lnTo>
                      <a:pt x="9424" y="4840"/>
                    </a:lnTo>
                    <a:cubicBezTo>
                      <a:pt x="9424" y="5375"/>
                      <a:pt x="8991" y="5808"/>
                      <a:pt x="8456" y="5808"/>
                    </a:cubicBezTo>
                    <a:cubicBezTo>
                      <a:pt x="8456" y="5808"/>
                      <a:pt x="8456" y="5808"/>
                      <a:pt x="8456" y="5808"/>
                    </a:cubicBezTo>
                    <a:lnTo>
                      <a:pt x="8456" y="5808"/>
                    </a:lnTo>
                    <a:lnTo>
                      <a:pt x="968" y="5808"/>
                    </a:lnTo>
                    <a:lnTo>
                      <a:pt x="968" y="5808"/>
                    </a:lnTo>
                    <a:cubicBezTo>
                      <a:pt x="434" y="5808"/>
                      <a:pt x="0" y="5375"/>
                      <a:pt x="0" y="4840"/>
                    </a:cubicBezTo>
                    <a:cubicBezTo>
                      <a:pt x="0" y="4840"/>
                      <a:pt x="0" y="4840"/>
                      <a:pt x="0" y="4840"/>
                    </a:cubicBezTo>
                    <a:lnTo>
                      <a:pt x="0" y="968"/>
                    </a:lnTo>
                    <a:close/>
                  </a:path>
                </a:pathLst>
              </a:custGeom>
              <a:solidFill>
                <a:srgbClr val="E46C0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89" name="Rectangle 22">
                <a:extLst>
                  <a:ext uri="{FF2B5EF4-FFF2-40B4-BE49-F238E27FC236}">
                    <a16:creationId xmlns:a16="http://schemas.microsoft.com/office/drawing/2014/main" id="{1372BE6A-9DD5-1FBC-25C7-057394885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865" y="2084705"/>
                <a:ext cx="864870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5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Silício Grau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Rectangle 23">
                <a:extLst>
                  <a:ext uri="{FF2B5EF4-FFF2-40B4-BE49-F238E27FC236}">
                    <a16:creationId xmlns:a16="http://schemas.microsoft.com/office/drawing/2014/main" id="{5062AB51-076F-A02D-3BB7-A33CE30BB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800" y="2264410"/>
                <a:ext cx="389890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5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Solar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FCA0FCF4-B9CD-35DC-494F-F3A6241AE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" y="1922780"/>
                <a:ext cx="1014730" cy="608965"/>
              </a:xfrm>
              <a:custGeom>
                <a:avLst/>
                <a:gdLst>
                  <a:gd name="T0" fmla="*/ 0 w 9680"/>
                  <a:gd name="T1" fmla="*/ 968 h 5808"/>
                  <a:gd name="T2" fmla="*/ 968 w 9680"/>
                  <a:gd name="T3" fmla="*/ 0 h 5808"/>
                  <a:gd name="T4" fmla="*/ 968 w 9680"/>
                  <a:gd name="T5" fmla="*/ 0 h 5808"/>
                  <a:gd name="T6" fmla="*/ 968 w 9680"/>
                  <a:gd name="T7" fmla="*/ 0 h 5808"/>
                  <a:gd name="T8" fmla="*/ 8712 w 9680"/>
                  <a:gd name="T9" fmla="*/ 0 h 5808"/>
                  <a:gd name="T10" fmla="*/ 8712 w 9680"/>
                  <a:gd name="T11" fmla="*/ 0 h 5808"/>
                  <a:gd name="T12" fmla="*/ 9680 w 9680"/>
                  <a:gd name="T13" fmla="*/ 968 h 5808"/>
                  <a:gd name="T14" fmla="*/ 9680 w 9680"/>
                  <a:gd name="T15" fmla="*/ 968 h 5808"/>
                  <a:gd name="T16" fmla="*/ 9680 w 9680"/>
                  <a:gd name="T17" fmla="*/ 968 h 5808"/>
                  <a:gd name="T18" fmla="*/ 9680 w 9680"/>
                  <a:gd name="T19" fmla="*/ 4840 h 5808"/>
                  <a:gd name="T20" fmla="*/ 9680 w 9680"/>
                  <a:gd name="T21" fmla="*/ 4840 h 5808"/>
                  <a:gd name="T22" fmla="*/ 8712 w 9680"/>
                  <a:gd name="T23" fmla="*/ 5808 h 5808"/>
                  <a:gd name="T24" fmla="*/ 8712 w 9680"/>
                  <a:gd name="T25" fmla="*/ 5808 h 5808"/>
                  <a:gd name="T26" fmla="*/ 8712 w 9680"/>
                  <a:gd name="T27" fmla="*/ 5808 h 5808"/>
                  <a:gd name="T28" fmla="*/ 968 w 9680"/>
                  <a:gd name="T29" fmla="*/ 5808 h 5808"/>
                  <a:gd name="T30" fmla="*/ 968 w 9680"/>
                  <a:gd name="T31" fmla="*/ 5808 h 5808"/>
                  <a:gd name="T32" fmla="*/ 0 w 9680"/>
                  <a:gd name="T33" fmla="*/ 4840 h 5808"/>
                  <a:gd name="T34" fmla="*/ 0 w 9680"/>
                  <a:gd name="T35" fmla="*/ 4840 h 5808"/>
                  <a:gd name="T36" fmla="*/ 0 w 9680"/>
                  <a:gd name="T37" fmla="*/ 968 h 5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680" h="5808">
                    <a:moveTo>
                      <a:pt x="0" y="968"/>
                    </a:moveTo>
                    <a:cubicBezTo>
                      <a:pt x="0" y="434"/>
                      <a:pt x="434" y="0"/>
                      <a:pt x="968" y="0"/>
                    </a:cubicBezTo>
                    <a:cubicBezTo>
                      <a:pt x="968" y="0"/>
                      <a:pt x="968" y="0"/>
                      <a:pt x="968" y="0"/>
                    </a:cubicBezTo>
                    <a:lnTo>
                      <a:pt x="968" y="0"/>
                    </a:lnTo>
                    <a:lnTo>
                      <a:pt x="8712" y="0"/>
                    </a:lnTo>
                    <a:lnTo>
                      <a:pt x="8712" y="0"/>
                    </a:lnTo>
                    <a:cubicBezTo>
                      <a:pt x="9247" y="0"/>
                      <a:pt x="9680" y="434"/>
                      <a:pt x="9680" y="968"/>
                    </a:cubicBezTo>
                    <a:cubicBezTo>
                      <a:pt x="9680" y="968"/>
                      <a:pt x="9680" y="968"/>
                      <a:pt x="9680" y="968"/>
                    </a:cubicBezTo>
                    <a:lnTo>
                      <a:pt x="9680" y="968"/>
                    </a:lnTo>
                    <a:lnTo>
                      <a:pt x="9680" y="4840"/>
                    </a:lnTo>
                    <a:lnTo>
                      <a:pt x="9680" y="4840"/>
                    </a:lnTo>
                    <a:cubicBezTo>
                      <a:pt x="9680" y="5375"/>
                      <a:pt x="9247" y="5808"/>
                      <a:pt x="8712" y="5808"/>
                    </a:cubicBezTo>
                    <a:cubicBezTo>
                      <a:pt x="8712" y="5808"/>
                      <a:pt x="8712" y="5808"/>
                      <a:pt x="8712" y="5808"/>
                    </a:cubicBezTo>
                    <a:lnTo>
                      <a:pt x="8712" y="5808"/>
                    </a:lnTo>
                    <a:lnTo>
                      <a:pt x="968" y="5808"/>
                    </a:lnTo>
                    <a:lnTo>
                      <a:pt x="968" y="5808"/>
                    </a:lnTo>
                    <a:cubicBezTo>
                      <a:pt x="434" y="5808"/>
                      <a:pt x="0" y="5375"/>
                      <a:pt x="0" y="4840"/>
                    </a:cubicBezTo>
                    <a:cubicBezTo>
                      <a:pt x="0" y="4840"/>
                      <a:pt x="0" y="4840"/>
                      <a:pt x="0" y="4840"/>
                    </a:cubicBezTo>
                    <a:lnTo>
                      <a:pt x="0" y="968"/>
                    </a:lnTo>
                    <a:close/>
                  </a:path>
                </a:pathLst>
              </a:custGeom>
              <a:solidFill>
                <a:srgbClr val="E46C0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92" name="Rectangle 25">
                <a:extLst>
                  <a:ext uri="{FF2B5EF4-FFF2-40B4-BE49-F238E27FC236}">
                    <a16:creationId xmlns:a16="http://schemas.microsoft.com/office/drawing/2014/main" id="{EC6C13B9-B7C8-B131-98E7-A8DD4DE3D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" y="2018030"/>
                <a:ext cx="899160" cy="369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Silício</a:t>
                </a: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Grau</a:t>
                </a: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F36E806E-5098-01EF-CEE4-6CA70A9DB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360" y="2226310"/>
                <a:ext cx="840105" cy="369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Eletrônico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Freeform 27">
                <a:extLst>
                  <a:ext uri="{FF2B5EF4-FFF2-40B4-BE49-F238E27FC236}">
                    <a16:creationId xmlns:a16="http://schemas.microsoft.com/office/drawing/2014/main" id="{E1D60777-CD2E-ECFF-C11E-2491E40B2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00" y="2815590"/>
                <a:ext cx="2209800" cy="621030"/>
              </a:xfrm>
              <a:custGeom>
                <a:avLst/>
                <a:gdLst>
                  <a:gd name="T0" fmla="*/ 0 w 5992"/>
                  <a:gd name="T1" fmla="*/ 494 h 2960"/>
                  <a:gd name="T2" fmla="*/ 494 w 5992"/>
                  <a:gd name="T3" fmla="*/ 0 h 2960"/>
                  <a:gd name="T4" fmla="*/ 494 w 5992"/>
                  <a:gd name="T5" fmla="*/ 0 h 2960"/>
                  <a:gd name="T6" fmla="*/ 494 w 5992"/>
                  <a:gd name="T7" fmla="*/ 0 h 2960"/>
                  <a:gd name="T8" fmla="*/ 5499 w 5992"/>
                  <a:gd name="T9" fmla="*/ 0 h 2960"/>
                  <a:gd name="T10" fmla="*/ 5499 w 5992"/>
                  <a:gd name="T11" fmla="*/ 0 h 2960"/>
                  <a:gd name="T12" fmla="*/ 5992 w 5992"/>
                  <a:gd name="T13" fmla="*/ 494 h 2960"/>
                  <a:gd name="T14" fmla="*/ 5992 w 5992"/>
                  <a:gd name="T15" fmla="*/ 494 h 2960"/>
                  <a:gd name="T16" fmla="*/ 5992 w 5992"/>
                  <a:gd name="T17" fmla="*/ 494 h 2960"/>
                  <a:gd name="T18" fmla="*/ 5992 w 5992"/>
                  <a:gd name="T19" fmla="*/ 2467 h 2960"/>
                  <a:gd name="T20" fmla="*/ 5992 w 5992"/>
                  <a:gd name="T21" fmla="*/ 2467 h 2960"/>
                  <a:gd name="T22" fmla="*/ 5499 w 5992"/>
                  <a:gd name="T23" fmla="*/ 2960 h 2960"/>
                  <a:gd name="T24" fmla="*/ 5499 w 5992"/>
                  <a:gd name="T25" fmla="*/ 2960 h 2960"/>
                  <a:gd name="T26" fmla="*/ 5499 w 5992"/>
                  <a:gd name="T27" fmla="*/ 2960 h 2960"/>
                  <a:gd name="T28" fmla="*/ 494 w 5992"/>
                  <a:gd name="T29" fmla="*/ 2960 h 2960"/>
                  <a:gd name="T30" fmla="*/ 494 w 5992"/>
                  <a:gd name="T31" fmla="*/ 2960 h 2960"/>
                  <a:gd name="T32" fmla="*/ 0 w 5992"/>
                  <a:gd name="T33" fmla="*/ 2467 h 2960"/>
                  <a:gd name="T34" fmla="*/ 0 w 5992"/>
                  <a:gd name="T35" fmla="*/ 2467 h 2960"/>
                  <a:gd name="T36" fmla="*/ 0 w 5992"/>
                  <a:gd name="T37" fmla="*/ 494 h 2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92" h="2960">
                    <a:moveTo>
                      <a:pt x="0" y="494"/>
                    </a:moveTo>
                    <a:cubicBezTo>
                      <a:pt x="0" y="221"/>
                      <a:pt x="221" y="0"/>
                      <a:pt x="494" y="0"/>
                    </a:cubicBezTo>
                    <a:cubicBezTo>
                      <a:pt x="494" y="0"/>
                      <a:pt x="494" y="0"/>
                      <a:pt x="494" y="0"/>
                    </a:cubicBezTo>
                    <a:lnTo>
                      <a:pt x="494" y="0"/>
                    </a:lnTo>
                    <a:lnTo>
                      <a:pt x="5499" y="0"/>
                    </a:lnTo>
                    <a:lnTo>
                      <a:pt x="5499" y="0"/>
                    </a:lnTo>
                    <a:cubicBezTo>
                      <a:pt x="5772" y="0"/>
                      <a:pt x="5992" y="221"/>
                      <a:pt x="5992" y="494"/>
                    </a:cubicBezTo>
                    <a:cubicBezTo>
                      <a:pt x="5992" y="494"/>
                      <a:pt x="5992" y="494"/>
                      <a:pt x="5992" y="494"/>
                    </a:cubicBezTo>
                    <a:lnTo>
                      <a:pt x="5992" y="494"/>
                    </a:lnTo>
                    <a:lnTo>
                      <a:pt x="5992" y="2467"/>
                    </a:lnTo>
                    <a:lnTo>
                      <a:pt x="5992" y="2467"/>
                    </a:lnTo>
                    <a:cubicBezTo>
                      <a:pt x="5992" y="2740"/>
                      <a:pt x="5772" y="2960"/>
                      <a:pt x="5499" y="2960"/>
                    </a:cubicBezTo>
                    <a:cubicBezTo>
                      <a:pt x="5499" y="2960"/>
                      <a:pt x="5499" y="2960"/>
                      <a:pt x="5499" y="2960"/>
                    </a:cubicBezTo>
                    <a:lnTo>
                      <a:pt x="5499" y="2960"/>
                    </a:lnTo>
                    <a:lnTo>
                      <a:pt x="494" y="2960"/>
                    </a:lnTo>
                    <a:lnTo>
                      <a:pt x="494" y="2960"/>
                    </a:lnTo>
                    <a:cubicBezTo>
                      <a:pt x="221" y="2960"/>
                      <a:pt x="0" y="2740"/>
                      <a:pt x="0" y="2467"/>
                    </a:cubicBezTo>
                    <a:cubicBezTo>
                      <a:pt x="0" y="2467"/>
                      <a:pt x="0" y="2467"/>
                      <a:pt x="0" y="2467"/>
                    </a:cubicBezTo>
                    <a:lnTo>
                      <a:pt x="0" y="494"/>
                    </a:lnTo>
                    <a:close/>
                  </a:path>
                </a:pathLst>
              </a:custGeom>
              <a:solidFill>
                <a:srgbClr val="E46C0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95" name="Rectangle 28">
                <a:extLst>
                  <a:ext uri="{FF2B5EF4-FFF2-40B4-BE49-F238E27FC236}">
                    <a16:creationId xmlns:a16="http://schemas.microsoft.com/office/drawing/2014/main" id="{91372548-974F-E52A-5F4F-235FC3160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990" y="2997835"/>
                <a:ext cx="1383030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5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Lingotes e Wafers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id="{6EEC7755-9D4B-8AEC-18A1-78091A936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8595" y="3719195"/>
                <a:ext cx="1204595" cy="620395"/>
              </a:xfrm>
              <a:custGeom>
                <a:avLst/>
                <a:gdLst>
                  <a:gd name="T0" fmla="*/ 0 w 5744"/>
                  <a:gd name="T1" fmla="*/ 494 h 2960"/>
                  <a:gd name="T2" fmla="*/ 494 w 5744"/>
                  <a:gd name="T3" fmla="*/ 0 h 2960"/>
                  <a:gd name="T4" fmla="*/ 494 w 5744"/>
                  <a:gd name="T5" fmla="*/ 0 h 2960"/>
                  <a:gd name="T6" fmla="*/ 494 w 5744"/>
                  <a:gd name="T7" fmla="*/ 0 h 2960"/>
                  <a:gd name="T8" fmla="*/ 5251 w 5744"/>
                  <a:gd name="T9" fmla="*/ 0 h 2960"/>
                  <a:gd name="T10" fmla="*/ 5251 w 5744"/>
                  <a:gd name="T11" fmla="*/ 0 h 2960"/>
                  <a:gd name="T12" fmla="*/ 5744 w 5744"/>
                  <a:gd name="T13" fmla="*/ 494 h 2960"/>
                  <a:gd name="T14" fmla="*/ 5744 w 5744"/>
                  <a:gd name="T15" fmla="*/ 494 h 2960"/>
                  <a:gd name="T16" fmla="*/ 5744 w 5744"/>
                  <a:gd name="T17" fmla="*/ 494 h 2960"/>
                  <a:gd name="T18" fmla="*/ 5744 w 5744"/>
                  <a:gd name="T19" fmla="*/ 2467 h 2960"/>
                  <a:gd name="T20" fmla="*/ 5744 w 5744"/>
                  <a:gd name="T21" fmla="*/ 2467 h 2960"/>
                  <a:gd name="T22" fmla="*/ 5251 w 5744"/>
                  <a:gd name="T23" fmla="*/ 2960 h 2960"/>
                  <a:gd name="T24" fmla="*/ 5251 w 5744"/>
                  <a:gd name="T25" fmla="*/ 2960 h 2960"/>
                  <a:gd name="T26" fmla="*/ 5251 w 5744"/>
                  <a:gd name="T27" fmla="*/ 2960 h 2960"/>
                  <a:gd name="T28" fmla="*/ 494 w 5744"/>
                  <a:gd name="T29" fmla="*/ 2960 h 2960"/>
                  <a:gd name="T30" fmla="*/ 494 w 5744"/>
                  <a:gd name="T31" fmla="*/ 2960 h 2960"/>
                  <a:gd name="T32" fmla="*/ 0 w 5744"/>
                  <a:gd name="T33" fmla="*/ 2467 h 2960"/>
                  <a:gd name="T34" fmla="*/ 0 w 5744"/>
                  <a:gd name="T35" fmla="*/ 2467 h 2960"/>
                  <a:gd name="T36" fmla="*/ 0 w 5744"/>
                  <a:gd name="T37" fmla="*/ 494 h 2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44" h="2960">
                    <a:moveTo>
                      <a:pt x="0" y="494"/>
                    </a:moveTo>
                    <a:cubicBezTo>
                      <a:pt x="0" y="221"/>
                      <a:pt x="221" y="0"/>
                      <a:pt x="494" y="0"/>
                    </a:cubicBezTo>
                    <a:cubicBezTo>
                      <a:pt x="494" y="0"/>
                      <a:pt x="494" y="0"/>
                      <a:pt x="494" y="0"/>
                    </a:cubicBezTo>
                    <a:lnTo>
                      <a:pt x="494" y="0"/>
                    </a:lnTo>
                    <a:lnTo>
                      <a:pt x="5251" y="0"/>
                    </a:lnTo>
                    <a:lnTo>
                      <a:pt x="5251" y="0"/>
                    </a:lnTo>
                    <a:cubicBezTo>
                      <a:pt x="5524" y="0"/>
                      <a:pt x="5744" y="221"/>
                      <a:pt x="5744" y="494"/>
                    </a:cubicBezTo>
                    <a:cubicBezTo>
                      <a:pt x="5744" y="494"/>
                      <a:pt x="5744" y="494"/>
                      <a:pt x="5744" y="494"/>
                    </a:cubicBezTo>
                    <a:lnTo>
                      <a:pt x="5744" y="494"/>
                    </a:lnTo>
                    <a:lnTo>
                      <a:pt x="5744" y="2467"/>
                    </a:lnTo>
                    <a:lnTo>
                      <a:pt x="5744" y="2467"/>
                    </a:lnTo>
                    <a:cubicBezTo>
                      <a:pt x="5744" y="2740"/>
                      <a:pt x="5524" y="2960"/>
                      <a:pt x="5251" y="2960"/>
                    </a:cubicBezTo>
                    <a:cubicBezTo>
                      <a:pt x="5251" y="2960"/>
                      <a:pt x="5251" y="2960"/>
                      <a:pt x="5251" y="2960"/>
                    </a:cubicBezTo>
                    <a:lnTo>
                      <a:pt x="5251" y="2960"/>
                    </a:lnTo>
                    <a:lnTo>
                      <a:pt x="494" y="2960"/>
                    </a:lnTo>
                    <a:lnTo>
                      <a:pt x="494" y="2960"/>
                    </a:lnTo>
                    <a:cubicBezTo>
                      <a:pt x="221" y="2960"/>
                      <a:pt x="0" y="2740"/>
                      <a:pt x="0" y="2467"/>
                    </a:cubicBezTo>
                    <a:cubicBezTo>
                      <a:pt x="0" y="2467"/>
                      <a:pt x="0" y="2467"/>
                      <a:pt x="0" y="2467"/>
                    </a:cubicBezTo>
                    <a:lnTo>
                      <a:pt x="0" y="494"/>
                    </a:lnTo>
                    <a:close/>
                  </a:path>
                </a:pathLst>
              </a:custGeom>
              <a:solidFill>
                <a:srgbClr val="E46C0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97" name="Rectangle 31">
                <a:extLst>
                  <a:ext uri="{FF2B5EF4-FFF2-40B4-BE49-F238E27FC236}">
                    <a16:creationId xmlns:a16="http://schemas.microsoft.com/office/drawing/2014/main" id="{DD719E53-F4FC-CAB4-E5F3-BA04CCBF8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7220" y="3735070"/>
                <a:ext cx="380365" cy="302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Célula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Rectangle 32">
                <a:extLst>
                  <a:ext uri="{FF2B5EF4-FFF2-40B4-BE49-F238E27FC236}">
                    <a16:creationId xmlns:a16="http://schemas.microsoft.com/office/drawing/2014/main" id="{570DA756-AC1B-9148-71AB-F69D87527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2260" y="3911600"/>
                <a:ext cx="953135" cy="302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Fotovoltaica de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Rectangle 33">
                <a:extLst>
                  <a:ext uri="{FF2B5EF4-FFF2-40B4-BE49-F238E27FC236}">
                    <a16:creationId xmlns:a16="http://schemas.microsoft.com/office/drawing/2014/main" id="{615A9791-5671-24A2-D748-4530A9CB0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325" y="4095750"/>
                <a:ext cx="972820" cy="302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Silício Cristalino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id="{EE397C78-6805-D385-0AB7-6187F7674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9105" y="4587875"/>
                <a:ext cx="944245" cy="570230"/>
              </a:xfrm>
              <a:custGeom>
                <a:avLst/>
                <a:gdLst>
                  <a:gd name="T0" fmla="*/ 0 w 4504"/>
                  <a:gd name="T1" fmla="*/ 454 h 2720"/>
                  <a:gd name="T2" fmla="*/ 454 w 4504"/>
                  <a:gd name="T3" fmla="*/ 0 h 2720"/>
                  <a:gd name="T4" fmla="*/ 454 w 4504"/>
                  <a:gd name="T5" fmla="*/ 0 h 2720"/>
                  <a:gd name="T6" fmla="*/ 454 w 4504"/>
                  <a:gd name="T7" fmla="*/ 0 h 2720"/>
                  <a:gd name="T8" fmla="*/ 4051 w 4504"/>
                  <a:gd name="T9" fmla="*/ 0 h 2720"/>
                  <a:gd name="T10" fmla="*/ 4051 w 4504"/>
                  <a:gd name="T11" fmla="*/ 0 h 2720"/>
                  <a:gd name="T12" fmla="*/ 4504 w 4504"/>
                  <a:gd name="T13" fmla="*/ 454 h 2720"/>
                  <a:gd name="T14" fmla="*/ 4504 w 4504"/>
                  <a:gd name="T15" fmla="*/ 454 h 2720"/>
                  <a:gd name="T16" fmla="*/ 4504 w 4504"/>
                  <a:gd name="T17" fmla="*/ 454 h 2720"/>
                  <a:gd name="T18" fmla="*/ 4504 w 4504"/>
                  <a:gd name="T19" fmla="*/ 2267 h 2720"/>
                  <a:gd name="T20" fmla="*/ 4504 w 4504"/>
                  <a:gd name="T21" fmla="*/ 2267 h 2720"/>
                  <a:gd name="T22" fmla="*/ 4051 w 4504"/>
                  <a:gd name="T23" fmla="*/ 2720 h 2720"/>
                  <a:gd name="T24" fmla="*/ 4051 w 4504"/>
                  <a:gd name="T25" fmla="*/ 2720 h 2720"/>
                  <a:gd name="T26" fmla="*/ 4051 w 4504"/>
                  <a:gd name="T27" fmla="*/ 2720 h 2720"/>
                  <a:gd name="T28" fmla="*/ 454 w 4504"/>
                  <a:gd name="T29" fmla="*/ 2720 h 2720"/>
                  <a:gd name="T30" fmla="*/ 454 w 4504"/>
                  <a:gd name="T31" fmla="*/ 2720 h 2720"/>
                  <a:gd name="T32" fmla="*/ 0 w 4504"/>
                  <a:gd name="T33" fmla="*/ 2267 h 2720"/>
                  <a:gd name="T34" fmla="*/ 0 w 4504"/>
                  <a:gd name="T35" fmla="*/ 2267 h 2720"/>
                  <a:gd name="T36" fmla="*/ 0 w 4504"/>
                  <a:gd name="T37" fmla="*/ 454 h 2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04" h="2720">
                    <a:moveTo>
                      <a:pt x="0" y="454"/>
                    </a:moveTo>
                    <a:cubicBezTo>
                      <a:pt x="0" y="203"/>
                      <a:pt x="203" y="0"/>
                      <a:pt x="454" y="0"/>
                    </a:cubicBezTo>
                    <a:cubicBezTo>
                      <a:pt x="454" y="0"/>
                      <a:pt x="454" y="0"/>
                      <a:pt x="454" y="0"/>
                    </a:cubicBezTo>
                    <a:lnTo>
                      <a:pt x="454" y="0"/>
                    </a:lnTo>
                    <a:lnTo>
                      <a:pt x="4051" y="0"/>
                    </a:lnTo>
                    <a:lnTo>
                      <a:pt x="4051" y="0"/>
                    </a:lnTo>
                    <a:cubicBezTo>
                      <a:pt x="4301" y="0"/>
                      <a:pt x="4504" y="203"/>
                      <a:pt x="4504" y="454"/>
                    </a:cubicBezTo>
                    <a:cubicBezTo>
                      <a:pt x="4504" y="454"/>
                      <a:pt x="4504" y="454"/>
                      <a:pt x="4504" y="454"/>
                    </a:cubicBezTo>
                    <a:lnTo>
                      <a:pt x="4504" y="454"/>
                    </a:lnTo>
                    <a:lnTo>
                      <a:pt x="4504" y="2267"/>
                    </a:lnTo>
                    <a:lnTo>
                      <a:pt x="4504" y="2267"/>
                    </a:lnTo>
                    <a:cubicBezTo>
                      <a:pt x="4504" y="2517"/>
                      <a:pt x="4302" y="2720"/>
                      <a:pt x="4051" y="2720"/>
                    </a:cubicBezTo>
                    <a:cubicBezTo>
                      <a:pt x="4051" y="2720"/>
                      <a:pt x="4051" y="2720"/>
                      <a:pt x="4051" y="2720"/>
                    </a:cubicBezTo>
                    <a:lnTo>
                      <a:pt x="4051" y="2720"/>
                    </a:lnTo>
                    <a:lnTo>
                      <a:pt x="454" y="2720"/>
                    </a:lnTo>
                    <a:lnTo>
                      <a:pt x="454" y="2720"/>
                    </a:lnTo>
                    <a:cubicBezTo>
                      <a:pt x="203" y="2720"/>
                      <a:pt x="0" y="2517"/>
                      <a:pt x="0" y="2267"/>
                    </a:cubicBezTo>
                    <a:cubicBezTo>
                      <a:pt x="0" y="2267"/>
                      <a:pt x="0" y="2267"/>
                      <a:pt x="0" y="2267"/>
                    </a:cubicBezTo>
                    <a:lnTo>
                      <a:pt x="0" y="454"/>
                    </a:lnTo>
                    <a:close/>
                  </a:path>
                </a:pathLst>
              </a:custGeom>
              <a:solidFill>
                <a:srgbClr val="95373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01" name="Rectangle 35">
                <a:extLst>
                  <a:ext uri="{FF2B5EF4-FFF2-40B4-BE49-F238E27FC236}">
                    <a16:creationId xmlns:a16="http://schemas.microsoft.com/office/drawing/2014/main" id="{7845A996-5B04-4209-4F97-9913184ED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945" y="4631055"/>
                <a:ext cx="527050" cy="319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3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Módulo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Rectangle 36">
                <a:extLst>
                  <a:ext uri="{FF2B5EF4-FFF2-40B4-BE49-F238E27FC236}">
                    <a16:creationId xmlns:a16="http://schemas.microsoft.com/office/drawing/2014/main" id="{6ECB57C4-DF97-49B1-8914-3C42E0A76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8795" y="4861560"/>
                <a:ext cx="834390" cy="319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3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Fotovoltaico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 37">
                <a:extLst>
                  <a:ext uri="{FF2B5EF4-FFF2-40B4-BE49-F238E27FC236}">
                    <a16:creationId xmlns:a16="http://schemas.microsoft.com/office/drawing/2014/main" id="{FF6E43B5-85EF-5447-1FCB-CBBDB752B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975" y="4532630"/>
                <a:ext cx="1083945" cy="608965"/>
              </a:xfrm>
              <a:custGeom>
                <a:avLst/>
                <a:gdLst>
                  <a:gd name="T0" fmla="*/ 0 w 5168"/>
                  <a:gd name="T1" fmla="*/ 484 h 2904"/>
                  <a:gd name="T2" fmla="*/ 484 w 5168"/>
                  <a:gd name="T3" fmla="*/ 0 h 2904"/>
                  <a:gd name="T4" fmla="*/ 484 w 5168"/>
                  <a:gd name="T5" fmla="*/ 0 h 2904"/>
                  <a:gd name="T6" fmla="*/ 484 w 5168"/>
                  <a:gd name="T7" fmla="*/ 0 h 2904"/>
                  <a:gd name="T8" fmla="*/ 4684 w 5168"/>
                  <a:gd name="T9" fmla="*/ 0 h 2904"/>
                  <a:gd name="T10" fmla="*/ 4684 w 5168"/>
                  <a:gd name="T11" fmla="*/ 0 h 2904"/>
                  <a:gd name="T12" fmla="*/ 5168 w 5168"/>
                  <a:gd name="T13" fmla="*/ 484 h 2904"/>
                  <a:gd name="T14" fmla="*/ 5168 w 5168"/>
                  <a:gd name="T15" fmla="*/ 484 h 2904"/>
                  <a:gd name="T16" fmla="*/ 5168 w 5168"/>
                  <a:gd name="T17" fmla="*/ 484 h 2904"/>
                  <a:gd name="T18" fmla="*/ 5168 w 5168"/>
                  <a:gd name="T19" fmla="*/ 2420 h 2904"/>
                  <a:gd name="T20" fmla="*/ 5168 w 5168"/>
                  <a:gd name="T21" fmla="*/ 2420 h 2904"/>
                  <a:gd name="T22" fmla="*/ 4684 w 5168"/>
                  <a:gd name="T23" fmla="*/ 2904 h 2904"/>
                  <a:gd name="T24" fmla="*/ 4684 w 5168"/>
                  <a:gd name="T25" fmla="*/ 2904 h 2904"/>
                  <a:gd name="T26" fmla="*/ 4684 w 5168"/>
                  <a:gd name="T27" fmla="*/ 2904 h 2904"/>
                  <a:gd name="T28" fmla="*/ 484 w 5168"/>
                  <a:gd name="T29" fmla="*/ 2904 h 2904"/>
                  <a:gd name="T30" fmla="*/ 484 w 5168"/>
                  <a:gd name="T31" fmla="*/ 2904 h 2904"/>
                  <a:gd name="T32" fmla="*/ 0 w 5168"/>
                  <a:gd name="T33" fmla="*/ 2420 h 2904"/>
                  <a:gd name="T34" fmla="*/ 0 w 5168"/>
                  <a:gd name="T35" fmla="*/ 2420 h 2904"/>
                  <a:gd name="T36" fmla="*/ 0 w 5168"/>
                  <a:gd name="T37" fmla="*/ 484 h 2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68" h="2904">
                    <a:moveTo>
                      <a:pt x="0" y="484"/>
                    </a:moveTo>
                    <a:cubicBezTo>
                      <a:pt x="0" y="217"/>
                      <a:pt x="217" y="0"/>
                      <a:pt x="484" y="0"/>
                    </a:cubicBezTo>
                    <a:cubicBezTo>
                      <a:pt x="484" y="0"/>
                      <a:pt x="484" y="0"/>
                      <a:pt x="484" y="0"/>
                    </a:cubicBezTo>
                    <a:lnTo>
                      <a:pt x="484" y="0"/>
                    </a:lnTo>
                    <a:lnTo>
                      <a:pt x="4684" y="0"/>
                    </a:lnTo>
                    <a:lnTo>
                      <a:pt x="4684" y="0"/>
                    </a:lnTo>
                    <a:cubicBezTo>
                      <a:pt x="4952" y="0"/>
                      <a:pt x="5168" y="217"/>
                      <a:pt x="5168" y="484"/>
                    </a:cubicBezTo>
                    <a:cubicBezTo>
                      <a:pt x="5168" y="484"/>
                      <a:pt x="5168" y="484"/>
                      <a:pt x="5168" y="484"/>
                    </a:cubicBezTo>
                    <a:lnTo>
                      <a:pt x="5168" y="484"/>
                    </a:lnTo>
                    <a:lnTo>
                      <a:pt x="5168" y="2420"/>
                    </a:lnTo>
                    <a:lnTo>
                      <a:pt x="5168" y="2420"/>
                    </a:lnTo>
                    <a:cubicBezTo>
                      <a:pt x="5168" y="2688"/>
                      <a:pt x="4952" y="2904"/>
                      <a:pt x="4684" y="2904"/>
                    </a:cubicBezTo>
                    <a:cubicBezTo>
                      <a:pt x="4684" y="2904"/>
                      <a:pt x="4684" y="2904"/>
                      <a:pt x="4684" y="2904"/>
                    </a:cubicBezTo>
                    <a:lnTo>
                      <a:pt x="4684" y="2904"/>
                    </a:lnTo>
                    <a:lnTo>
                      <a:pt x="484" y="2904"/>
                    </a:lnTo>
                    <a:lnTo>
                      <a:pt x="484" y="2904"/>
                    </a:lnTo>
                    <a:cubicBezTo>
                      <a:pt x="217" y="2904"/>
                      <a:pt x="0" y="2688"/>
                      <a:pt x="0" y="2420"/>
                    </a:cubicBezTo>
                    <a:cubicBezTo>
                      <a:pt x="0" y="2420"/>
                      <a:pt x="0" y="2420"/>
                      <a:pt x="0" y="2420"/>
                    </a:cubicBezTo>
                    <a:lnTo>
                      <a:pt x="0" y="484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04" name="Rectangle 38">
                <a:extLst>
                  <a:ext uri="{FF2B5EF4-FFF2-40B4-BE49-F238E27FC236}">
                    <a16:creationId xmlns:a16="http://schemas.microsoft.com/office/drawing/2014/main" id="{89A37B30-CBF9-E965-C445-E43F92C8F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080" y="4605020"/>
                <a:ext cx="883920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Indústrias de Suporte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Rectangle 39">
                <a:extLst>
                  <a:ext uri="{FF2B5EF4-FFF2-40B4-BE49-F238E27FC236}">
                    <a16:creationId xmlns:a16="http://schemas.microsoft.com/office/drawing/2014/main" id="{A848C861-83AE-F677-993D-742A58B47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1840" y="4751705"/>
                <a:ext cx="685165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(Vidro, Plásticos,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Rectangle 40">
                <a:extLst>
                  <a:ext uri="{FF2B5EF4-FFF2-40B4-BE49-F238E27FC236}">
                    <a16:creationId xmlns:a16="http://schemas.microsoft.com/office/drawing/2014/main" id="{3C010D78-7724-C334-9494-BFABB43E6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965" y="4891405"/>
                <a:ext cx="1028065" cy="2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800" kern="1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Alumínio</a:t>
                </a:r>
                <a:r>
                  <a:rPr lang="en-US" sz="800" ker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Estrutura, etc.)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Rectangle 44">
                <a:extLst>
                  <a:ext uri="{FF2B5EF4-FFF2-40B4-BE49-F238E27FC236}">
                    <a16:creationId xmlns:a16="http://schemas.microsoft.com/office/drawing/2014/main" id="{5269C6C4-449F-64C8-1E0A-BF7E782C5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405" y="4468495"/>
                <a:ext cx="887095" cy="848995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08" name="Rectangle 46">
                <a:extLst>
                  <a:ext uri="{FF2B5EF4-FFF2-40B4-BE49-F238E27FC236}">
                    <a16:creationId xmlns:a16="http://schemas.microsoft.com/office/drawing/2014/main" id="{596B7493-E305-8F92-2D48-18558C968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8955" y="4509770"/>
                <a:ext cx="798195" cy="33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Montagem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Rectangle 47">
                <a:extLst>
                  <a:ext uri="{FF2B5EF4-FFF2-40B4-BE49-F238E27FC236}">
                    <a16:creationId xmlns:a16="http://schemas.microsoft.com/office/drawing/2014/main" id="{3819C1EA-2C49-F0AC-0F19-EEE0EAB55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9270" y="4734560"/>
                <a:ext cx="795020" cy="33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 Módulo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Rectangle 48">
                <a:extLst>
                  <a:ext uri="{FF2B5EF4-FFF2-40B4-BE49-F238E27FC236}">
                    <a16:creationId xmlns:a16="http://schemas.microsoft.com/office/drawing/2014/main" id="{AD2ACD95-852B-AFC4-AE58-D9556926A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1185" y="4964430"/>
                <a:ext cx="622935" cy="33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 Brasil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Freeform 49">
                <a:extLst>
                  <a:ext uri="{FF2B5EF4-FFF2-40B4-BE49-F238E27FC236}">
                    <a16:creationId xmlns:a16="http://schemas.microsoft.com/office/drawing/2014/main" id="{9A814D3D-841C-1D78-1C2B-E702CEA63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120" y="1649095"/>
                <a:ext cx="207645" cy="292100"/>
              </a:xfrm>
              <a:custGeom>
                <a:avLst/>
                <a:gdLst>
                  <a:gd name="T0" fmla="*/ 82 w 327"/>
                  <a:gd name="T1" fmla="*/ 0 h 460"/>
                  <a:gd name="T2" fmla="*/ 82 w 327"/>
                  <a:gd name="T3" fmla="*/ 296 h 460"/>
                  <a:gd name="T4" fmla="*/ 0 w 327"/>
                  <a:gd name="T5" fmla="*/ 296 h 460"/>
                  <a:gd name="T6" fmla="*/ 164 w 327"/>
                  <a:gd name="T7" fmla="*/ 460 h 460"/>
                  <a:gd name="T8" fmla="*/ 327 w 327"/>
                  <a:gd name="T9" fmla="*/ 296 h 460"/>
                  <a:gd name="T10" fmla="*/ 245 w 327"/>
                  <a:gd name="T11" fmla="*/ 296 h 460"/>
                  <a:gd name="T12" fmla="*/ 245 w 327"/>
                  <a:gd name="T13" fmla="*/ 0 h 460"/>
                  <a:gd name="T14" fmla="*/ 82 w 327"/>
                  <a:gd name="T15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7" h="460">
                    <a:moveTo>
                      <a:pt x="82" y="0"/>
                    </a:moveTo>
                    <a:lnTo>
                      <a:pt x="82" y="296"/>
                    </a:lnTo>
                    <a:lnTo>
                      <a:pt x="0" y="296"/>
                    </a:lnTo>
                    <a:lnTo>
                      <a:pt x="164" y="460"/>
                    </a:lnTo>
                    <a:lnTo>
                      <a:pt x="327" y="296"/>
                    </a:lnTo>
                    <a:lnTo>
                      <a:pt x="245" y="296"/>
                    </a:lnTo>
                    <a:lnTo>
                      <a:pt x="245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12" name="Freeform 50">
                <a:extLst>
                  <a:ext uri="{FF2B5EF4-FFF2-40B4-BE49-F238E27FC236}">
                    <a16:creationId xmlns:a16="http://schemas.microsoft.com/office/drawing/2014/main" id="{444EDE26-8873-4041-8D94-E4E57B210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260" y="1662430"/>
                <a:ext cx="202565" cy="292100"/>
              </a:xfrm>
              <a:custGeom>
                <a:avLst/>
                <a:gdLst>
                  <a:gd name="T0" fmla="*/ 80 w 319"/>
                  <a:gd name="T1" fmla="*/ 0 h 460"/>
                  <a:gd name="T2" fmla="*/ 80 w 319"/>
                  <a:gd name="T3" fmla="*/ 300 h 460"/>
                  <a:gd name="T4" fmla="*/ 0 w 319"/>
                  <a:gd name="T5" fmla="*/ 300 h 460"/>
                  <a:gd name="T6" fmla="*/ 160 w 319"/>
                  <a:gd name="T7" fmla="*/ 460 h 460"/>
                  <a:gd name="T8" fmla="*/ 319 w 319"/>
                  <a:gd name="T9" fmla="*/ 300 h 460"/>
                  <a:gd name="T10" fmla="*/ 239 w 319"/>
                  <a:gd name="T11" fmla="*/ 300 h 460"/>
                  <a:gd name="T12" fmla="*/ 239 w 319"/>
                  <a:gd name="T13" fmla="*/ 0 h 460"/>
                  <a:gd name="T14" fmla="*/ 80 w 319"/>
                  <a:gd name="T15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9" h="460">
                    <a:moveTo>
                      <a:pt x="80" y="0"/>
                    </a:moveTo>
                    <a:lnTo>
                      <a:pt x="80" y="300"/>
                    </a:lnTo>
                    <a:lnTo>
                      <a:pt x="0" y="300"/>
                    </a:lnTo>
                    <a:lnTo>
                      <a:pt x="160" y="460"/>
                    </a:lnTo>
                    <a:lnTo>
                      <a:pt x="319" y="300"/>
                    </a:lnTo>
                    <a:lnTo>
                      <a:pt x="239" y="300"/>
                    </a:lnTo>
                    <a:lnTo>
                      <a:pt x="239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13" name="Freeform 51">
                <a:extLst>
                  <a:ext uri="{FF2B5EF4-FFF2-40B4-BE49-F238E27FC236}">
                    <a16:creationId xmlns:a16="http://schemas.microsoft.com/office/drawing/2014/main" id="{430AED77-775E-B732-19FE-A555BDB70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040" y="1635125"/>
                <a:ext cx="228600" cy="281305"/>
              </a:xfrm>
              <a:custGeom>
                <a:avLst/>
                <a:gdLst>
                  <a:gd name="T0" fmla="*/ 0 w 360"/>
                  <a:gd name="T1" fmla="*/ 80 h 443"/>
                  <a:gd name="T2" fmla="*/ 145 w 360"/>
                  <a:gd name="T3" fmla="*/ 340 h 443"/>
                  <a:gd name="T4" fmla="*/ 74 w 360"/>
                  <a:gd name="T5" fmla="*/ 380 h 443"/>
                  <a:gd name="T6" fmla="*/ 297 w 360"/>
                  <a:gd name="T7" fmla="*/ 443 h 443"/>
                  <a:gd name="T8" fmla="*/ 360 w 360"/>
                  <a:gd name="T9" fmla="*/ 220 h 443"/>
                  <a:gd name="T10" fmla="*/ 288 w 360"/>
                  <a:gd name="T11" fmla="*/ 260 h 443"/>
                  <a:gd name="T12" fmla="*/ 143 w 360"/>
                  <a:gd name="T13" fmla="*/ 0 h 443"/>
                  <a:gd name="T14" fmla="*/ 0 w 360"/>
                  <a:gd name="T15" fmla="*/ 8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0" h="443">
                    <a:moveTo>
                      <a:pt x="0" y="80"/>
                    </a:moveTo>
                    <a:lnTo>
                      <a:pt x="145" y="340"/>
                    </a:lnTo>
                    <a:lnTo>
                      <a:pt x="74" y="380"/>
                    </a:lnTo>
                    <a:lnTo>
                      <a:pt x="297" y="443"/>
                    </a:lnTo>
                    <a:lnTo>
                      <a:pt x="360" y="220"/>
                    </a:lnTo>
                    <a:lnTo>
                      <a:pt x="288" y="260"/>
                    </a:lnTo>
                    <a:lnTo>
                      <a:pt x="143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14" name="Freeform 52">
                <a:extLst>
                  <a:ext uri="{FF2B5EF4-FFF2-40B4-BE49-F238E27FC236}">
                    <a16:creationId xmlns:a16="http://schemas.microsoft.com/office/drawing/2014/main" id="{BA215E76-93B4-B646-77A7-F57D33D83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650" y="2523490"/>
                <a:ext cx="227965" cy="305435"/>
              </a:xfrm>
              <a:custGeom>
                <a:avLst/>
                <a:gdLst>
                  <a:gd name="T0" fmla="*/ 89 w 359"/>
                  <a:gd name="T1" fmla="*/ 0 h 481"/>
                  <a:gd name="T2" fmla="*/ 89 w 359"/>
                  <a:gd name="T3" fmla="*/ 301 h 481"/>
                  <a:gd name="T4" fmla="*/ 0 w 359"/>
                  <a:gd name="T5" fmla="*/ 301 h 481"/>
                  <a:gd name="T6" fmla="*/ 179 w 359"/>
                  <a:gd name="T7" fmla="*/ 481 h 481"/>
                  <a:gd name="T8" fmla="*/ 359 w 359"/>
                  <a:gd name="T9" fmla="*/ 301 h 481"/>
                  <a:gd name="T10" fmla="*/ 269 w 359"/>
                  <a:gd name="T11" fmla="*/ 301 h 481"/>
                  <a:gd name="T12" fmla="*/ 269 w 359"/>
                  <a:gd name="T13" fmla="*/ 0 h 481"/>
                  <a:gd name="T14" fmla="*/ 89 w 359"/>
                  <a:gd name="T15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9" h="481">
                    <a:moveTo>
                      <a:pt x="89" y="0"/>
                    </a:moveTo>
                    <a:lnTo>
                      <a:pt x="89" y="301"/>
                    </a:lnTo>
                    <a:lnTo>
                      <a:pt x="0" y="301"/>
                    </a:lnTo>
                    <a:lnTo>
                      <a:pt x="179" y="481"/>
                    </a:lnTo>
                    <a:lnTo>
                      <a:pt x="359" y="301"/>
                    </a:lnTo>
                    <a:lnTo>
                      <a:pt x="269" y="301"/>
                    </a:lnTo>
                    <a:lnTo>
                      <a:pt x="269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15" name="Freeform 53">
                <a:extLst>
                  <a:ext uri="{FF2B5EF4-FFF2-40B4-BE49-F238E27FC236}">
                    <a16:creationId xmlns:a16="http://schemas.microsoft.com/office/drawing/2014/main" id="{60F98E30-D3B0-5482-CB68-7D1549AC9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245" y="3449320"/>
                <a:ext cx="258445" cy="253365"/>
              </a:xfrm>
              <a:custGeom>
                <a:avLst/>
                <a:gdLst>
                  <a:gd name="T0" fmla="*/ 102 w 407"/>
                  <a:gd name="T1" fmla="*/ 0 h 399"/>
                  <a:gd name="T2" fmla="*/ 102 w 407"/>
                  <a:gd name="T3" fmla="*/ 199 h 399"/>
                  <a:gd name="T4" fmla="*/ 0 w 407"/>
                  <a:gd name="T5" fmla="*/ 199 h 399"/>
                  <a:gd name="T6" fmla="*/ 203 w 407"/>
                  <a:gd name="T7" fmla="*/ 399 h 399"/>
                  <a:gd name="T8" fmla="*/ 407 w 407"/>
                  <a:gd name="T9" fmla="*/ 199 h 399"/>
                  <a:gd name="T10" fmla="*/ 305 w 407"/>
                  <a:gd name="T11" fmla="*/ 199 h 399"/>
                  <a:gd name="T12" fmla="*/ 305 w 407"/>
                  <a:gd name="T13" fmla="*/ 0 h 399"/>
                  <a:gd name="T14" fmla="*/ 102 w 407"/>
                  <a:gd name="T15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7" h="399">
                    <a:moveTo>
                      <a:pt x="102" y="0"/>
                    </a:moveTo>
                    <a:lnTo>
                      <a:pt x="102" y="199"/>
                    </a:lnTo>
                    <a:lnTo>
                      <a:pt x="0" y="199"/>
                    </a:lnTo>
                    <a:lnTo>
                      <a:pt x="203" y="399"/>
                    </a:lnTo>
                    <a:lnTo>
                      <a:pt x="407" y="199"/>
                    </a:lnTo>
                    <a:lnTo>
                      <a:pt x="305" y="199"/>
                    </a:lnTo>
                    <a:lnTo>
                      <a:pt x="305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16" name="Freeform 57">
                <a:extLst>
                  <a:ext uri="{FF2B5EF4-FFF2-40B4-BE49-F238E27FC236}">
                    <a16:creationId xmlns:a16="http://schemas.microsoft.com/office/drawing/2014/main" id="{38E7FA51-5C4C-6C1B-F2C7-CAD5696A7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10" y="4725035"/>
                <a:ext cx="379095" cy="231775"/>
              </a:xfrm>
              <a:custGeom>
                <a:avLst/>
                <a:gdLst>
                  <a:gd name="T0" fmla="*/ 597 w 597"/>
                  <a:gd name="T1" fmla="*/ 91 h 365"/>
                  <a:gd name="T2" fmla="*/ 182 w 597"/>
                  <a:gd name="T3" fmla="*/ 91 h 365"/>
                  <a:gd name="T4" fmla="*/ 182 w 597"/>
                  <a:gd name="T5" fmla="*/ 0 h 365"/>
                  <a:gd name="T6" fmla="*/ 0 w 597"/>
                  <a:gd name="T7" fmla="*/ 183 h 365"/>
                  <a:gd name="T8" fmla="*/ 182 w 597"/>
                  <a:gd name="T9" fmla="*/ 365 h 365"/>
                  <a:gd name="T10" fmla="*/ 182 w 597"/>
                  <a:gd name="T11" fmla="*/ 274 h 365"/>
                  <a:gd name="T12" fmla="*/ 597 w 597"/>
                  <a:gd name="T13" fmla="*/ 274 h 365"/>
                  <a:gd name="T14" fmla="*/ 597 w 597"/>
                  <a:gd name="T15" fmla="*/ 91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7" h="365">
                    <a:moveTo>
                      <a:pt x="597" y="91"/>
                    </a:moveTo>
                    <a:lnTo>
                      <a:pt x="182" y="91"/>
                    </a:lnTo>
                    <a:lnTo>
                      <a:pt x="182" y="0"/>
                    </a:lnTo>
                    <a:lnTo>
                      <a:pt x="0" y="183"/>
                    </a:lnTo>
                    <a:lnTo>
                      <a:pt x="182" y="365"/>
                    </a:lnTo>
                    <a:lnTo>
                      <a:pt x="182" y="274"/>
                    </a:lnTo>
                    <a:lnTo>
                      <a:pt x="597" y="274"/>
                    </a:lnTo>
                    <a:lnTo>
                      <a:pt x="597" y="9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pt-BR" sz="11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17" name="Rectangle 58">
                <a:extLst>
                  <a:ext uri="{FF2B5EF4-FFF2-40B4-BE49-F238E27FC236}">
                    <a16:creationId xmlns:a16="http://schemas.microsoft.com/office/drawing/2014/main" id="{5E0ACDAE-E088-F0B1-18E0-352912EE1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8155" y="3175"/>
                <a:ext cx="887095" cy="848995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18" name="Freeform 59">
                <a:extLst>
                  <a:ext uri="{FF2B5EF4-FFF2-40B4-BE49-F238E27FC236}">
                    <a16:creationId xmlns:a16="http://schemas.microsoft.com/office/drawing/2014/main" id="{D08D385B-FC84-4EED-237C-5846C112C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5615" y="635"/>
                <a:ext cx="892175" cy="854075"/>
              </a:xfrm>
              <a:custGeom>
                <a:avLst/>
                <a:gdLst>
                  <a:gd name="T0" fmla="*/ 0 w 4256"/>
                  <a:gd name="T1" fmla="*/ 12 h 4072"/>
                  <a:gd name="T2" fmla="*/ 12 w 4256"/>
                  <a:gd name="T3" fmla="*/ 0 h 4072"/>
                  <a:gd name="T4" fmla="*/ 4244 w 4256"/>
                  <a:gd name="T5" fmla="*/ 0 h 4072"/>
                  <a:gd name="T6" fmla="*/ 4256 w 4256"/>
                  <a:gd name="T7" fmla="*/ 12 h 4072"/>
                  <a:gd name="T8" fmla="*/ 4256 w 4256"/>
                  <a:gd name="T9" fmla="*/ 4060 h 4072"/>
                  <a:gd name="T10" fmla="*/ 4244 w 4256"/>
                  <a:gd name="T11" fmla="*/ 4072 h 4072"/>
                  <a:gd name="T12" fmla="*/ 12 w 4256"/>
                  <a:gd name="T13" fmla="*/ 4072 h 4072"/>
                  <a:gd name="T14" fmla="*/ 0 w 4256"/>
                  <a:gd name="T15" fmla="*/ 4060 h 4072"/>
                  <a:gd name="T16" fmla="*/ 0 w 4256"/>
                  <a:gd name="T17" fmla="*/ 12 h 4072"/>
                  <a:gd name="T18" fmla="*/ 24 w 4256"/>
                  <a:gd name="T19" fmla="*/ 4060 h 4072"/>
                  <a:gd name="T20" fmla="*/ 12 w 4256"/>
                  <a:gd name="T21" fmla="*/ 4048 h 4072"/>
                  <a:gd name="T22" fmla="*/ 4244 w 4256"/>
                  <a:gd name="T23" fmla="*/ 4048 h 4072"/>
                  <a:gd name="T24" fmla="*/ 4232 w 4256"/>
                  <a:gd name="T25" fmla="*/ 4060 h 4072"/>
                  <a:gd name="T26" fmla="*/ 4232 w 4256"/>
                  <a:gd name="T27" fmla="*/ 12 h 4072"/>
                  <a:gd name="T28" fmla="*/ 4244 w 4256"/>
                  <a:gd name="T29" fmla="*/ 24 h 4072"/>
                  <a:gd name="T30" fmla="*/ 12 w 4256"/>
                  <a:gd name="T31" fmla="*/ 24 h 4072"/>
                  <a:gd name="T32" fmla="*/ 24 w 4256"/>
                  <a:gd name="T33" fmla="*/ 12 h 4072"/>
                  <a:gd name="T34" fmla="*/ 24 w 4256"/>
                  <a:gd name="T35" fmla="*/ 4060 h 4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56" h="4072">
                    <a:moveTo>
                      <a:pt x="0" y="12"/>
                    </a:moveTo>
                    <a:cubicBezTo>
                      <a:pt x="0" y="6"/>
                      <a:pt x="6" y="0"/>
                      <a:pt x="12" y="0"/>
                    </a:cubicBezTo>
                    <a:lnTo>
                      <a:pt x="4244" y="0"/>
                    </a:lnTo>
                    <a:cubicBezTo>
                      <a:pt x="4251" y="0"/>
                      <a:pt x="4256" y="6"/>
                      <a:pt x="4256" y="12"/>
                    </a:cubicBezTo>
                    <a:lnTo>
                      <a:pt x="4256" y="4060"/>
                    </a:lnTo>
                    <a:cubicBezTo>
                      <a:pt x="4256" y="4067"/>
                      <a:pt x="4251" y="4072"/>
                      <a:pt x="4244" y="4072"/>
                    </a:cubicBezTo>
                    <a:lnTo>
                      <a:pt x="12" y="4072"/>
                    </a:lnTo>
                    <a:cubicBezTo>
                      <a:pt x="6" y="4072"/>
                      <a:pt x="0" y="4067"/>
                      <a:pt x="0" y="4060"/>
                    </a:cubicBezTo>
                    <a:lnTo>
                      <a:pt x="0" y="12"/>
                    </a:lnTo>
                    <a:close/>
                    <a:moveTo>
                      <a:pt x="24" y="4060"/>
                    </a:moveTo>
                    <a:lnTo>
                      <a:pt x="12" y="4048"/>
                    </a:lnTo>
                    <a:lnTo>
                      <a:pt x="4244" y="4048"/>
                    </a:lnTo>
                    <a:lnTo>
                      <a:pt x="4232" y="4060"/>
                    </a:lnTo>
                    <a:lnTo>
                      <a:pt x="4232" y="12"/>
                    </a:lnTo>
                    <a:lnTo>
                      <a:pt x="4244" y="24"/>
                    </a:lnTo>
                    <a:lnTo>
                      <a:pt x="12" y="24"/>
                    </a:lnTo>
                    <a:lnTo>
                      <a:pt x="24" y="12"/>
                    </a:lnTo>
                    <a:lnTo>
                      <a:pt x="24" y="4060"/>
                    </a:lnTo>
                    <a:close/>
                  </a:path>
                </a:pathLst>
              </a:custGeom>
              <a:solidFill>
                <a:srgbClr val="385D8A"/>
              </a:solidFill>
              <a:ln w="0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19" name="Rectangle 60">
                <a:extLst>
                  <a:ext uri="{FF2B5EF4-FFF2-40B4-BE49-F238E27FC236}">
                    <a16:creationId xmlns:a16="http://schemas.microsoft.com/office/drawing/2014/main" id="{BF4E082B-3CE2-C9A4-3367-35FD98CA7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8485" y="209550"/>
                <a:ext cx="688975" cy="33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Produção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Rectangle 61">
                <a:extLst>
                  <a:ext uri="{FF2B5EF4-FFF2-40B4-BE49-F238E27FC236}">
                    <a16:creationId xmlns:a16="http://schemas.microsoft.com/office/drawing/2014/main" id="{7B950D0C-2490-A9AF-6D12-73EC75266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155" y="424180"/>
                <a:ext cx="629285" cy="33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Nacional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Rectangle 62">
                <a:extLst>
                  <a:ext uri="{FF2B5EF4-FFF2-40B4-BE49-F238E27FC236}">
                    <a16:creationId xmlns:a16="http://schemas.microsoft.com/office/drawing/2014/main" id="{DCA7D1A6-1E88-5DCA-730A-EAF9876A0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8155" y="915670"/>
                <a:ext cx="887095" cy="84836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22" name="Freeform 63">
                <a:extLst>
                  <a:ext uri="{FF2B5EF4-FFF2-40B4-BE49-F238E27FC236}">
                    <a16:creationId xmlns:a16="http://schemas.microsoft.com/office/drawing/2014/main" id="{A753D992-12CF-C502-4936-D542C18ABF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5615" y="913130"/>
                <a:ext cx="892175" cy="853440"/>
              </a:xfrm>
              <a:custGeom>
                <a:avLst/>
                <a:gdLst>
                  <a:gd name="T0" fmla="*/ 0 w 4256"/>
                  <a:gd name="T1" fmla="*/ 12 h 4072"/>
                  <a:gd name="T2" fmla="*/ 12 w 4256"/>
                  <a:gd name="T3" fmla="*/ 0 h 4072"/>
                  <a:gd name="T4" fmla="*/ 4244 w 4256"/>
                  <a:gd name="T5" fmla="*/ 0 h 4072"/>
                  <a:gd name="T6" fmla="*/ 4256 w 4256"/>
                  <a:gd name="T7" fmla="*/ 12 h 4072"/>
                  <a:gd name="T8" fmla="*/ 4256 w 4256"/>
                  <a:gd name="T9" fmla="*/ 4060 h 4072"/>
                  <a:gd name="T10" fmla="*/ 4244 w 4256"/>
                  <a:gd name="T11" fmla="*/ 4072 h 4072"/>
                  <a:gd name="T12" fmla="*/ 12 w 4256"/>
                  <a:gd name="T13" fmla="*/ 4072 h 4072"/>
                  <a:gd name="T14" fmla="*/ 0 w 4256"/>
                  <a:gd name="T15" fmla="*/ 4060 h 4072"/>
                  <a:gd name="T16" fmla="*/ 0 w 4256"/>
                  <a:gd name="T17" fmla="*/ 12 h 4072"/>
                  <a:gd name="T18" fmla="*/ 24 w 4256"/>
                  <a:gd name="T19" fmla="*/ 4060 h 4072"/>
                  <a:gd name="T20" fmla="*/ 12 w 4256"/>
                  <a:gd name="T21" fmla="*/ 4048 h 4072"/>
                  <a:gd name="T22" fmla="*/ 4244 w 4256"/>
                  <a:gd name="T23" fmla="*/ 4048 h 4072"/>
                  <a:gd name="T24" fmla="*/ 4232 w 4256"/>
                  <a:gd name="T25" fmla="*/ 4060 h 4072"/>
                  <a:gd name="T26" fmla="*/ 4232 w 4256"/>
                  <a:gd name="T27" fmla="*/ 12 h 4072"/>
                  <a:gd name="T28" fmla="*/ 4244 w 4256"/>
                  <a:gd name="T29" fmla="*/ 24 h 4072"/>
                  <a:gd name="T30" fmla="*/ 12 w 4256"/>
                  <a:gd name="T31" fmla="*/ 24 h 4072"/>
                  <a:gd name="T32" fmla="*/ 24 w 4256"/>
                  <a:gd name="T33" fmla="*/ 12 h 4072"/>
                  <a:gd name="T34" fmla="*/ 24 w 4256"/>
                  <a:gd name="T35" fmla="*/ 4060 h 4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56" h="4072">
                    <a:moveTo>
                      <a:pt x="0" y="12"/>
                    </a:moveTo>
                    <a:cubicBezTo>
                      <a:pt x="0" y="6"/>
                      <a:pt x="6" y="0"/>
                      <a:pt x="12" y="0"/>
                    </a:cubicBezTo>
                    <a:lnTo>
                      <a:pt x="4244" y="0"/>
                    </a:lnTo>
                    <a:cubicBezTo>
                      <a:pt x="4251" y="0"/>
                      <a:pt x="4256" y="6"/>
                      <a:pt x="4256" y="12"/>
                    </a:cubicBezTo>
                    <a:lnTo>
                      <a:pt x="4256" y="4060"/>
                    </a:lnTo>
                    <a:cubicBezTo>
                      <a:pt x="4256" y="4067"/>
                      <a:pt x="4251" y="4072"/>
                      <a:pt x="4244" y="4072"/>
                    </a:cubicBezTo>
                    <a:lnTo>
                      <a:pt x="12" y="4072"/>
                    </a:lnTo>
                    <a:cubicBezTo>
                      <a:pt x="6" y="4072"/>
                      <a:pt x="0" y="4067"/>
                      <a:pt x="0" y="4060"/>
                    </a:cubicBezTo>
                    <a:lnTo>
                      <a:pt x="0" y="12"/>
                    </a:lnTo>
                    <a:close/>
                    <a:moveTo>
                      <a:pt x="24" y="4060"/>
                    </a:moveTo>
                    <a:lnTo>
                      <a:pt x="12" y="4048"/>
                    </a:lnTo>
                    <a:lnTo>
                      <a:pt x="4244" y="4048"/>
                    </a:lnTo>
                    <a:lnTo>
                      <a:pt x="4232" y="4060"/>
                    </a:lnTo>
                    <a:lnTo>
                      <a:pt x="4232" y="12"/>
                    </a:lnTo>
                    <a:lnTo>
                      <a:pt x="4244" y="24"/>
                    </a:lnTo>
                    <a:lnTo>
                      <a:pt x="12" y="24"/>
                    </a:lnTo>
                    <a:lnTo>
                      <a:pt x="24" y="12"/>
                    </a:lnTo>
                    <a:lnTo>
                      <a:pt x="24" y="4060"/>
                    </a:lnTo>
                    <a:close/>
                  </a:path>
                </a:pathLst>
              </a:custGeom>
              <a:solidFill>
                <a:srgbClr val="385D8A"/>
              </a:solidFill>
              <a:ln w="0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123" name="Rectangle 64">
                <a:extLst>
                  <a:ext uri="{FF2B5EF4-FFF2-40B4-BE49-F238E27FC236}">
                    <a16:creationId xmlns:a16="http://schemas.microsoft.com/office/drawing/2014/main" id="{F9A87C9F-063A-C782-B7E5-96BBF6E95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4225" y="1096645"/>
                <a:ext cx="287020" cy="28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Nível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Rectangle 65">
                <a:extLst>
                  <a:ext uri="{FF2B5EF4-FFF2-40B4-BE49-F238E27FC236}">
                    <a16:creationId xmlns:a16="http://schemas.microsoft.com/office/drawing/2014/main" id="{53C45250-6F8D-EAC0-5068-05CEDA4A3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9270" y="1258570"/>
                <a:ext cx="867410" cy="28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Laboratorial no 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Rectangle 66">
                <a:extLst>
                  <a:ext uri="{FF2B5EF4-FFF2-40B4-BE49-F238E27FC236}">
                    <a16:creationId xmlns:a16="http://schemas.microsoft.com/office/drawing/2014/main" id="{7E009501-81AB-9729-5529-CA164294C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800" y="1418590"/>
                <a:ext cx="227330" cy="28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kern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país</a:t>
                </a:r>
                <a:endParaRPr lang="pt-BR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Freeform 53">
                <a:extLst>
                  <a:ext uri="{FF2B5EF4-FFF2-40B4-BE49-F238E27FC236}">
                    <a16:creationId xmlns:a16="http://schemas.microsoft.com/office/drawing/2014/main" id="{C69376BF-FB50-ACC3-23AE-0F6DCE470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6900" y="4349750"/>
                <a:ext cx="258445" cy="243205"/>
              </a:xfrm>
              <a:custGeom>
                <a:avLst/>
                <a:gdLst>
                  <a:gd name="T0" fmla="*/ 102 w 407"/>
                  <a:gd name="T1" fmla="*/ 0 h 399"/>
                  <a:gd name="T2" fmla="*/ 102 w 407"/>
                  <a:gd name="T3" fmla="*/ 199 h 399"/>
                  <a:gd name="T4" fmla="*/ 0 w 407"/>
                  <a:gd name="T5" fmla="*/ 199 h 399"/>
                  <a:gd name="T6" fmla="*/ 203 w 407"/>
                  <a:gd name="T7" fmla="*/ 399 h 399"/>
                  <a:gd name="T8" fmla="*/ 407 w 407"/>
                  <a:gd name="T9" fmla="*/ 199 h 399"/>
                  <a:gd name="T10" fmla="*/ 305 w 407"/>
                  <a:gd name="T11" fmla="*/ 199 h 399"/>
                  <a:gd name="T12" fmla="*/ 305 w 407"/>
                  <a:gd name="T13" fmla="*/ 0 h 399"/>
                  <a:gd name="T14" fmla="*/ 102 w 407"/>
                  <a:gd name="T15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7" h="399">
                    <a:moveTo>
                      <a:pt x="102" y="0"/>
                    </a:moveTo>
                    <a:lnTo>
                      <a:pt x="102" y="199"/>
                    </a:lnTo>
                    <a:lnTo>
                      <a:pt x="0" y="199"/>
                    </a:lnTo>
                    <a:lnTo>
                      <a:pt x="203" y="399"/>
                    </a:lnTo>
                    <a:lnTo>
                      <a:pt x="407" y="199"/>
                    </a:lnTo>
                    <a:lnTo>
                      <a:pt x="305" y="199"/>
                    </a:lnTo>
                    <a:lnTo>
                      <a:pt x="305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t-BR"/>
              </a:p>
            </p:txBody>
          </p:sp>
        </p:grpSp>
        <p:sp>
          <p:nvSpPr>
            <p:cNvPr id="127" name="Retângulo 126">
              <a:extLst>
                <a:ext uri="{FF2B5EF4-FFF2-40B4-BE49-F238E27FC236}">
                  <a16:creationId xmlns:a16="http://schemas.microsoft.com/office/drawing/2014/main" id="{706A091C-66A5-8C93-260F-4863FB11F2AB}"/>
                </a:ext>
              </a:extLst>
            </p:cNvPr>
            <p:cNvSpPr/>
            <p:nvPr/>
          </p:nvSpPr>
          <p:spPr>
            <a:xfrm>
              <a:off x="2206607" y="340681"/>
              <a:ext cx="6023118" cy="6324607"/>
            </a:xfrm>
            <a:prstGeom prst="rect">
              <a:avLst/>
            </a:prstGeom>
            <a:noFill/>
            <a:ln>
              <a:solidFill>
                <a:srgbClr val="0C2F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8" name="Text Box 4">
            <a:extLst>
              <a:ext uri="{FF2B5EF4-FFF2-40B4-BE49-F238E27FC236}">
                <a16:creationId xmlns:a16="http://schemas.microsoft.com/office/drawing/2014/main" id="{06D0C91C-8EA6-2C3A-319E-CD2AF654B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16" y="6308605"/>
            <a:ext cx="40266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pt-BR" sz="1600" b="1" dirty="0">
                <a:latin typeface="Calibri" pitchFamily="34" charset="0"/>
                <a:cs typeface="Calibri" pitchFamily="34" charset="0"/>
              </a:rPr>
              <a:t>Figura adaptada de “Propostas...”, p. 32</a:t>
            </a:r>
          </a:p>
        </p:txBody>
      </p:sp>
    </p:spTree>
    <p:extLst>
      <p:ext uri="{BB962C8B-B14F-4D97-AF65-F5344CB8AC3E}">
        <p14:creationId xmlns:p14="http://schemas.microsoft.com/office/powerpoint/2010/main" val="393588069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7926BC-0448-3EF4-AC3E-92B5DE17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3" y="1943669"/>
            <a:ext cx="7118350" cy="4351338"/>
          </a:xfrm>
        </p:spPr>
        <p:txBody>
          <a:bodyPr>
            <a:normAutofit/>
          </a:bodyPr>
          <a:lstStyle/>
          <a:p>
            <a:pPr algn="l"/>
            <a:r>
              <a:rPr lang="pt-BR" sz="2000" b="0" i="0" u="none" strike="noStrike" baseline="0" dirty="0">
                <a:solidFill>
                  <a:srgbClr val="000000"/>
                </a:solidFill>
              </a:rPr>
              <a:t>O Brasil é um dos 3 maiores produtores e exportadores de silício em grau metalúrgico.</a:t>
            </a:r>
          </a:p>
          <a:p>
            <a:pPr algn="l"/>
            <a:r>
              <a:rPr lang="pt-BR" sz="2000" b="0" i="0" u="none" strike="noStrike" baseline="0" dirty="0">
                <a:solidFill>
                  <a:srgbClr val="000000"/>
                </a:solidFill>
              </a:rPr>
              <a:t>Temos tecnologia para a fabricação de células fotovoltaicas, mas exportamos insumos e matérias primas para depois importar o silício purificado nessas células fotovoltaicas.</a:t>
            </a:r>
          </a:p>
          <a:p>
            <a:pPr algn="l"/>
            <a:endParaRPr lang="pt-BR" sz="1800" dirty="0">
              <a:solidFill>
                <a:srgbClr val="000000"/>
              </a:solidFill>
            </a:endParaRPr>
          </a:p>
          <a:p>
            <a:pPr algn="l"/>
            <a:r>
              <a:rPr lang="pt-BR" sz="2400" dirty="0"/>
              <a:t>Graus de Purificação do Silício:</a:t>
            </a:r>
          </a:p>
          <a:p>
            <a:pPr algn="l"/>
            <a:r>
              <a:rPr lang="pt-BR" sz="2400" dirty="0"/>
              <a:t>Metalúrgico:  99,5%</a:t>
            </a:r>
          </a:p>
          <a:p>
            <a:pPr algn="l"/>
            <a:r>
              <a:rPr lang="pt-BR" sz="2400" dirty="0"/>
              <a:t>Solar:  99,9999%</a:t>
            </a:r>
          </a:p>
          <a:p>
            <a:pPr algn="l"/>
            <a:r>
              <a:rPr lang="pt-BR" sz="2400" dirty="0"/>
              <a:t>Eletrônico:  99,9999</a:t>
            </a:r>
            <a:r>
              <a:rPr lang="pt-BR" sz="2400" dirty="0">
                <a:solidFill>
                  <a:srgbClr val="0070C0"/>
                </a:solidFill>
              </a:rPr>
              <a:t>999</a:t>
            </a:r>
            <a:r>
              <a:rPr lang="pt-BR" sz="2400" dirty="0"/>
              <a:t>%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648558C-B747-60B7-B35D-B90AC166F9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10" t="29267" r="35259" b="30453"/>
          <a:stretch/>
        </p:blipFill>
        <p:spPr>
          <a:xfrm>
            <a:off x="8670368" y="3755538"/>
            <a:ext cx="2760234" cy="288270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36AF4F1-7B7C-5EFF-6E66-10C01E3C00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179" t="17684" r="42476" b="28609"/>
          <a:stretch/>
        </p:blipFill>
        <p:spPr>
          <a:xfrm>
            <a:off x="7749310" y="1795053"/>
            <a:ext cx="3715109" cy="23141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57ECDF5-9C47-0F75-F668-75E120FF49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028" t="17420" r="46510" b="29004"/>
          <a:stretch/>
        </p:blipFill>
        <p:spPr>
          <a:xfrm>
            <a:off x="4632989" y="3931608"/>
            <a:ext cx="3897017" cy="2706631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31B828F6-BD15-A2A6-6BB3-E29718072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212" y="649605"/>
            <a:ext cx="8675260" cy="400110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PURIFICAÇÃO  DO  SILÍCIO</a:t>
            </a:r>
            <a:endParaRPr lang="pt-BR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8885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F5D3B2A8-7FCA-8778-09A5-227C1A6F3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479" y="431249"/>
            <a:ext cx="8675260" cy="1362617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  <a:spcAft>
                <a:spcPts val="1200"/>
              </a:spcAft>
              <a:defRPr/>
            </a:pPr>
            <a:r>
              <a:rPr lang="pt-BR" sz="22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Relevância do Silício para a indústria do chip e da</a:t>
            </a:r>
            <a:br>
              <a:rPr lang="pt-BR" sz="22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pt-BR" sz="22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célula fotovoltaica e as oportunidade decorrentes:</a:t>
            </a:r>
          </a:p>
          <a:p>
            <a:pPr algn="ctr" eaLnBrk="1" fontAlgn="auto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3F2C017F-6EDE-4C47-3F2E-61BE7A56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87" y="1827805"/>
            <a:ext cx="11590313" cy="4905375"/>
          </a:xfrm>
        </p:spPr>
        <p:txBody>
          <a:bodyPr>
            <a:noAutofit/>
          </a:bodyPr>
          <a:lstStyle/>
          <a:p>
            <a:pPr lvl="1"/>
            <a:r>
              <a:rPr lang="pt-BR" sz="2000" dirty="0">
                <a:effectLst/>
                <a:ea typeface="Calibri" panose="020F0502020204030204" pitchFamily="34" charset="0"/>
              </a:rPr>
              <a:t>Em 1 chip típico, temos 5 mg de silício.</a:t>
            </a:r>
          </a:p>
          <a:p>
            <a:pPr lvl="1"/>
            <a:r>
              <a:rPr lang="pt-BR" sz="2000" dirty="0">
                <a:effectLst/>
                <a:ea typeface="Calibri" panose="020F0502020204030204" pitchFamily="34" charset="0"/>
              </a:rPr>
              <a:t>Em 2022, o mercado mundial de chip foi de aproximadamente 1,5 bilhão de chips</a:t>
            </a:r>
          </a:p>
          <a:p>
            <a:pPr lvl="1"/>
            <a:r>
              <a:rPr lang="pt-BR" sz="2000" dirty="0">
                <a:effectLst/>
                <a:ea typeface="Calibri" panose="020F0502020204030204" pitchFamily="34" charset="0"/>
              </a:rPr>
              <a:t>Isto implica em 7.500 toneladas de silício para todos esses chips</a:t>
            </a:r>
          </a:p>
          <a:p>
            <a:pPr marL="0" indent="0">
              <a:buNone/>
            </a:pPr>
            <a:endParaRPr lang="pt-BR" sz="2000" dirty="0">
              <a:effectLst/>
              <a:ea typeface="Calibri" panose="020F0502020204030204" pitchFamily="34" charset="0"/>
            </a:endParaRPr>
          </a:p>
          <a:p>
            <a:pPr lvl="1"/>
            <a:r>
              <a:rPr lang="pt-BR" sz="2000" dirty="0">
                <a:effectLst/>
                <a:ea typeface="Calibri" panose="020F0502020204030204" pitchFamily="34" charset="0"/>
              </a:rPr>
              <a:t>Em 1 célula fotovoltaica típica atual, temos 6 g de silício</a:t>
            </a:r>
          </a:p>
          <a:p>
            <a:pPr lvl="1"/>
            <a:r>
              <a:rPr lang="pt-BR" sz="2000" dirty="0">
                <a:effectLst/>
                <a:ea typeface="Calibri" panose="020F0502020204030204" pitchFamily="34" charset="0"/>
              </a:rPr>
              <a:t>Em 1 módulo (144 células + 6 diodos) temos 864 g de silício</a:t>
            </a:r>
          </a:p>
          <a:p>
            <a:pPr lvl="1"/>
            <a:r>
              <a:rPr lang="pt-BR" sz="2000" dirty="0">
                <a:effectLst/>
                <a:ea typeface="Calibri" panose="020F0502020204030204" pitchFamily="34" charset="0"/>
              </a:rPr>
              <a:t>Em 2022, o mercado mundial de módulos foi de aproximadamente 380 milhões de módulos</a:t>
            </a:r>
          </a:p>
          <a:p>
            <a:pPr lvl="1"/>
            <a:r>
              <a:rPr lang="pt-BR" sz="2000" dirty="0">
                <a:effectLst/>
                <a:ea typeface="Calibri" panose="020F0502020204030204" pitchFamily="34" charset="0"/>
              </a:rPr>
              <a:t>Isto implica em 328.000 toneladas de silício para todos esses módulos</a:t>
            </a:r>
            <a:endParaRPr lang="pt-BR" sz="1600" dirty="0">
              <a:effectLst/>
              <a:ea typeface="Calibri" panose="020F0502020204030204" pitchFamily="34" charset="0"/>
            </a:endParaRPr>
          </a:p>
          <a:p>
            <a:endParaRPr lang="pt-BR" sz="2000" dirty="0">
              <a:effectLst/>
              <a:ea typeface="Calibri" panose="020F0502020204030204" pitchFamily="34" charset="0"/>
            </a:endParaRPr>
          </a:p>
          <a:p>
            <a:r>
              <a:rPr lang="pt-BR" sz="2000" dirty="0">
                <a:effectLst/>
                <a:ea typeface="Calibri" panose="020F0502020204030204" pitchFamily="34" charset="0"/>
              </a:rPr>
              <a:t>Ou seja, chips consomem cerca de 2,3% do silício purificado</a:t>
            </a:r>
          </a:p>
          <a:p>
            <a:r>
              <a:rPr lang="pt-BR" sz="2000" dirty="0">
                <a:effectLst/>
                <a:ea typeface="Calibri" panose="020F0502020204030204" pitchFamily="34" charset="0"/>
              </a:rPr>
              <a:t>A implementação da cadeia produtiva de células fotovoltaicas além de tornar o país independente do ponto de vista energético, torna escalável também a produção de semicondutores </a:t>
            </a:r>
            <a:r>
              <a:rPr lang="pt-BR" sz="2000" dirty="0">
                <a:ea typeface="Calibri" panose="020F0502020204030204" pitchFamily="34" charset="0"/>
              </a:rPr>
              <a:t>para eletrônica </a:t>
            </a:r>
            <a:r>
              <a:rPr lang="pt-BR" sz="2000" dirty="0">
                <a:effectLst/>
                <a:ea typeface="Calibri" panose="020F0502020204030204" pitchFamily="34" charset="0"/>
              </a:rPr>
              <a:t>no país</a:t>
            </a:r>
            <a:r>
              <a:rPr lang="pt-BR" sz="2000" dirty="0">
                <a:ea typeface="Calibri" panose="020F0502020204030204" pitchFamily="34" charset="0"/>
              </a:rPr>
              <a:t>.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423767476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3A4EC95-27DC-CE5E-98E0-AAD119BF92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74" y="398596"/>
            <a:ext cx="961368" cy="82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F5D3B2A8-7FCA-8778-09A5-227C1A6F3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328" y="668604"/>
            <a:ext cx="8675260" cy="400110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ETAPAS DA CADEIA DE VALOR EM MICROELETRÔNICA</a:t>
            </a:r>
            <a:endParaRPr lang="pt-BR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B82AD0-3CB6-8901-7477-8D40822EF9CD}"/>
              </a:ext>
            </a:extLst>
          </p:cNvPr>
          <p:cNvSpPr txBox="1"/>
          <p:nvPr/>
        </p:nvSpPr>
        <p:spPr>
          <a:xfrm>
            <a:off x="161399" y="2857616"/>
            <a:ext cx="2165595" cy="114276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1800"/>
              </a:spcBef>
            </a:pPr>
            <a:r>
              <a:rPr lang="pt-BR" dirty="0"/>
              <a:t>Concepção e ideação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052F30-100C-18AA-F7E9-4855CFCC32C1}"/>
              </a:ext>
            </a:extLst>
          </p:cNvPr>
          <p:cNvSpPr txBox="1"/>
          <p:nvPr/>
        </p:nvSpPr>
        <p:spPr>
          <a:xfrm>
            <a:off x="2609806" y="2857616"/>
            <a:ext cx="2165595" cy="114276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1800"/>
              </a:spcBef>
            </a:pPr>
            <a:r>
              <a:rPr lang="pt-BR" dirty="0"/>
              <a:t>Projeto – “design”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81D42E0-211A-44F5-FAA7-349A56B7DEA9}"/>
              </a:ext>
            </a:extLst>
          </p:cNvPr>
          <p:cNvSpPr txBox="1"/>
          <p:nvPr/>
        </p:nvSpPr>
        <p:spPr>
          <a:xfrm>
            <a:off x="5058213" y="2857616"/>
            <a:ext cx="2165595" cy="114276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1800"/>
              </a:spcBef>
            </a:pPr>
            <a:r>
              <a:rPr lang="pt-BR" dirty="0"/>
              <a:t>Fabricação “</a:t>
            </a:r>
            <a:r>
              <a:rPr lang="pt-BR" dirty="0" err="1"/>
              <a:t>wafer</a:t>
            </a:r>
            <a:r>
              <a:rPr lang="pt-BR" dirty="0"/>
              <a:t>”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1A1FC2B-5C9D-7840-9994-4DACADDCA6A7}"/>
              </a:ext>
            </a:extLst>
          </p:cNvPr>
          <p:cNvSpPr txBox="1"/>
          <p:nvPr/>
        </p:nvSpPr>
        <p:spPr>
          <a:xfrm>
            <a:off x="7506620" y="2857616"/>
            <a:ext cx="2165595" cy="114276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1800"/>
              </a:spcBef>
            </a:pPr>
            <a:r>
              <a:rPr lang="pt-BR" dirty="0"/>
              <a:t>Encapsulamento e testes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954529-4202-CB39-4327-4DCCF8BB379F}"/>
              </a:ext>
            </a:extLst>
          </p:cNvPr>
          <p:cNvSpPr txBox="1"/>
          <p:nvPr/>
        </p:nvSpPr>
        <p:spPr>
          <a:xfrm>
            <a:off x="9906527" y="2857616"/>
            <a:ext cx="2165595" cy="114276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1800"/>
              </a:spcBef>
            </a:pPr>
            <a:r>
              <a:rPr lang="pt-BR" dirty="0"/>
              <a:t>Serviço ao cliente</a:t>
            </a:r>
          </a:p>
        </p:txBody>
      </p:sp>
      <p:sp>
        <p:nvSpPr>
          <p:cNvPr id="12" name="Chave Direita 11">
            <a:extLst>
              <a:ext uri="{FF2B5EF4-FFF2-40B4-BE49-F238E27FC236}">
                <a16:creationId xmlns:a16="http://schemas.microsoft.com/office/drawing/2014/main" id="{DCF7988D-710E-D9CE-F7D9-267C7E1C6493}"/>
              </a:ext>
            </a:extLst>
          </p:cNvPr>
          <p:cNvSpPr/>
          <p:nvPr/>
        </p:nvSpPr>
        <p:spPr>
          <a:xfrm rot="16200000">
            <a:off x="2262607" y="198176"/>
            <a:ext cx="411588" cy="4614003"/>
          </a:xfrm>
          <a:prstGeom prst="rightBrace">
            <a:avLst>
              <a:gd name="adj1" fmla="val 8333"/>
              <a:gd name="adj2" fmla="val 47668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have Direita 12">
            <a:extLst>
              <a:ext uri="{FF2B5EF4-FFF2-40B4-BE49-F238E27FC236}">
                <a16:creationId xmlns:a16="http://schemas.microsoft.com/office/drawing/2014/main" id="{18155A09-D1E6-174B-0861-F8D8016CF684}"/>
              </a:ext>
            </a:extLst>
          </p:cNvPr>
          <p:cNvSpPr/>
          <p:nvPr/>
        </p:nvSpPr>
        <p:spPr>
          <a:xfrm rot="16200000">
            <a:off x="9607827" y="210211"/>
            <a:ext cx="411588" cy="4614003"/>
          </a:xfrm>
          <a:prstGeom prst="rightBrace">
            <a:avLst>
              <a:gd name="adj1" fmla="val 8333"/>
              <a:gd name="adj2" fmla="val 47668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5CAF0F-E271-FED8-695C-549DB6A45B4A}"/>
              </a:ext>
            </a:extLst>
          </p:cNvPr>
          <p:cNvSpPr txBox="1"/>
          <p:nvPr/>
        </p:nvSpPr>
        <p:spPr>
          <a:xfrm>
            <a:off x="1285619" y="1815991"/>
            <a:ext cx="197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Possível com PADIS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53BE07D-C01C-8310-BC53-7A2E7152305B}"/>
              </a:ext>
            </a:extLst>
          </p:cNvPr>
          <p:cNvSpPr txBox="1"/>
          <p:nvPr/>
        </p:nvSpPr>
        <p:spPr>
          <a:xfrm>
            <a:off x="4775401" y="1626171"/>
            <a:ext cx="2912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Precisa alto investimento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Mercado interno/externo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Continuidade na inovação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4782FF4-85F6-5698-4D4E-7C964B4855B0}"/>
              </a:ext>
            </a:extLst>
          </p:cNvPr>
          <p:cNvSpPr txBox="1"/>
          <p:nvPr/>
        </p:nvSpPr>
        <p:spPr>
          <a:xfrm>
            <a:off x="1120877" y="4308499"/>
            <a:ext cx="467531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Estimativa de mercado de circuitos integrados, </a:t>
            </a:r>
          </a:p>
          <a:p>
            <a:r>
              <a:rPr lang="pt-BR" b="1" dirty="0"/>
              <a:t>baseados em semicondutores, por aplicação:</a:t>
            </a:r>
          </a:p>
          <a:p>
            <a:r>
              <a:rPr lang="pt-BR" b="1" dirty="0"/>
              <a:t>- 40% informática</a:t>
            </a:r>
          </a:p>
          <a:p>
            <a:r>
              <a:rPr lang="pt-BR" b="1" dirty="0"/>
              <a:t>- 24% </a:t>
            </a:r>
            <a:r>
              <a:rPr lang="pt-BR" b="1" dirty="0" err="1"/>
              <a:t>telecom</a:t>
            </a:r>
            <a:endParaRPr lang="pt-BR" b="1" dirty="0"/>
          </a:p>
          <a:p>
            <a:r>
              <a:rPr lang="pt-BR" b="1" dirty="0"/>
              <a:t>- 18% produtos de consumo</a:t>
            </a:r>
          </a:p>
          <a:p>
            <a:r>
              <a:rPr lang="pt-BR" b="1" dirty="0"/>
              <a:t>- 7% setor automotivo</a:t>
            </a:r>
          </a:p>
          <a:p>
            <a:r>
              <a:rPr lang="pt-BR" b="1" dirty="0"/>
              <a:t>- 11% outros</a:t>
            </a:r>
            <a:endParaRPr lang="pt-BR" sz="1100" b="1" dirty="0"/>
          </a:p>
          <a:p>
            <a:endParaRPr lang="pt-BR" sz="1000" b="1" dirty="0"/>
          </a:p>
          <a:p>
            <a:r>
              <a:rPr lang="pt-BR" sz="700" b="1" dirty="0"/>
              <a:t>Fonte: Prof. S. Bampi, UFRGS</a:t>
            </a:r>
            <a:endParaRPr lang="pt-BR" sz="1050" b="1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C57EDC04-A666-FB82-1EFA-AF6FEC939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10" y="1757234"/>
            <a:ext cx="648246" cy="45377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F8A29F3-36FE-ACA0-AB96-1F13E79D9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000" y="1814158"/>
            <a:ext cx="648246" cy="453772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D89FD276-D5AE-1280-43ED-CB2E24586214}"/>
              </a:ext>
            </a:extLst>
          </p:cNvPr>
          <p:cNvSpPr txBox="1"/>
          <p:nvPr/>
        </p:nvSpPr>
        <p:spPr>
          <a:xfrm>
            <a:off x="8817682" y="1799454"/>
            <a:ext cx="197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Possível com PADIS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EC6A09F-05A7-5291-A7E2-6182338F8888}"/>
              </a:ext>
            </a:extLst>
          </p:cNvPr>
          <p:cNvSpPr txBox="1"/>
          <p:nvPr/>
        </p:nvSpPr>
        <p:spPr>
          <a:xfrm>
            <a:off x="7609272" y="4308499"/>
            <a:ext cx="3643883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/>
              <a:t>Instrumentos da Lei de TICs em </a:t>
            </a:r>
          </a:p>
          <a:p>
            <a:r>
              <a:rPr lang="pt-BR" b="1" dirty="0"/>
              <a:t>- Investimento em P&amp;D </a:t>
            </a:r>
          </a:p>
          <a:p>
            <a:r>
              <a:rPr lang="pt-BR" b="1" dirty="0"/>
              <a:t>- Agregação valor local</a:t>
            </a:r>
          </a:p>
          <a:p>
            <a:r>
              <a:rPr lang="pt-BR" b="1" dirty="0"/>
              <a:t>- Estímulo fiscal</a:t>
            </a:r>
          </a:p>
          <a:p>
            <a:r>
              <a:rPr lang="pt-BR" b="1" dirty="0"/>
              <a:t>serão fundamentais para a criação </a:t>
            </a:r>
          </a:p>
          <a:p>
            <a:r>
              <a:rPr lang="pt-BR" b="1" dirty="0"/>
              <a:t>da demanda e mercado de produtos</a:t>
            </a:r>
          </a:p>
          <a:p>
            <a:r>
              <a:rPr lang="pt-BR" b="1" dirty="0"/>
              <a:t>baseados em semicondutores.</a:t>
            </a:r>
          </a:p>
        </p:txBody>
      </p:sp>
    </p:spTree>
    <p:extLst>
      <p:ext uri="{BB962C8B-B14F-4D97-AF65-F5344CB8AC3E}">
        <p14:creationId xmlns:p14="http://schemas.microsoft.com/office/powerpoint/2010/main" val="299766012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3" name="Text Box 12">
            <a:extLst>
              <a:ext uri="{FF2B5EF4-FFF2-40B4-BE49-F238E27FC236}">
                <a16:creationId xmlns:a16="http://schemas.microsoft.com/office/drawing/2014/main" id="{15CE9FEC-5895-0032-CF66-A77F2B614CC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307248" y="734738"/>
            <a:ext cx="6845239" cy="424732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900"/>
              </a:spcAft>
              <a:defRPr/>
            </a:pPr>
            <a:r>
              <a:rPr lang="pt-BR" sz="2400" b="1" dirty="0">
                <a:solidFill>
                  <a:schemeClr val="bg1"/>
                </a:solidFill>
                <a:effectLst/>
                <a:latin typeface="Calibri" pitchFamily="34" charset="0"/>
              </a:rPr>
              <a:t>LEI DE TICs:   3 Principais Pilares</a:t>
            </a:r>
          </a:p>
        </p:txBody>
      </p:sp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BE80FE49-A684-BC36-BB1B-3C6863311FAC}"/>
              </a:ext>
            </a:extLst>
          </p:cNvPr>
          <p:cNvSpPr/>
          <p:nvPr/>
        </p:nvSpPr>
        <p:spPr>
          <a:xfrm>
            <a:off x="3395700" y="2276872"/>
            <a:ext cx="5400600" cy="972168"/>
          </a:xfrm>
          <a:prstGeom prst="triangle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Adensamento da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Cadeia Produtiva</a:t>
            </a:r>
          </a:p>
        </p:txBody>
      </p:sp>
      <p:sp>
        <p:nvSpPr>
          <p:cNvPr id="5" name="Retângulo de cantos arredondados 2">
            <a:extLst>
              <a:ext uri="{FF2B5EF4-FFF2-40B4-BE49-F238E27FC236}">
                <a16:creationId xmlns:a16="http://schemas.microsoft.com/office/drawing/2014/main" id="{40190AB8-0243-B5D8-4451-315BC21377C5}"/>
              </a:ext>
            </a:extLst>
          </p:cNvPr>
          <p:cNvSpPr/>
          <p:nvPr/>
        </p:nvSpPr>
        <p:spPr>
          <a:xfrm>
            <a:off x="3215680" y="3356992"/>
            <a:ext cx="1638182" cy="172819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Investimento em PD&amp;I</a:t>
            </a:r>
          </a:p>
        </p:txBody>
      </p:sp>
      <p:sp>
        <p:nvSpPr>
          <p:cNvPr id="7" name="Retângulo de cantos arredondados 8">
            <a:extLst>
              <a:ext uri="{FF2B5EF4-FFF2-40B4-BE49-F238E27FC236}">
                <a16:creationId xmlns:a16="http://schemas.microsoft.com/office/drawing/2014/main" id="{9FE90DDF-9CEB-3C53-C7D0-7B7B7B5C5A25}"/>
              </a:ext>
            </a:extLst>
          </p:cNvPr>
          <p:cNvSpPr/>
          <p:nvPr/>
        </p:nvSpPr>
        <p:spPr>
          <a:xfrm>
            <a:off x="5455585" y="3316995"/>
            <a:ext cx="1478852" cy="1728192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Produção Local</a:t>
            </a:r>
          </a:p>
        </p:txBody>
      </p:sp>
      <p:sp>
        <p:nvSpPr>
          <p:cNvPr id="8" name="Retângulo de cantos arredondados 9">
            <a:extLst>
              <a:ext uri="{FF2B5EF4-FFF2-40B4-BE49-F238E27FC236}">
                <a16:creationId xmlns:a16="http://schemas.microsoft.com/office/drawing/2014/main" id="{AE1F07D9-0B5A-9885-1F26-E9E9A652C9FF}"/>
              </a:ext>
            </a:extLst>
          </p:cNvPr>
          <p:cNvSpPr/>
          <p:nvPr/>
        </p:nvSpPr>
        <p:spPr>
          <a:xfrm>
            <a:off x="7430836" y="3356992"/>
            <a:ext cx="1332148" cy="172819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Estímulo Fiscal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90EF4E8-DB34-5D40-81F8-C3ED34F7917D}"/>
              </a:ext>
            </a:extLst>
          </p:cNvPr>
          <p:cNvSpPr/>
          <p:nvPr/>
        </p:nvSpPr>
        <p:spPr>
          <a:xfrm>
            <a:off x="3665730" y="5220214"/>
            <a:ext cx="4860540" cy="135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AE9FA01-8F2D-9F40-770E-1E8216EA2EBA}"/>
              </a:ext>
            </a:extLst>
          </p:cNvPr>
          <p:cNvSpPr/>
          <p:nvPr/>
        </p:nvSpPr>
        <p:spPr>
          <a:xfrm>
            <a:off x="3395700" y="5409250"/>
            <a:ext cx="5400600" cy="270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Política de TIC </a:t>
            </a:r>
          </a:p>
        </p:txBody>
      </p:sp>
      <p:sp>
        <p:nvSpPr>
          <p:cNvPr id="11" name="Seta para a direita listrada 13">
            <a:extLst>
              <a:ext uri="{FF2B5EF4-FFF2-40B4-BE49-F238E27FC236}">
                <a16:creationId xmlns:a16="http://schemas.microsoft.com/office/drawing/2014/main" id="{F779315B-EBED-1CAE-825B-3B78B5B77DC7}"/>
              </a:ext>
            </a:extLst>
          </p:cNvPr>
          <p:cNvSpPr/>
          <p:nvPr/>
        </p:nvSpPr>
        <p:spPr>
          <a:xfrm>
            <a:off x="4951529" y="4005064"/>
            <a:ext cx="432048" cy="432048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eta para a direita listrada 15">
            <a:extLst>
              <a:ext uri="{FF2B5EF4-FFF2-40B4-BE49-F238E27FC236}">
                <a16:creationId xmlns:a16="http://schemas.microsoft.com/office/drawing/2014/main" id="{54CD34AF-D678-ED99-F48C-23DE5E4BE3C0}"/>
              </a:ext>
            </a:extLst>
          </p:cNvPr>
          <p:cNvSpPr/>
          <p:nvPr/>
        </p:nvSpPr>
        <p:spPr>
          <a:xfrm>
            <a:off x="7006445" y="4030000"/>
            <a:ext cx="432048" cy="432048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CDEB19D-7413-8B36-3A86-39B52317F5A6}"/>
              </a:ext>
            </a:extLst>
          </p:cNvPr>
          <p:cNvSpPr txBox="1"/>
          <p:nvPr/>
        </p:nvSpPr>
        <p:spPr>
          <a:xfrm>
            <a:off x="3665730" y="5928714"/>
            <a:ext cx="4988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494 empresas participantes em 2021</a:t>
            </a: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pt-BR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67CBF1E-85C0-D623-DDA0-DADB09E40DD0}"/>
              </a:ext>
            </a:extLst>
          </p:cNvPr>
          <p:cNvSpPr txBox="1"/>
          <p:nvPr/>
        </p:nvSpPr>
        <p:spPr>
          <a:xfrm>
            <a:off x="8070525" y="6501343"/>
            <a:ext cx="4047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Relatório de Resultados da Lei de Informática Ano Base 2021</a:t>
            </a:r>
            <a:endParaRPr lang="pt-BR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7810FAC-45D9-55B4-4963-55C0E9F09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74" y="398596"/>
            <a:ext cx="961368" cy="82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77387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AD6627F-739D-7A70-D24B-563D258CBD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74" y="398596"/>
            <a:ext cx="961368" cy="82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Espaço Reservado para Conteúdo 1">
            <a:extLst>
              <a:ext uri="{FF2B5EF4-FFF2-40B4-BE49-F238E27FC236}">
                <a16:creationId xmlns:a16="http://schemas.microsoft.com/office/drawing/2014/main" id="{25836FC5-B297-EDC3-3ACC-BA87449FD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10" y="2310419"/>
            <a:ext cx="11265073" cy="4071384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pt-BR" sz="3200" dirty="0">
                <a:ea typeface="Calibri" panose="020F0502020204030204" pitchFamily="34" charset="0"/>
                <a:cs typeface="Times New Roman" panose="02020603050405020304" pitchFamily="18" charset="0"/>
              </a:rPr>
              <a:t>estímulos à </a:t>
            </a:r>
            <a:r>
              <a:rPr lang="pt-BR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inovação</a:t>
            </a:r>
            <a:r>
              <a:rPr lang="pt-BR" sz="3200" dirty="0">
                <a:ea typeface="Calibri" panose="020F0502020204030204" pitchFamily="34" charset="0"/>
                <a:cs typeface="Times New Roman" panose="02020603050405020304" pitchFamily="18" charset="0"/>
              </a:rPr>
              <a:t>: centralidade nos investimentos em PD&amp;I</a:t>
            </a: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6665" lvl="1" indent="-342900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Se os produtos, além de fabricados, forem </a:t>
            </a:r>
            <a:r>
              <a:rPr lang="pt-BR" sz="20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desenvolvidos no Brasil</a:t>
            </a: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, podem ser enquadrados como</a:t>
            </a:r>
            <a:b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0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bens de tecnologia nacional</a:t>
            </a: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, aumentando o fator sobre o crédito financeiro de direito da empresa. </a:t>
            </a:r>
          </a:p>
          <a:p>
            <a:pPr marL="342900" indent="-342900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desenvolvimento regional</a:t>
            </a:r>
            <a:r>
              <a:rPr lang="pt-BR" sz="3200" dirty="0">
                <a:ea typeface="Calibri" panose="020F0502020204030204" pitchFamily="34" charset="0"/>
                <a:cs typeface="Times New Roman" panose="02020603050405020304" pitchFamily="18" charset="0"/>
              </a:rPr>
              <a:t>: maior atenção às atividades industriais e investimentos em PD&amp;I nas regiões Norte, Nordeste e Centro-Oeste</a:t>
            </a:r>
          </a:p>
          <a:p>
            <a:pPr marL="620607" lvl="2" indent="-342900">
              <a:lnSpc>
                <a:spcPct val="110000"/>
              </a:lnSpc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pt-BR" dirty="0"/>
              <a:t>O Brasil é o país com maior número de empresas fabricantes de produtos de TI depois da China.</a:t>
            </a:r>
            <a:endParaRPr lang="pt-B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flexibilidade</a:t>
            </a:r>
            <a:r>
              <a:rPr lang="pt-BR" sz="3200" dirty="0">
                <a:ea typeface="Calibri" panose="020F0502020204030204" pitchFamily="34" charset="0"/>
                <a:cs typeface="Times New Roman" panose="02020603050405020304" pitchFamily="18" charset="0"/>
              </a:rPr>
              <a:t> para cumprimento dos </a:t>
            </a:r>
            <a:r>
              <a:rPr lang="pt-BR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PPBs</a:t>
            </a:r>
            <a:r>
              <a:rPr lang="pt-BR" sz="3200" dirty="0">
                <a:ea typeface="Calibri" panose="020F0502020204030204" pitchFamily="34" charset="0"/>
                <a:cs typeface="Times New Roman" panose="02020603050405020304" pitchFamily="18" charset="0"/>
              </a:rPr>
              <a:t> em formato remodelado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8D504A17-A175-0851-06C4-E00DE925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922" y="452791"/>
            <a:ext cx="7836816" cy="461665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675"/>
              </a:spcAft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Remodelação do marco legal TICs - 2019 / 2020</a:t>
            </a:r>
            <a:endParaRPr lang="pt-BR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606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605184"/>
              </p:ext>
            </p:extLst>
          </p:nvPr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F287AD-FF48-A446-9425-E5AEF96BC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49199" y="4726405"/>
            <a:ext cx="3096344" cy="851537"/>
          </a:xfrm>
        </p:spPr>
        <p:txBody>
          <a:bodyPr>
            <a:noAutofit/>
          </a:bodyPr>
          <a:lstStyle/>
          <a:p>
            <a:pPr marL="0" indent="0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pt-BR" sz="2100" b="1" spc="38" dirty="0">
                <a:solidFill>
                  <a:srgbClr val="002060"/>
                </a:solidFill>
              </a:rPr>
              <a:t>Mais de 400 associadas  </a:t>
            </a:r>
          </a:p>
          <a:p>
            <a:pPr marL="0" indent="0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pt-BR" sz="2100" b="1" spc="38" dirty="0">
                <a:solidFill>
                  <a:srgbClr val="002060"/>
                </a:solidFill>
              </a:rPr>
              <a:t>11 áreas setoriais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288CB6F6-D8C5-9120-C4C4-DE300B441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503" y="3107050"/>
            <a:ext cx="9144000" cy="101566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FFFF00"/>
                </a:solidFill>
                <a:latin typeface="Calibri" pitchFamily="34" charset="0"/>
              </a:rPr>
              <a:t>MISSÃO</a:t>
            </a:r>
            <a:r>
              <a:rPr lang="pt-BR" sz="2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Calibri" pitchFamily="34" charset="0"/>
              </a:rPr>
              <a:t>Assegurar o desenvolvimento competitivo do complexo elétrico e eletrônico do país, a defesa dos seus legítimos interesses e sua integração à comunidade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C2492622-EAD3-8E08-BD3C-D59E217B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503" y="1938633"/>
            <a:ext cx="685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2400" b="1" dirty="0">
                <a:solidFill>
                  <a:srgbClr val="002060"/>
                </a:solidFill>
                <a:latin typeface="Calibri" pitchFamily="34" charset="0"/>
              </a:rPr>
              <a:t>Entidade representativa do setor eletroeletrônico </a:t>
            </a:r>
          </a:p>
          <a:p>
            <a:pPr algn="ctr" eaLnBrk="1" hangingPunct="1"/>
            <a:r>
              <a:rPr lang="pt-BR" sz="2400" b="1" dirty="0">
                <a:solidFill>
                  <a:srgbClr val="002060"/>
                </a:solidFill>
                <a:latin typeface="Calibri" pitchFamily="34" charset="0"/>
              </a:rPr>
              <a:t>do Brasil, fundada em setembro de 1963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3D922A3-54C1-2DD8-583D-2DD348CEA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503" y="4549919"/>
            <a:ext cx="4293096" cy="81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73837" indent="-191687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02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65524" indent="-171446" algn="l" rtl="0" eaLnBrk="0" fontAlgn="base" hangingPunct="0"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172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44113" indent="-171446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157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57228" indent="-171446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42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28675" indent="-171446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00120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66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12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457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31825" lvl="1" indent="-290513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sz="2100" spc="38" dirty="0">
                <a:solidFill>
                  <a:srgbClr val="002060"/>
                </a:solidFill>
              </a:rPr>
              <a:t>Indústrias</a:t>
            </a:r>
          </a:p>
          <a:p>
            <a:pPr marL="631825" lvl="1" indent="-290513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sz="2100" spc="38" dirty="0">
                <a:solidFill>
                  <a:srgbClr val="002060"/>
                </a:solidFill>
              </a:rPr>
              <a:t>Integradores de Sistemas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7D98C6E0-8063-8467-F5AA-89AF59CFA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503" y="6009990"/>
            <a:ext cx="9144000" cy="41395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pt-BR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Destacadamente empresas comprometidas com desenvolvimento e tecnologia.</a:t>
            </a:r>
          </a:p>
        </p:txBody>
      </p:sp>
      <p:sp>
        <p:nvSpPr>
          <p:cNvPr id="9" name="Chave esquerda 3">
            <a:extLst>
              <a:ext uri="{FF2B5EF4-FFF2-40B4-BE49-F238E27FC236}">
                <a16:creationId xmlns:a16="http://schemas.microsoft.com/office/drawing/2014/main" id="{CEACC36B-DF25-4EEA-EA71-4A13B5DA2E38}"/>
              </a:ext>
            </a:extLst>
          </p:cNvPr>
          <p:cNvSpPr/>
          <p:nvPr/>
        </p:nvSpPr>
        <p:spPr>
          <a:xfrm>
            <a:off x="6504057" y="4560919"/>
            <a:ext cx="248288" cy="792088"/>
          </a:xfrm>
          <a:prstGeom prst="leftBrace">
            <a:avLst>
              <a:gd name="adj1" fmla="val 123258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84DC736-945F-AFA1-C1BB-4F00B546E49F}"/>
              </a:ext>
            </a:extLst>
          </p:cNvPr>
          <p:cNvSpPr txBox="1">
            <a:spLocks noChangeArrowheads="1"/>
          </p:cNvSpPr>
          <p:nvPr/>
        </p:nvSpPr>
        <p:spPr>
          <a:xfrm>
            <a:off x="2009743" y="64833"/>
            <a:ext cx="6989638" cy="1440160"/>
          </a:xfrm>
          <a:prstGeom prst="rect">
            <a:avLst/>
          </a:prstGeom>
        </p:spPr>
        <p:txBody>
          <a:bodyPr vert="horz" lIns="92075" tIns="46038" rIns="92075" bIns="46038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45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Associação Brasileira da</a:t>
            </a:r>
            <a:b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Indústria Elétrica e Eletrônica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617795"/>
              </p:ext>
            </p:extLst>
          </p:nvPr>
        </p:nvGraphicFramePr>
        <p:xfrm>
          <a:off x="0" y="1"/>
          <a:ext cx="12192000" cy="1135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13529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99" y="24757"/>
            <a:ext cx="1129695" cy="112969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6B04832-32BD-B9E2-E0A8-BFC019E2A621}"/>
              </a:ext>
            </a:extLst>
          </p:cNvPr>
          <p:cNvSpPr txBox="1"/>
          <p:nvPr/>
        </p:nvSpPr>
        <p:spPr>
          <a:xfrm>
            <a:off x="1887610" y="111909"/>
            <a:ext cx="7144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2" lvl="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Instituto de Pesquisa e Desenvolvimento Tecnológico do Complexo Eletroeletrônico</a:t>
            </a:r>
            <a:endParaRPr lang="pt-BR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AutoShape 2" descr="Resultado de imagem para Lei do Bem">
            <a:extLst>
              <a:ext uri="{FF2B5EF4-FFF2-40B4-BE49-F238E27FC236}">
                <a16:creationId xmlns:a16="http://schemas.microsoft.com/office/drawing/2014/main" id="{C24FE3D2-FDD1-47CC-3A01-42B59C381B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74254" y="1140581"/>
            <a:ext cx="304800" cy="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Resultado de imagem para Lei do Bem">
            <a:extLst>
              <a:ext uri="{FF2B5EF4-FFF2-40B4-BE49-F238E27FC236}">
                <a16:creationId xmlns:a16="http://schemas.microsoft.com/office/drawing/2014/main" id="{3E6B75CC-9954-6AEB-0ADC-316C90B826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29412" y="1263569"/>
            <a:ext cx="316396" cy="3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E9D5C35-4D68-0C7E-42BE-233630F0F3ED}"/>
              </a:ext>
            </a:extLst>
          </p:cNvPr>
          <p:cNvGrpSpPr/>
          <p:nvPr/>
        </p:nvGrpSpPr>
        <p:grpSpPr>
          <a:xfrm>
            <a:off x="1728523" y="1177923"/>
            <a:ext cx="8735321" cy="5655321"/>
            <a:chOff x="565772" y="1452846"/>
            <a:chExt cx="8415174" cy="5487129"/>
          </a:xfrm>
        </p:grpSpPr>
        <p:sp>
          <p:nvSpPr>
            <p:cNvPr id="16" name="Rounded Rectangle 5135">
              <a:extLst>
                <a:ext uri="{FF2B5EF4-FFF2-40B4-BE49-F238E27FC236}">
                  <a16:creationId xmlns:a16="http://schemas.microsoft.com/office/drawing/2014/main" id="{53C0EFD0-3E2B-0824-EDFB-47EC23E5A938}"/>
                </a:ext>
              </a:extLst>
            </p:cNvPr>
            <p:cNvSpPr/>
            <p:nvPr/>
          </p:nvSpPr>
          <p:spPr>
            <a:xfrm>
              <a:off x="2915816" y="1452846"/>
              <a:ext cx="3642009" cy="1779120"/>
            </a:xfrm>
            <a:prstGeom prst="roundRect">
              <a:avLst>
                <a:gd name="adj" fmla="val 8672"/>
              </a:avLst>
            </a:prstGeom>
            <a:solidFill>
              <a:srgbClr val="037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27">
              <a:extLst>
                <a:ext uri="{FF2B5EF4-FFF2-40B4-BE49-F238E27FC236}">
                  <a16:creationId xmlns:a16="http://schemas.microsoft.com/office/drawing/2014/main" id="{CC082B40-74AD-E817-A7FF-E78E69CF2626}"/>
                </a:ext>
              </a:extLst>
            </p:cNvPr>
            <p:cNvSpPr/>
            <p:nvPr/>
          </p:nvSpPr>
          <p:spPr>
            <a:xfrm>
              <a:off x="5730719" y="3305769"/>
              <a:ext cx="3250227" cy="1779120"/>
            </a:xfrm>
            <a:prstGeom prst="roundRect">
              <a:avLst>
                <a:gd name="adj" fmla="val 9814"/>
              </a:avLst>
            </a:prstGeom>
            <a:solidFill>
              <a:srgbClr val="464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28">
              <a:extLst>
                <a:ext uri="{FF2B5EF4-FFF2-40B4-BE49-F238E27FC236}">
                  <a16:creationId xmlns:a16="http://schemas.microsoft.com/office/drawing/2014/main" id="{C86041EA-4CDD-C71F-5AC9-0F0568B0D4FC}"/>
                </a:ext>
              </a:extLst>
            </p:cNvPr>
            <p:cNvSpPr/>
            <p:nvPr/>
          </p:nvSpPr>
          <p:spPr>
            <a:xfrm>
              <a:off x="2915817" y="5160855"/>
              <a:ext cx="3642008" cy="1779120"/>
            </a:xfrm>
            <a:prstGeom prst="roundRect">
              <a:avLst>
                <a:gd name="adj" fmla="val 9814"/>
              </a:avLst>
            </a:prstGeom>
            <a:solidFill>
              <a:srgbClr val="013E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3" name="Rounded Rectangle 129">
              <a:extLst>
                <a:ext uri="{FF2B5EF4-FFF2-40B4-BE49-F238E27FC236}">
                  <a16:creationId xmlns:a16="http://schemas.microsoft.com/office/drawing/2014/main" id="{5BA53CF8-537D-EF26-AA80-7CDE16FB8E3E}"/>
                </a:ext>
              </a:extLst>
            </p:cNvPr>
            <p:cNvSpPr/>
            <p:nvPr/>
          </p:nvSpPr>
          <p:spPr>
            <a:xfrm>
              <a:off x="565772" y="3305769"/>
              <a:ext cx="3249614" cy="1779120"/>
            </a:xfrm>
            <a:prstGeom prst="roundRect">
              <a:avLst>
                <a:gd name="adj" fmla="val 9814"/>
              </a:avLst>
            </a:prstGeom>
            <a:solidFill>
              <a:srgbClr val="6F7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" name="Rectangle 126">
              <a:extLst>
                <a:ext uri="{FF2B5EF4-FFF2-40B4-BE49-F238E27FC236}">
                  <a16:creationId xmlns:a16="http://schemas.microsoft.com/office/drawing/2014/main" id="{4CFFB2F0-0CF0-3255-5806-28BD686458F4}"/>
                </a:ext>
              </a:extLst>
            </p:cNvPr>
            <p:cNvSpPr/>
            <p:nvPr/>
          </p:nvSpPr>
          <p:spPr>
            <a:xfrm>
              <a:off x="3819388" y="3243007"/>
              <a:ext cx="1904644" cy="1904644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" name="Oval 104">
              <a:extLst>
                <a:ext uri="{FF2B5EF4-FFF2-40B4-BE49-F238E27FC236}">
                  <a16:creationId xmlns:a16="http://schemas.microsoft.com/office/drawing/2014/main" id="{13111D83-43BE-8A2B-398B-9981EFE253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6039" y="2764702"/>
              <a:ext cx="2834640" cy="2834640"/>
            </a:xfrm>
            <a:prstGeom prst="ellipse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  <a:effectLst>
              <a:outerShdw blurRad="469900" sx="102000" sy="102000" algn="c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" name="Oval 105">
              <a:extLst>
                <a:ext uri="{FF2B5EF4-FFF2-40B4-BE49-F238E27FC236}">
                  <a16:creationId xmlns:a16="http://schemas.microsoft.com/office/drawing/2014/main" id="{3469F9CB-19B7-7E2B-C503-FFE8137D77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19011" y="3052329"/>
              <a:ext cx="2286000" cy="228600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  <a:effectLst>
              <a:outerShdw blurRad="469900" sx="102000" sy="102000" algn="c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" name="TextBox 49">
              <a:extLst>
                <a:ext uri="{FF2B5EF4-FFF2-40B4-BE49-F238E27FC236}">
                  <a16:creationId xmlns:a16="http://schemas.microsoft.com/office/drawing/2014/main" id="{F582DDF1-88EB-09BA-F419-69E4E536BE73}"/>
                </a:ext>
              </a:extLst>
            </p:cNvPr>
            <p:cNvSpPr txBox="1"/>
            <p:nvPr/>
          </p:nvSpPr>
          <p:spPr>
            <a:xfrm>
              <a:off x="4133129" y="1511410"/>
              <a:ext cx="1207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GOVERNO</a:t>
              </a:r>
            </a:p>
          </p:txBody>
        </p:sp>
        <p:sp>
          <p:nvSpPr>
            <p:cNvPr id="28" name="TextBox 53">
              <a:extLst>
                <a:ext uri="{FF2B5EF4-FFF2-40B4-BE49-F238E27FC236}">
                  <a16:creationId xmlns:a16="http://schemas.microsoft.com/office/drawing/2014/main" id="{C2DABF55-B34A-899A-C0A4-B8C007032D38}"/>
                </a:ext>
              </a:extLst>
            </p:cNvPr>
            <p:cNvSpPr txBox="1"/>
            <p:nvPr/>
          </p:nvSpPr>
          <p:spPr>
            <a:xfrm>
              <a:off x="3881083" y="5670611"/>
              <a:ext cx="1781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CONSULTORIAS</a:t>
              </a:r>
            </a:p>
          </p:txBody>
        </p:sp>
        <p:sp>
          <p:nvSpPr>
            <p:cNvPr id="29" name="TextBox 51">
              <a:extLst>
                <a:ext uri="{FF2B5EF4-FFF2-40B4-BE49-F238E27FC236}">
                  <a16:creationId xmlns:a16="http://schemas.microsoft.com/office/drawing/2014/main" id="{E07724D7-87CA-A803-B9B4-5F57CD359712}"/>
                </a:ext>
              </a:extLst>
            </p:cNvPr>
            <p:cNvSpPr txBox="1"/>
            <p:nvPr/>
          </p:nvSpPr>
          <p:spPr>
            <a:xfrm>
              <a:off x="6234415" y="3428827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UNIVERSIDADES</a:t>
              </a:r>
            </a:p>
          </p:txBody>
        </p:sp>
        <p:sp>
          <p:nvSpPr>
            <p:cNvPr id="30" name="TextBox 52">
              <a:extLst>
                <a:ext uri="{FF2B5EF4-FFF2-40B4-BE49-F238E27FC236}">
                  <a16:creationId xmlns:a16="http://schemas.microsoft.com/office/drawing/2014/main" id="{697F9317-C0BC-EB5E-2F38-E61EECD1B6C5}"/>
                </a:ext>
              </a:extLst>
            </p:cNvPr>
            <p:cNvSpPr txBox="1"/>
            <p:nvPr/>
          </p:nvSpPr>
          <p:spPr>
            <a:xfrm>
              <a:off x="697082" y="3428827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algn="ctr">
                <a:defRPr sz="1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defRPr>
              </a:lvl1pPr>
            </a:lstStyle>
            <a:p>
              <a:r>
                <a:rPr lang="en-US" dirty="0"/>
                <a:t>EMPRESAS</a:t>
              </a:r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915D5C3B-0B88-4AD2-AFE1-41AC7EB38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5386" y="3276130"/>
              <a:ext cx="1975864" cy="1701943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rgbClr val="D6D6D6"/>
              </a:glow>
            </a:effectLst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14D8052E-ABA9-2B54-9E24-C2AC97179FEB}"/>
                </a:ext>
              </a:extLst>
            </p:cNvPr>
            <p:cNvSpPr txBox="1"/>
            <p:nvPr/>
          </p:nvSpPr>
          <p:spPr>
            <a:xfrm>
              <a:off x="802876" y="3767380"/>
              <a:ext cx="2397972" cy="116955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177800" indent="-177800">
                <a:defRPr sz="1400">
                  <a:solidFill>
                    <a:schemeClr val="bg1"/>
                  </a:solidFill>
                  <a:latin typeface="Poppins Light" panose="00000400000000000000" pitchFamily="2" charset="0"/>
                  <a:cs typeface="Poppins Light" panose="00000400000000000000" pitchFamily="2" charset="0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Fabricantes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Manufatura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Integradoras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Base Tecnológica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Startups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7E98DEE3-749F-7112-A834-89050F79306A}"/>
                </a:ext>
              </a:extLst>
            </p:cNvPr>
            <p:cNvSpPr txBox="1"/>
            <p:nvPr/>
          </p:nvSpPr>
          <p:spPr>
            <a:xfrm>
              <a:off x="3308215" y="1861139"/>
              <a:ext cx="2880360" cy="95410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177800" indent="-177800"/>
              <a:r>
                <a:rPr lang="pt-BR" sz="1400" b="1" dirty="0">
                  <a:solidFill>
                    <a:schemeClr val="bg1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MCTI	MDIC	MEC </a:t>
              </a:r>
            </a:p>
            <a:p>
              <a:r>
                <a:rPr lang="pt-BR" sz="1400" b="1" dirty="0">
                  <a:solidFill>
                    <a:schemeClr val="bg1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FINEP	BNDES    	CAPES          CNPq	INPI	EMBRAPII</a:t>
              </a:r>
            </a:p>
            <a:p>
              <a:r>
                <a:rPr lang="pt-BR" sz="1400" b="1" dirty="0" err="1">
                  <a:solidFill>
                    <a:schemeClr val="bg1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FAP’s</a:t>
              </a:r>
              <a:r>
                <a:rPr lang="pt-BR" sz="1400" b="1" dirty="0">
                  <a:solidFill>
                    <a:schemeClr val="bg1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	RNP	INMETRO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0631652-5AF0-E32E-1459-B2F0B5E34C17}"/>
                </a:ext>
              </a:extLst>
            </p:cNvPr>
            <p:cNvSpPr txBox="1"/>
            <p:nvPr/>
          </p:nvSpPr>
          <p:spPr>
            <a:xfrm>
              <a:off x="6304877" y="3767381"/>
              <a:ext cx="2585589" cy="116955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  <a:latin typeface="Poppins Light" panose="00000400000000000000" pitchFamily="2" charset="0"/>
                  <a:cs typeface="Poppins Light" panose="00000400000000000000" pitchFamily="2" charset="0"/>
                </a:defRPr>
              </a:lvl1pPr>
            </a:lstStyle>
            <a:p>
              <a:r>
                <a:rPr lang="pt-BR" b="1" dirty="0"/>
                <a:t>Institutos</a:t>
              </a:r>
            </a:p>
            <a:p>
              <a:r>
                <a:rPr lang="pt-BR" b="1" dirty="0"/>
                <a:t>Centros de Pesquisa</a:t>
              </a:r>
            </a:p>
            <a:p>
              <a:r>
                <a:rPr lang="pt-BR" b="1" dirty="0"/>
                <a:t>Laboratórios</a:t>
              </a:r>
            </a:p>
            <a:p>
              <a:r>
                <a:rPr lang="pt-BR" b="1" dirty="0"/>
                <a:t>Núcleos de P&amp;D</a:t>
              </a:r>
            </a:p>
            <a:p>
              <a:r>
                <a:rPr lang="pt-BR" b="1" dirty="0"/>
                <a:t>Parques Tecnológicos 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CB433B0B-47B7-C055-CDF7-4955C13F6CD5}"/>
                </a:ext>
              </a:extLst>
            </p:cNvPr>
            <p:cNvSpPr txBox="1"/>
            <p:nvPr/>
          </p:nvSpPr>
          <p:spPr>
            <a:xfrm>
              <a:off x="3200848" y="6014966"/>
              <a:ext cx="3256818" cy="73866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  <a:latin typeface="Poppins Light" panose="00000400000000000000" pitchFamily="2" charset="0"/>
                  <a:cs typeface="Poppins Light" panose="00000400000000000000" pitchFamily="2" charset="0"/>
                </a:defRPr>
              </a:lvl1pPr>
            </a:lstStyle>
            <a:p>
              <a:r>
                <a:rPr lang="pt-BR" b="1" dirty="0"/>
                <a:t>Gestão da Inovação</a:t>
              </a:r>
            </a:p>
            <a:p>
              <a:r>
                <a:rPr lang="pt-BR" b="1" dirty="0"/>
                <a:t>Tributária e Fiscal</a:t>
              </a:r>
            </a:p>
            <a:p>
              <a:r>
                <a:rPr lang="pt-BR" b="1" dirty="0"/>
                <a:t>Propriedade Intelectual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93852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C00BED-2374-24FF-636B-A31479C61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74" y="398596"/>
            <a:ext cx="961368" cy="828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A9AAC2F4-BF8B-53B2-8CFF-9457FD07A458}"/>
              </a:ext>
            </a:extLst>
          </p:cNvPr>
          <p:cNvGrpSpPr/>
          <p:nvPr/>
        </p:nvGrpSpPr>
        <p:grpSpPr>
          <a:xfrm>
            <a:off x="4526733" y="-49696"/>
            <a:ext cx="7416266" cy="6957392"/>
            <a:chOff x="3504270" y="1267240"/>
            <a:chExt cx="5652120" cy="5590760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0AA6EB9-9AEA-4720-7FE6-32D9E3C1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270" y="1267240"/>
              <a:ext cx="5652120" cy="5590760"/>
            </a:xfrm>
            <a:prstGeom prst="rect">
              <a:avLst/>
            </a:prstGeom>
          </p:spPr>
        </p:pic>
        <p:pic>
          <p:nvPicPr>
            <p:cNvPr id="7" name="Picture 7" descr="Softex Recife">
              <a:extLst>
                <a:ext uri="{FF2B5EF4-FFF2-40B4-BE49-F238E27FC236}">
                  <a16:creationId xmlns:a16="http://schemas.microsoft.com/office/drawing/2014/main" id="{BFBDFFCB-6C6A-3509-0D6A-2A617A092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2852936"/>
              <a:ext cx="357489" cy="12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FBA08283-000E-9788-893D-EA5995E5F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9" y="5301208"/>
              <a:ext cx="340401" cy="234000"/>
            </a:xfrm>
            <a:prstGeom prst="rect">
              <a:avLst/>
            </a:prstGeom>
          </p:spPr>
        </p:pic>
        <p:pic>
          <p:nvPicPr>
            <p:cNvPr id="9" name="Picture 15" descr="http://www.sorocabati.com.br/arquivo/images/Fit_logo.jpg">
              <a:extLst>
                <a:ext uri="{FF2B5EF4-FFF2-40B4-BE49-F238E27FC236}">
                  <a16:creationId xmlns:a16="http://schemas.microsoft.com/office/drawing/2014/main" id="{0342BA04-77A7-FACA-F230-E99C59922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370" y="4835604"/>
              <a:ext cx="144000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http://campinas.startupweekend.org/files/2013/10/Instituto-Eldorado-copy_1969576119.png">
              <a:extLst>
                <a:ext uri="{FF2B5EF4-FFF2-40B4-BE49-F238E27FC236}">
                  <a16:creationId xmlns:a16="http://schemas.microsoft.com/office/drawing/2014/main" id="{B3DE6B16-7BFF-779B-2690-C971B81A5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706" y="5920714"/>
              <a:ext cx="408510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m 1" descr="Descrição: Descrição: Descrição: http://facens.br/system/assinaturas/ipeas.png">
              <a:extLst>
                <a:ext uri="{FF2B5EF4-FFF2-40B4-BE49-F238E27FC236}">
                  <a16:creationId xmlns:a16="http://schemas.microsoft.com/office/drawing/2014/main" id="{C51C24DF-9121-FE19-8C24-9AD9B25D9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5103200"/>
              <a:ext cx="358780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4" descr="http://unisinos.br/blogs/pedagogia/files/2014/12/jpg-UNISINOS-VERTICAL-2-400x200.jpg">
              <a:extLst>
                <a:ext uri="{FF2B5EF4-FFF2-40B4-BE49-F238E27FC236}">
                  <a16:creationId xmlns:a16="http://schemas.microsoft.com/office/drawing/2014/main" id="{8CFB1599-7E61-0B16-9C31-964937CCA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195" y="6237312"/>
              <a:ext cx="359999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Resultado de imagem para Inatel">
              <a:extLst>
                <a:ext uri="{FF2B5EF4-FFF2-40B4-BE49-F238E27FC236}">
                  <a16:creationId xmlns:a16="http://schemas.microsoft.com/office/drawing/2014/main" id="{8ED599AE-A247-1049-5881-DF4707ABC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4221112"/>
              <a:ext cx="237598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Resultado de imagem para Logo Fundação Vanzolini">
              <a:extLst>
                <a:ext uri="{FF2B5EF4-FFF2-40B4-BE49-F238E27FC236}">
                  <a16:creationId xmlns:a16="http://schemas.microsoft.com/office/drawing/2014/main" id="{E727FB92-B614-4239-A0CE-FF94372E1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474" y="5034800"/>
              <a:ext cx="359902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80E9F28-3660-8D43-27F5-2D925236F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7" y="2924944"/>
              <a:ext cx="652571" cy="396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F510C4C4-4E73-28AE-08F4-DCCE48B16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687" y="2330904"/>
              <a:ext cx="340402" cy="234000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0BF0C0CB-CAD6-226F-B3F6-D7F82A309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193208"/>
              <a:ext cx="418737" cy="108000"/>
            </a:xfrm>
            <a:prstGeom prst="rect">
              <a:avLst/>
            </a:prstGeom>
          </p:spPr>
        </p:pic>
        <p:pic>
          <p:nvPicPr>
            <p:cNvPr id="24" name="Picture 17" descr="http://campinas.startupweekend.org/files/2013/10/Instituto-Eldorado-copy_1969576119.png">
              <a:extLst>
                <a:ext uri="{FF2B5EF4-FFF2-40B4-BE49-F238E27FC236}">
                  <a16:creationId xmlns:a16="http://schemas.microsoft.com/office/drawing/2014/main" id="{876398E9-5E66-2F9E-E1D3-0A71880A8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528936"/>
              <a:ext cx="408510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7" descr="http://campinas.startupweekend.org/files/2013/10/Instituto-Eldorado-copy_1969576119.png">
              <a:extLst>
                <a:ext uri="{FF2B5EF4-FFF2-40B4-BE49-F238E27FC236}">
                  <a16:creationId xmlns:a16="http://schemas.microsoft.com/office/drawing/2014/main" id="{2E5176D9-E406-5E3D-A0D7-2B951401C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4221088"/>
              <a:ext cx="408510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Resultado de imagem para Logo cesar">
              <a:extLst>
                <a:ext uri="{FF2B5EF4-FFF2-40B4-BE49-F238E27FC236}">
                  <a16:creationId xmlns:a16="http://schemas.microsoft.com/office/drawing/2014/main" id="{53468DF2-B082-590F-9064-75BFE0C84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636912"/>
              <a:ext cx="270001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Resultado de imagem para Logo cesar">
              <a:extLst>
                <a:ext uri="{FF2B5EF4-FFF2-40B4-BE49-F238E27FC236}">
                  <a16:creationId xmlns:a16="http://schemas.microsoft.com/office/drawing/2014/main" id="{42D1A845-0C04-9433-3A9A-824CE0CA5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407" y="4365104"/>
              <a:ext cx="240001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Resultado de imagem para Logo cesar">
              <a:extLst>
                <a:ext uri="{FF2B5EF4-FFF2-40B4-BE49-F238E27FC236}">
                  <a16:creationId xmlns:a16="http://schemas.microsoft.com/office/drawing/2014/main" id="{3CB66E8E-C7D7-FEF9-1C34-410361E3F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366904"/>
              <a:ext cx="270001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Instituto de Tecnologia de Software">
              <a:extLst>
                <a:ext uri="{FF2B5EF4-FFF2-40B4-BE49-F238E27FC236}">
                  <a16:creationId xmlns:a16="http://schemas.microsoft.com/office/drawing/2014/main" id="{AEBCFBF0-BFF2-1610-F963-7A1CA5472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5041155"/>
              <a:ext cx="202500" cy="1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5" descr="http://www.sorocabati.com.br/arquivo/images/Fit_logo.jpg">
              <a:extLst>
                <a:ext uri="{FF2B5EF4-FFF2-40B4-BE49-F238E27FC236}">
                  <a16:creationId xmlns:a16="http://schemas.microsoft.com/office/drawing/2014/main" id="{C9D1A101-D47D-D9F2-3B34-2BE478573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040" y="2600920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RISA">
              <a:extLst>
                <a:ext uri="{FF2B5EF4-FFF2-40B4-BE49-F238E27FC236}">
                  <a16:creationId xmlns:a16="http://schemas.microsoft.com/office/drawing/2014/main" id="{00D0BB7F-2F79-F551-DB5F-6AD3510B1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4077072"/>
              <a:ext cx="411599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BRISA">
              <a:extLst>
                <a:ext uri="{FF2B5EF4-FFF2-40B4-BE49-F238E27FC236}">
                  <a16:creationId xmlns:a16="http://schemas.microsoft.com/office/drawing/2014/main" id="{F0B014E1-625E-EC7E-F48C-88E9933C0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5373232"/>
              <a:ext cx="360149" cy="12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BRISA">
              <a:extLst>
                <a:ext uri="{FF2B5EF4-FFF2-40B4-BE49-F238E27FC236}">
                  <a16:creationId xmlns:a16="http://schemas.microsoft.com/office/drawing/2014/main" id="{465CDAD8-FE40-6B35-CA2D-0289A0380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809" y="4509120"/>
              <a:ext cx="308699" cy="1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CPqD">
              <a:extLst>
                <a:ext uri="{FF2B5EF4-FFF2-40B4-BE49-F238E27FC236}">
                  <a16:creationId xmlns:a16="http://schemas.microsoft.com/office/drawing/2014/main" id="{82169E66-4398-3ABA-A19F-C5DEBF20E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639" y="4391440"/>
              <a:ext cx="288000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9" descr="FITec - Fundação para Inovações Tecnológicas">
              <a:extLst>
                <a:ext uri="{FF2B5EF4-FFF2-40B4-BE49-F238E27FC236}">
                  <a16:creationId xmlns:a16="http://schemas.microsoft.com/office/drawing/2014/main" id="{8A73B4A1-96B4-8D18-40E3-EADDA5439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952" y="4653136"/>
              <a:ext cx="268456" cy="1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3F64AAE9-F86A-DC09-794C-C6CCA874B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480" y="4526464"/>
              <a:ext cx="312000" cy="234000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161E78EC-862C-5566-4421-2E728D09C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115" y="2808128"/>
              <a:ext cx="362013" cy="216000"/>
            </a:xfrm>
            <a:prstGeom prst="rect">
              <a:avLst/>
            </a:prstGeom>
          </p:spPr>
        </p:pic>
        <p:pic>
          <p:nvPicPr>
            <p:cNvPr id="38" name="Picture 2" descr="C:\Users\Detepi\Desktop\vnt-vertical-1.jpg">
              <a:extLst>
                <a:ext uri="{FF2B5EF4-FFF2-40B4-BE49-F238E27FC236}">
                  <a16:creationId xmlns:a16="http://schemas.microsoft.com/office/drawing/2014/main" id="{4C22A274-CA5A-EFD8-50AC-FFDA7C8B7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898" y="4797152"/>
              <a:ext cx="265406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6466E30C-DE05-A07E-4BA0-290FFE5D3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200" y="4041096"/>
              <a:ext cx="252000" cy="252000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7982251C-1779-4398-59C5-66C42972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781" y="3068984"/>
              <a:ext cx="308571" cy="216000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392A72E7-CA70-909A-3996-6C6E9C2F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64" y="6093296"/>
              <a:ext cx="360000" cy="90000"/>
            </a:xfrm>
            <a:prstGeom prst="rect">
              <a:avLst/>
            </a:prstGeom>
          </p:spPr>
        </p:pic>
        <p:pic>
          <p:nvPicPr>
            <p:cNvPr id="42" name="Picture 38" descr="http://bluecorpgroup.com/assets/img/vonbraun_logo.png">
              <a:extLst>
                <a:ext uri="{FF2B5EF4-FFF2-40B4-BE49-F238E27FC236}">
                  <a16:creationId xmlns:a16="http://schemas.microsoft.com/office/drawing/2014/main" id="{9F3A971A-1DC9-D035-A185-83748B25E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4689160"/>
              <a:ext cx="396330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ttp://campinas.startupweekend.org/files/2013/10/Instituto-Eldorado-copy_1969576119.png">
              <a:extLst>
                <a:ext uri="{FF2B5EF4-FFF2-40B4-BE49-F238E27FC236}">
                  <a16:creationId xmlns:a16="http://schemas.microsoft.com/office/drawing/2014/main" id="{1F5B4F2A-E8D1-E4CD-0AED-A3E4C4FED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794" y="4581128"/>
              <a:ext cx="38448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8" descr="http://bluecorpgroup.com/assets/img/vonbraun_logo.png">
              <a:extLst>
                <a:ext uri="{FF2B5EF4-FFF2-40B4-BE49-F238E27FC236}">
                  <a16:creationId xmlns:a16="http://schemas.microsoft.com/office/drawing/2014/main" id="{91303DF2-8936-33C6-D0A9-C5FA8C40F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855" y="5229216"/>
              <a:ext cx="396330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CC40A41F-D140-4C98-7B01-BF7E21E09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2564904"/>
              <a:ext cx="450000" cy="180000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7344360C-F52C-F8A0-BE4F-A0E3D022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5643272"/>
              <a:ext cx="417858" cy="234000"/>
            </a:xfrm>
            <a:prstGeom prst="rect">
              <a:avLst/>
            </a:prstGeom>
          </p:spPr>
        </p:pic>
        <p:pic>
          <p:nvPicPr>
            <p:cNvPr id="47" name="Picture 2" descr="Resultado de imagem para Logo cesar">
              <a:extLst>
                <a:ext uri="{FF2B5EF4-FFF2-40B4-BE49-F238E27FC236}">
                  <a16:creationId xmlns:a16="http://schemas.microsoft.com/office/drawing/2014/main" id="{1D621896-0498-9A32-CFDB-726E17541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263" y="5499248"/>
              <a:ext cx="270001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8" descr="http://sc.sinapsedainovacao.com.br/wp-content/uploads/2013/07/logo-certi.png">
              <a:extLst>
                <a:ext uri="{FF2B5EF4-FFF2-40B4-BE49-F238E27FC236}">
                  <a16:creationId xmlns:a16="http://schemas.microsoft.com/office/drawing/2014/main" id="{2FBE7189-F3A0-35A0-6E00-A906DAC60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646" y="5877272"/>
              <a:ext cx="379626" cy="1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8224A70A-3254-DEEF-9E16-9E066F9B6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7" y="4005064"/>
              <a:ext cx="385715" cy="216000"/>
            </a:xfrm>
            <a:prstGeom prst="rect">
              <a:avLst/>
            </a:prstGeom>
          </p:spPr>
        </p:pic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6A073D02-AAE5-A83D-29A4-DA6C6504E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2780928"/>
              <a:ext cx="452090" cy="216000"/>
            </a:xfrm>
            <a:prstGeom prst="rect">
              <a:avLst/>
            </a:prstGeom>
          </p:spPr>
        </p:pic>
        <p:pic>
          <p:nvPicPr>
            <p:cNvPr id="51" name="Picture 19" descr="FITec - Fundação para Inovações Tecnológicas">
              <a:extLst>
                <a:ext uri="{FF2B5EF4-FFF2-40B4-BE49-F238E27FC236}">
                  <a16:creationId xmlns:a16="http://schemas.microsoft.com/office/drawing/2014/main" id="{7C3EBD41-0053-1C21-10AB-31A290F20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209" y="3158984"/>
              <a:ext cx="313199" cy="12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Resultado de imagem para logo instituto reconcavo">
              <a:extLst>
                <a:ext uri="{FF2B5EF4-FFF2-40B4-BE49-F238E27FC236}">
                  <a16:creationId xmlns:a16="http://schemas.microsoft.com/office/drawing/2014/main" id="{ED645668-C03A-F02D-0F31-7CE8A584A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7579" y="3284984"/>
              <a:ext cx="526829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BRISA">
              <a:extLst>
                <a:ext uri="{FF2B5EF4-FFF2-40B4-BE49-F238E27FC236}">
                  <a16:creationId xmlns:a16="http://schemas.microsoft.com/office/drawing/2014/main" id="{6B40B2FD-E057-8DA5-9FA3-C76A4079A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4529" y="3789040"/>
              <a:ext cx="411599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9" descr="FITec - Fundação para Inovações Tecnológicas">
              <a:extLst>
                <a:ext uri="{FF2B5EF4-FFF2-40B4-BE49-F238E27FC236}">
                  <a16:creationId xmlns:a16="http://schemas.microsoft.com/office/drawing/2014/main" id="{7E41761C-9BFD-E94A-0362-0A9F6CAE4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149080"/>
              <a:ext cx="268457" cy="1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Imagem 54">
              <a:extLst>
                <a:ext uri="{FF2B5EF4-FFF2-40B4-BE49-F238E27FC236}">
                  <a16:creationId xmlns:a16="http://schemas.microsoft.com/office/drawing/2014/main" id="{EDD9E553-5A82-B9E5-702C-2BADB1074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328" y="3936620"/>
              <a:ext cx="324000" cy="108000"/>
            </a:xfrm>
            <a:prstGeom prst="rect">
              <a:avLst/>
            </a:prstGeom>
          </p:spPr>
        </p:pic>
        <p:pic>
          <p:nvPicPr>
            <p:cNvPr id="56" name="Imagem 55">
              <a:extLst>
                <a:ext uri="{FF2B5EF4-FFF2-40B4-BE49-F238E27FC236}">
                  <a16:creationId xmlns:a16="http://schemas.microsoft.com/office/drawing/2014/main" id="{CC7F04D0-61DB-CA58-6311-AA82AB625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2780928"/>
              <a:ext cx="264000" cy="198000"/>
            </a:xfrm>
            <a:prstGeom prst="rect">
              <a:avLst/>
            </a:prstGeom>
          </p:spPr>
        </p:pic>
        <p:pic>
          <p:nvPicPr>
            <p:cNvPr id="57" name="Picture 4" descr="Central de Atendimento">
              <a:extLst>
                <a:ext uri="{FF2B5EF4-FFF2-40B4-BE49-F238E27FC236}">
                  <a16:creationId xmlns:a16="http://schemas.microsoft.com/office/drawing/2014/main" id="{279B21E5-F252-A14D-0982-10C9ABD3F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4271" y="4632465"/>
              <a:ext cx="108000" cy="1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AD00C264-C164-D769-AF9C-AF5450D4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4858416"/>
              <a:ext cx="239936" cy="179952"/>
            </a:xfrm>
            <a:prstGeom prst="rect">
              <a:avLst/>
            </a:prstGeom>
          </p:spPr>
        </p:pic>
        <p:pic>
          <p:nvPicPr>
            <p:cNvPr id="59" name="Picture 19" descr="FITec - Fundação para Inovações Tecnológicas">
              <a:extLst>
                <a:ext uri="{FF2B5EF4-FFF2-40B4-BE49-F238E27FC236}">
                  <a16:creationId xmlns:a16="http://schemas.microsoft.com/office/drawing/2014/main" id="{CD57AA9C-D11A-2B1F-48B1-2421EB32D0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5049192"/>
              <a:ext cx="268456" cy="1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8FCD7E2A-91A1-FF10-EC8E-7C8FF9389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448" y="3573016"/>
              <a:ext cx="312000" cy="234000"/>
            </a:xfrm>
            <a:prstGeom prst="rect">
              <a:avLst/>
            </a:prstGeom>
          </p:spPr>
        </p:pic>
        <p:pic>
          <p:nvPicPr>
            <p:cNvPr id="61" name="Imagem 60">
              <a:extLst>
                <a:ext uri="{FF2B5EF4-FFF2-40B4-BE49-F238E27FC236}">
                  <a16:creationId xmlns:a16="http://schemas.microsoft.com/office/drawing/2014/main" id="{BA4A4F70-0384-096A-F4E9-A7B7D3734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171" y="3356992"/>
              <a:ext cx="364482" cy="126000"/>
            </a:xfrm>
            <a:prstGeom prst="rect">
              <a:avLst/>
            </a:prstGeom>
          </p:spPr>
        </p:pic>
        <p:pic>
          <p:nvPicPr>
            <p:cNvPr id="62" name="Imagem 61">
              <a:extLst>
                <a:ext uri="{FF2B5EF4-FFF2-40B4-BE49-F238E27FC236}">
                  <a16:creationId xmlns:a16="http://schemas.microsoft.com/office/drawing/2014/main" id="{EEFA9201-B26F-7281-C663-1B6331650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45" y="2834936"/>
              <a:ext cx="262164" cy="234000"/>
            </a:xfrm>
            <a:prstGeom prst="rect">
              <a:avLst/>
            </a:prstGeom>
          </p:spPr>
        </p:pic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BB233FC5-A381-1811-5413-21572E1A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3771064"/>
              <a:ext cx="262164" cy="234000"/>
            </a:xfrm>
            <a:prstGeom prst="rect">
              <a:avLst/>
            </a:prstGeom>
          </p:spPr>
        </p:pic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CFB0CC15-8C06-2C82-C019-BF1EDE841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344" y="4293096"/>
              <a:ext cx="241998" cy="216000"/>
            </a:xfrm>
            <a:prstGeom prst="rect">
              <a:avLst/>
            </a:prstGeom>
          </p:spPr>
        </p:pic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6FAE2553-2CEF-05D9-16D4-BA594EF87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400" y="4797152"/>
              <a:ext cx="336000" cy="252000"/>
            </a:xfrm>
            <a:prstGeom prst="rect">
              <a:avLst/>
            </a:prstGeom>
          </p:spPr>
        </p:pic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1E4CD11E-5D17-2C7A-7476-5C570E0B8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4797176"/>
              <a:ext cx="288000" cy="216000"/>
            </a:xfrm>
            <a:prstGeom prst="rect">
              <a:avLst/>
            </a:prstGeom>
          </p:spPr>
        </p:pic>
        <p:pic>
          <p:nvPicPr>
            <p:cNvPr id="67" name="Imagem 66">
              <a:extLst>
                <a:ext uri="{FF2B5EF4-FFF2-40B4-BE49-F238E27FC236}">
                  <a16:creationId xmlns:a16="http://schemas.microsoft.com/office/drawing/2014/main" id="{5B71900E-437D-0CEB-A611-851E8C473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990" y="2960888"/>
              <a:ext cx="213408" cy="235347"/>
            </a:xfrm>
            <a:prstGeom prst="rect">
              <a:avLst/>
            </a:prstGeom>
          </p:spPr>
        </p:pic>
        <p:pic>
          <p:nvPicPr>
            <p:cNvPr id="68" name="Imagem 67">
              <a:extLst>
                <a:ext uri="{FF2B5EF4-FFF2-40B4-BE49-F238E27FC236}">
                  <a16:creationId xmlns:a16="http://schemas.microsoft.com/office/drawing/2014/main" id="{3C65B617-C341-BA86-F547-784B097DA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8369" y="3573016"/>
              <a:ext cx="335999" cy="252000"/>
            </a:xfrm>
            <a:prstGeom prst="rect">
              <a:avLst/>
            </a:prstGeom>
          </p:spPr>
        </p:pic>
        <p:pic>
          <p:nvPicPr>
            <p:cNvPr id="69" name="Picture 19" descr="FITec - Fundação para Inovações Tecnológicas">
              <a:extLst>
                <a:ext uri="{FF2B5EF4-FFF2-40B4-BE49-F238E27FC236}">
                  <a16:creationId xmlns:a16="http://schemas.microsoft.com/office/drawing/2014/main" id="{2C7D1C64-EC30-878A-F281-ADE18208C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696" y="2582920"/>
              <a:ext cx="268456" cy="1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ext Box 12">
            <a:extLst>
              <a:ext uri="{FF2B5EF4-FFF2-40B4-BE49-F238E27FC236}">
                <a16:creationId xmlns:a16="http://schemas.microsoft.com/office/drawing/2014/main" id="{16657F35-9D7B-298B-1674-E10120E5C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70" y="2060848"/>
            <a:ext cx="3881798" cy="70788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Abrangência Nacional </a:t>
            </a:r>
            <a:b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ICTs Associadas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C9CA4376-702B-E80E-5657-C677196F6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16632"/>
            <a:ext cx="961368" cy="828000"/>
          </a:xfrm>
          <a:prstGeom prst="rect">
            <a:avLst/>
          </a:prstGeom>
        </p:spPr>
      </p:pic>
      <p:graphicFrame>
        <p:nvGraphicFramePr>
          <p:cNvPr id="72" name="Tabela 71">
            <a:extLst>
              <a:ext uri="{FF2B5EF4-FFF2-40B4-BE49-F238E27FC236}">
                <a16:creationId xmlns:a16="http://schemas.microsoft.com/office/drawing/2014/main" id="{6B098780-AF4D-C271-AC04-66AC8E4CB79F}"/>
              </a:ext>
            </a:extLst>
          </p:cNvPr>
          <p:cNvGraphicFramePr>
            <a:graphicFrameLocks noGrp="1"/>
          </p:cNvGraphicFramePr>
          <p:nvPr/>
        </p:nvGraphicFramePr>
        <p:xfrm>
          <a:off x="3384645" y="3617224"/>
          <a:ext cx="2681597" cy="2026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2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9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7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Unidades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Nordeste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Centro Oeste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Sudeste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3" name="Retângulo de cantos arredondados 7">
            <a:extLst>
              <a:ext uri="{FF2B5EF4-FFF2-40B4-BE49-F238E27FC236}">
                <a16:creationId xmlns:a16="http://schemas.microsoft.com/office/drawing/2014/main" id="{21BE2A70-CF76-F438-63B9-7EC5BE5660EA}"/>
              </a:ext>
            </a:extLst>
          </p:cNvPr>
          <p:cNvSpPr/>
          <p:nvPr/>
        </p:nvSpPr>
        <p:spPr>
          <a:xfrm>
            <a:off x="231243" y="3745120"/>
            <a:ext cx="2926677" cy="1899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pt-BR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37 associadas</a:t>
            </a:r>
            <a:r>
              <a:rPr lang="pt-BR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possuem</a:t>
            </a:r>
            <a:r>
              <a:rPr lang="pt-BR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pt-BR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unidades</a:t>
            </a:r>
            <a:br>
              <a:rPr lang="pt-BR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pesquisa e inovação </a:t>
            </a:r>
            <a:b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difundidas pelo Brasil</a:t>
            </a:r>
          </a:p>
        </p:txBody>
      </p:sp>
    </p:spTree>
    <p:extLst>
      <p:ext uri="{BB962C8B-B14F-4D97-AF65-F5344CB8AC3E}">
        <p14:creationId xmlns:p14="http://schemas.microsoft.com/office/powerpoint/2010/main" val="354274541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7" y="0"/>
            <a:ext cx="1147313" cy="1147313"/>
          </a:xfrm>
          <a:prstGeom prst="rect">
            <a:avLst/>
          </a:prstGeom>
        </p:spPr>
      </p:pic>
      <p:sp>
        <p:nvSpPr>
          <p:cNvPr id="78" name="CaixaDeTexto 77">
            <a:extLst>
              <a:ext uri="{FF2B5EF4-FFF2-40B4-BE49-F238E27FC236}">
                <a16:creationId xmlns:a16="http://schemas.microsoft.com/office/drawing/2014/main" id="{9B93C4E4-392F-F6F9-166D-251A3B1E4EAB}"/>
              </a:ext>
            </a:extLst>
          </p:cNvPr>
          <p:cNvSpPr txBox="1"/>
          <p:nvPr/>
        </p:nvSpPr>
        <p:spPr>
          <a:xfrm>
            <a:off x="7341553" y="2137240"/>
            <a:ext cx="478718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200" b="0" i="0" u="none" strike="noStrike" dirty="0">
                <a:solidFill>
                  <a:srgbClr val="343434"/>
                </a:solidFill>
                <a:effectLst/>
              </a:rPr>
              <a:t>Lançamento do “</a:t>
            </a:r>
            <a:r>
              <a:rPr lang="pt-BR" sz="2200" b="0" i="0" u="none" strike="noStrike" dirty="0" err="1">
                <a:solidFill>
                  <a:srgbClr val="343434"/>
                </a:solidFill>
                <a:effectLst/>
              </a:rPr>
              <a:t>white</a:t>
            </a:r>
            <a:r>
              <a:rPr lang="pt-BR" sz="2200" b="0" i="0" u="none" strike="noStrike" dirty="0">
                <a:solidFill>
                  <a:srgbClr val="343434"/>
                </a:solidFill>
                <a:effectLst/>
              </a:rPr>
              <a:t> </a:t>
            </a:r>
            <a:r>
              <a:rPr lang="pt-BR" sz="2200" b="0" i="0" u="none" strike="noStrike" dirty="0" err="1">
                <a:solidFill>
                  <a:srgbClr val="343434"/>
                </a:solidFill>
                <a:effectLst/>
              </a:rPr>
              <a:t>paper</a:t>
            </a:r>
            <a:r>
              <a:rPr lang="pt-BR" sz="2200" b="0" i="0" u="none" strike="noStrike" dirty="0">
                <a:solidFill>
                  <a:srgbClr val="343434"/>
                </a:solidFill>
                <a:effectLst/>
              </a:rPr>
              <a:t>” que analisa o importante papel dos </a:t>
            </a:r>
            <a:r>
              <a:rPr lang="pt-BR" sz="2200" b="1" i="0" u="none" strike="noStrike" dirty="0">
                <a:solidFill>
                  <a:srgbClr val="0070C0"/>
                </a:solidFill>
                <a:effectLst/>
              </a:rPr>
              <a:t>semicondutores de potência como essenciais para enfrentar os principais desafios da descarbonização e da digitalização no caminho para uma sociedade energética </a:t>
            </a:r>
            <a:r>
              <a:rPr lang="pt-BR" sz="2200" b="0" i="0" u="none" strike="noStrike" dirty="0">
                <a:solidFill>
                  <a:srgbClr val="343434"/>
                </a:solidFill>
                <a:effectLst/>
              </a:rPr>
              <a:t>– desde a geração e transmissão de energia renovável, a </a:t>
            </a:r>
            <a:r>
              <a:rPr lang="pt-BR" sz="2200" b="0" i="0" u="none" strike="noStrike" dirty="0" err="1">
                <a:solidFill>
                  <a:srgbClr val="343434"/>
                </a:solidFill>
                <a:effectLst/>
              </a:rPr>
              <a:t>eletromobilidade</a:t>
            </a:r>
            <a:r>
              <a:rPr lang="pt-BR" sz="2200" b="0" i="0" u="none" strike="noStrike" dirty="0">
                <a:solidFill>
                  <a:srgbClr val="343434"/>
                </a:solidFill>
                <a:effectLst/>
              </a:rPr>
              <a:t>, fábricas automatizadas e centros de dados com eficiência energética, chegando aos cidadãos nas cidades e casas inteligentes.</a:t>
            </a:r>
          </a:p>
        </p:txBody>
      </p:sp>
      <p:pic>
        <p:nvPicPr>
          <p:cNvPr id="84" name="Imagem 83">
            <a:extLst>
              <a:ext uri="{FF2B5EF4-FFF2-40B4-BE49-F238E27FC236}">
                <a16:creationId xmlns:a16="http://schemas.microsoft.com/office/drawing/2014/main" id="{5E0B3AD9-A4B4-3A6F-AD05-F0871EF2C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5" t="13836" r="68302" b="52956"/>
          <a:stretch/>
        </p:blipFill>
        <p:spPr>
          <a:xfrm>
            <a:off x="8324490" y="278980"/>
            <a:ext cx="2277374" cy="1624936"/>
          </a:xfrm>
          <a:prstGeom prst="rect">
            <a:avLst/>
          </a:prstGeom>
        </p:spPr>
      </p:pic>
      <p:pic>
        <p:nvPicPr>
          <p:cNvPr id="86" name="Imagem 85">
            <a:hlinkClick r:id="rId4"/>
            <a:extLst>
              <a:ext uri="{FF2B5EF4-FFF2-40B4-BE49-F238E27FC236}">
                <a16:creationId xmlns:a16="http://schemas.microsoft.com/office/drawing/2014/main" id="{04BA9875-8422-EEAE-221F-86919740D5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35" t="11891" r="31439" b="4520"/>
          <a:stretch/>
        </p:blipFill>
        <p:spPr>
          <a:xfrm>
            <a:off x="1496103" y="50501"/>
            <a:ext cx="5448161" cy="6756998"/>
          </a:xfrm>
          <a:prstGeom prst="rect">
            <a:avLst/>
          </a:prstGeom>
          <a:ln>
            <a:solidFill>
              <a:srgbClr val="0C2F4B"/>
            </a:solidFill>
          </a:ln>
        </p:spPr>
      </p:pic>
    </p:spTree>
    <p:extLst>
      <p:ext uri="{BB962C8B-B14F-4D97-AF65-F5344CB8AC3E}">
        <p14:creationId xmlns:p14="http://schemas.microsoft.com/office/powerpoint/2010/main" val="276834407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3A5E03A9-5905-ACF7-3610-68F74DF2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8" y="4098728"/>
            <a:ext cx="8640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2060"/>
                </a:solidFill>
                <a:latin typeface="Arial" charset="0"/>
              </a:rPr>
              <a:t>Pelo Fortalecimento da Competitividade do Setor Eletroeletrônico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B6AAEE2-383F-88E8-ABB7-298CF8262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5714901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700" b="1" dirty="0">
                <a:solidFill>
                  <a:srgbClr val="002060"/>
                </a:solidFill>
                <a:latin typeface="Calibri" pitchFamily="34" charset="0"/>
              </a:rPr>
              <a:t>www.abinee.org.br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52C4E3-4D08-7937-E7B5-09CDD69AFB27}"/>
              </a:ext>
            </a:extLst>
          </p:cNvPr>
          <p:cNvSpPr txBox="1"/>
          <p:nvPr/>
        </p:nvSpPr>
        <p:spPr>
          <a:xfrm>
            <a:off x="2214769" y="621958"/>
            <a:ext cx="7536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OBRIGADO!</a:t>
            </a:r>
          </a:p>
        </p:txBody>
      </p:sp>
      <p:pic>
        <p:nvPicPr>
          <p:cNvPr id="8" name="Imagem 7">
            <a:hlinkClick r:id="rId5"/>
            <a:extLst>
              <a:ext uri="{FF2B5EF4-FFF2-40B4-BE49-F238E27FC236}">
                <a16:creationId xmlns:a16="http://schemas.microsoft.com/office/drawing/2014/main" id="{C6315AD9-EF4B-4CCA-A2FA-C1F8894FA8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099632"/>
            <a:ext cx="2448867" cy="1031798"/>
          </a:xfrm>
          <a:prstGeom prst="rect">
            <a:avLst/>
          </a:prstGeom>
        </p:spPr>
      </p:pic>
      <p:pic>
        <p:nvPicPr>
          <p:cNvPr id="9" name="Imagem 8">
            <a:hlinkClick r:id="rId7"/>
            <a:extLst>
              <a:ext uri="{FF2B5EF4-FFF2-40B4-BE49-F238E27FC236}">
                <a16:creationId xmlns:a16="http://schemas.microsoft.com/office/drawing/2014/main" id="{CF1AB622-A6E4-FC61-3C59-577DA43B73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37720" r="9355" b="38702"/>
          <a:stretch/>
        </p:blipFill>
        <p:spPr>
          <a:xfrm>
            <a:off x="8890744" y="2219080"/>
            <a:ext cx="2448867" cy="10803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19790F0-449F-3AA6-F979-ED6770E84F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80" y="2212170"/>
            <a:ext cx="2232248" cy="77369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F0D28A0-9A94-FF7C-AB83-AD4EDCD7C7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56" y="2099632"/>
            <a:ext cx="1481560" cy="12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9757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5396A042-BCB9-B71C-90F4-965977B39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69" y="1869526"/>
            <a:ext cx="941185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37" indent="-191687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02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65524" indent="-171446" algn="l" rtl="0" eaLnBrk="0" fontAlgn="base" hangingPunct="0"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172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44113" indent="-171446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157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57228" indent="-171446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42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28675" indent="-171446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00120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66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12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457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Automação Industrial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70C0"/>
                </a:solidFill>
              </a:rPr>
              <a:t>Componentes Elétricos e Eletrônicos  </a:t>
            </a:r>
            <a:r>
              <a:rPr lang="pt-BR" sz="2400" b="1" dirty="0">
                <a:solidFill>
                  <a:srgbClr val="0070C0"/>
                </a:solidFill>
                <a:sym typeface="Symbol" panose="05050102010706020507" pitchFamily="18" charset="2"/>
              </a:rPr>
              <a:t>  </a:t>
            </a:r>
            <a:r>
              <a:rPr lang="pt-BR" sz="2400" b="1" dirty="0">
                <a:solidFill>
                  <a:srgbClr val="0070C0"/>
                </a:solidFill>
              </a:rPr>
              <a:t>inclui semicondutores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Dispositivos Móveis de Comunicação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Equipamentos Industriais 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Geração, Transmissão e Distribuição de Energia Elétrica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Informática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Material Elétrico de Instalação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Serviço de Manufatura em Eletrônica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Sistemas Eletroeletrônicos Prediais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Telecomunicações</a:t>
            </a:r>
          </a:p>
          <a:p>
            <a:pPr marL="617538" lvl="2" indent="-446088" eaLnBrk="1" hangingPunct="1">
              <a:spcBef>
                <a:spcPts val="4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Utilidades Domésticas Eletroeletrônicas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11D08DFC-65B6-0203-BD52-9C09379C8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250" y="372496"/>
            <a:ext cx="9156340" cy="707886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 kern="120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11  ÁREAS  SETORIAIS</a:t>
            </a:r>
            <a:endParaRPr lang="pt-BR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406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11D08DFC-65B6-0203-BD52-9C09379C8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06" y="533076"/>
            <a:ext cx="9156340" cy="584775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 kern="120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REPRESENTAÇÃO INSTITUCIONAL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AC8FC4E-3728-FED8-8E81-6D5D548DF9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400" y="2133331"/>
            <a:ext cx="11872450" cy="4248472"/>
          </a:xfrm>
        </p:spPr>
        <p:txBody>
          <a:bodyPr>
            <a:normAutofit/>
          </a:bodyPr>
          <a:lstStyle/>
          <a:p>
            <a:pPr lvl="1" indent="-334558" eaLnBrk="1" hangingPunct="1">
              <a:spcBef>
                <a:spcPts val="600"/>
              </a:spcBef>
              <a:buClr>
                <a:srgbClr val="002060"/>
              </a:buClr>
              <a:buSzPct val="80000"/>
              <a:buFont typeface="Wingdings" pitchFamily="2" charset="2"/>
              <a:buChar char="§"/>
            </a:pPr>
            <a:r>
              <a:rPr lang="pt-BR" sz="2800" b="1" dirty="0">
                <a:solidFill>
                  <a:srgbClr val="002060"/>
                </a:solidFill>
              </a:rPr>
              <a:t>Poder Executivo nos seus diferentes níveis</a:t>
            </a:r>
          </a:p>
          <a:p>
            <a:pPr lvl="1" indent="-334558" eaLnBrk="1" hangingPunct="1">
              <a:spcBef>
                <a:spcPts val="600"/>
              </a:spcBef>
              <a:buClr>
                <a:srgbClr val="002060"/>
              </a:buClr>
              <a:buSzPct val="80000"/>
              <a:buFont typeface="Wingdings" pitchFamily="2" charset="2"/>
              <a:buChar char="§"/>
            </a:pPr>
            <a:r>
              <a:rPr lang="pt-BR" sz="2800" b="1" dirty="0">
                <a:solidFill>
                  <a:srgbClr val="002060"/>
                </a:solidFill>
              </a:rPr>
              <a:t>Defesa das teses do setor junto ao Congresso Nacional e Assembleias Legislativas:</a:t>
            </a:r>
          </a:p>
          <a:p>
            <a:pPr marL="809625" lvl="2" indent="-333375" eaLnBrk="1" hangingPunct="1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C00000"/>
                </a:solidFill>
              </a:rPr>
              <a:t>Frente Parlamentar Mista para o Desenvolvimento da Indústria Elétrica e Eletrônica</a:t>
            </a:r>
          </a:p>
          <a:p>
            <a:pPr marL="476250" lvl="2" indent="0" eaLnBrk="1" hangingPunct="1">
              <a:spcBef>
                <a:spcPts val="600"/>
              </a:spcBef>
              <a:buClr>
                <a:srgbClr val="002060"/>
              </a:buClr>
              <a:buSzPct val="80000"/>
              <a:buNone/>
            </a:pPr>
            <a:r>
              <a:rPr lang="pt-BR" sz="2400" b="1" dirty="0">
                <a:solidFill>
                  <a:srgbClr val="0070C0"/>
                </a:solidFill>
              </a:rPr>
              <a:t>	Liderada pelo Dep. Vitor Lippi (PSDB-SP)</a:t>
            </a:r>
          </a:p>
          <a:p>
            <a:pPr marL="809625" lvl="2" indent="-333375" eaLnBrk="1" hangingPunct="1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2060"/>
                </a:solidFill>
              </a:rPr>
              <a:t>Acompanhamento de projetos de lei, proposições e outras matérias legislativas</a:t>
            </a:r>
            <a:endParaRPr lang="pt-BR" b="1" dirty="0">
              <a:solidFill>
                <a:srgbClr val="002060"/>
              </a:solidFill>
            </a:endParaRPr>
          </a:p>
          <a:p>
            <a:pPr marL="809625" lvl="2" indent="-333375" eaLnBrk="1" hangingPunct="1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2060"/>
                </a:solidFill>
              </a:rPr>
              <a:t>Agenda Legislativa da Indústria - CNI</a:t>
            </a:r>
          </a:p>
          <a:p>
            <a:pPr lvl="1" indent="-334558" eaLnBrk="1" hangingPunct="1">
              <a:spcBef>
                <a:spcPts val="600"/>
              </a:spcBef>
              <a:buClr>
                <a:srgbClr val="002060"/>
              </a:buClr>
              <a:buSzPct val="80000"/>
              <a:buFont typeface="Wingdings" pitchFamily="2" charset="2"/>
              <a:buChar char="§"/>
            </a:pPr>
            <a:r>
              <a:rPr lang="pt-BR" sz="2800" b="1" dirty="0">
                <a:solidFill>
                  <a:srgbClr val="002060"/>
                </a:solidFill>
              </a:rPr>
              <a:t>Instituições governamentais afins à indústria elétrica e eletrônica:</a:t>
            </a:r>
          </a:p>
          <a:p>
            <a:pPr lvl="3" indent="-334558" eaLnBrk="1" hangingPunct="1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2060"/>
                </a:solidFill>
              </a:rPr>
              <a:t>Agências: Anatel, Aneel, Anvisa, ANP, ANA, Inmetro, Apex Brasil, ABDI, e outras</a:t>
            </a:r>
            <a:endParaRPr lang="pt-BR" sz="2400" b="1" u="sng" dirty="0">
              <a:solidFill>
                <a:srgbClr val="002060"/>
              </a:solidFill>
            </a:endParaRPr>
          </a:p>
          <a:p>
            <a:pPr lvl="3" indent="-334558" eaLnBrk="1" hangingPunct="1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2060"/>
                </a:solidFill>
              </a:rPr>
              <a:t>Fomento: BNDES, FINEP, SEBRAE, </a:t>
            </a:r>
            <a:r>
              <a:rPr lang="pt-BR" sz="2400" b="1" dirty="0" err="1">
                <a:solidFill>
                  <a:srgbClr val="002060"/>
                </a:solidFill>
              </a:rPr>
              <a:t>FAPs</a:t>
            </a:r>
            <a:endParaRPr lang="pt-B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178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9957EC05-5FE7-972E-2C03-33A4CBC3D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603651"/>
              </p:ext>
            </p:extLst>
          </p:nvPr>
        </p:nvGraphicFramePr>
        <p:xfrm>
          <a:off x="1324850" y="1811565"/>
          <a:ext cx="893774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2036F30-D454-4C83-36CA-A6C57F78A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810" y="301845"/>
            <a:ext cx="8229600" cy="936104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Número de Empregados da 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Indústria Elétrica e Eletrônica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(em mil)</a:t>
            </a:r>
            <a:endParaRPr lang="pt-BR" sz="2800" b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7C087B7-8A01-4957-5EC4-5F07B7F4345F}"/>
              </a:ext>
            </a:extLst>
          </p:cNvPr>
          <p:cNvSpPr txBox="1"/>
          <p:nvPr/>
        </p:nvSpPr>
        <p:spPr>
          <a:xfrm>
            <a:off x="2316227" y="3063438"/>
            <a:ext cx="211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alibri" pitchFamily="34" charset="0"/>
              </a:rPr>
              <a:t>Dez/20 = 247,3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894F12-BCA7-8DEB-AED5-8FDD34233E99}"/>
              </a:ext>
            </a:extLst>
          </p:cNvPr>
          <p:cNvSpPr txBox="1"/>
          <p:nvPr/>
        </p:nvSpPr>
        <p:spPr>
          <a:xfrm>
            <a:off x="4727828" y="210859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alibri" pitchFamily="34" charset="0"/>
              </a:rPr>
              <a:t>Dez/21 = 263,7</a:t>
            </a:r>
          </a:p>
        </p:txBody>
      </p:sp>
      <p:cxnSp>
        <p:nvCxnSpPr>
          <p:cNvPr id="10" name="Conector de seta reta 4">
            <a:extLst>
              <a:ext uri="{FF2B5EF4-FFF2-40B4-BE49-F238E27FC236}">
                <a16:creationId xmlns:a16="http://schemas.microsoft.com/office/drawing/2014/main" id="{BF3F2DB6-4DA2-3113-6429-26832ED39A1C}"/>
              </a:ext>
            </a:extLst>
          </p:cNvPr>
          <p:cNvCxnSpPr>
            <a:cxnSpLocks/>
          </p:cNvCxnSpPr>
          <p:nvPr/>
        </p:nvCxnSpPr>
        <p:spPr>
          <a:xfrm flipV="1">
            <a:off x="7673889" y="2261861"/>
            <a:ext cx="0" cy="4977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8FB7EE7-7C1B-5881-D2E8-F51CA260A14C}"/>
              </a:ext>
            </a:extLst>
          </p:cNvPr>
          <p:cNvSpPr txBox="1"/>
          <p:nvPr/>
        </p:nvSpPr>
        <p:spPr>
          <a:xfrm>
            <a:off x="9817747" y="6414485"/>
            <a:ext cx="2279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alibri" pitchFamily="34" charset="0"/>
                <a:cs typeface="Calibri" pitchFamily="34" charset="0"/>
              </a:rPr>
              <a:t>Fonte: NOVO CAGED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C6CAE82-31BE-CB50-48E4-C0C305C8A2DD}"/>
              </a:ext>
            </a:extLst>
          </p:cNvPr>
          <p:cNvSpPr/>
          <p:nvPr/>
        </p:nvSpPr>
        <p:spPr>
          <a:xfrm>
            <a:off x="7346534" y="1923307"/>
            <a:ext cx="1458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latin typeface="Calibri" pitchFamily="34" charset="0"/>
              </a:rPr>
              <a:t>Dez/22 = 267,3</a:t>
            </a:r>
          </a:p>
        </p:txBody>
      </p:sp>
      <p:cxnSp>
        <p:nvCxnSpPr>
          <p:cNvPr id="13" name="Conector de seta reta 15">
            <a:extLst>
              <a:ext uri="{FF2B5EF4-FFF2-40B4-BE49-F238E27FC236}">
                <a16:creationId xmlns:a16="http://schemas.microsoft.com/office/drawing/2014/main" id="{1B3ADA5B-5701-29D9-A40E-6FBC0E694483}"/>
              </a:ext>
            </a:extLst>
          </p:cNvPr>
          <p:cNvCxnSpPr>
            <a:cxnSpLocks/>
          </p:cNvCxnSpPr>
          <p:nvPr/>
        </p:nvCxnSpPr>
        <p:spPr>
          <a:xfrm flipV="1">
            <a:off x="9589666" y="2261861"/>
            <a:ext cx="8843" cy="4657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FBFAE19B-1712-772B-B2AB-A2171D6F75C0}"/>
              </a:ext>
            </a:extLst>
          </p:cNvPr>
          <p:cNvCxnSpPr>
            <a:cxnSpLocks/>
          </p:cNvCxnSpPr>
          <p:nvPr/>
        </p:nvCxnSpPr>
        <p:spPr>
          <a:xfrm flipV="1">
            <a:off x="6175379" y="2108593"/>
            <a:ext cx="1105765" cy="17038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ACDFA6E6-8359-7082-79D3-FC4C31A5BFB2}"/>
              </a:ext>
            </a:extLst>
          </p:cNvPr>
          <p:cNvCxnSpPr>
            <a:cxnSpLocks/>
          </p:cNvCxnSpPr>
          <p:nvPr/>
        </p:nvCxnSpPr>
        <p:spPr>
          <a:xfrm flipV="1">
            <a:off x="2894383" y="2388141"/>
            <a:ext cx="1833445" cy="65918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8305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4E324CF-F0AD-578B-AC54-78DC246903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656550"/>
              </p:ext>
            </p:extLst>
          </p:nvPr>
        </p:nvGraphicFramePr>
        <p:xfrm>
          <a:off x="2927648" y="580006"/>
          <a:ext cx="6550668" cy="6596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C8DB4A5C-7437-3E7F-66DF-0952C0203CB4}"/>
              </a:ext>
            </a:extLst>
          </p:cNvPr>
          <p:cNvSpPr txBox="1"/>
          <p:nvPr/>
        </p:nvSpPr>
        <p:spPr>
          <a:xfrm>
            <a:off x="6816080" y="5985706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alibri" pitchFamily="34" charset="0"/>
                <a:cs typeface="Calibri" pitchFamily="34" charset="0"/>
              </a:rPr>
              <a:t>* projeção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1083E58-91D9-7B9C-F41A-550859208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8611" y="313038"/>
            <a:ext cx="8229600" cy="1143000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Projeção do Faturamento Nominal 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da Indústria Elétrica e Eletrônica 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(R$ bilhões)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endParaRPr lang="pt-BR" sz="2800" b="1" dirty="0"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8" name="Conector de seta reta 4">
            <a:extLst>
              <a:ext uri="{FF2B5EF4-FFF2-40B4-BE49-F238E27FC236}">
                <a16:creationId xmlns:a16="http://schemas.microsoft.com/office/drawing/2014/main" id="{B7D9861A-2A8C-302A-8A7C-F68A6C03BC54}"/>
              </a:ext>
            </a:extLst>
          </p:cNvPr>
          <p:cNvCxnSpPr>
            <a:cxnSpLocks/>
          </p:cNvCxnSpPr>
          <p:nvPr/>
        </p:nvCxnSpPr>
        <p:spPr>
          <a:xfrm flipV="1">
            <a:off x="4727848" y="2276872"/>
            <a:ext cx="1152128" cy="166097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9C686B-DCF5-D1C0-79F4-EB44EFF5B232}"/>
              </a:ext>
            </a:extLst>
          </p:cNvPr>
          <p:cNvSpPr txBox="1"/>
          <p:nvPr/>
        </p:nvSpPr>
        <p:spPr>
          <a:xfrm>
            <a:off x="4943872" y="19075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+ 3%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05161F-78E8-1188-28EB-E2B9D60E6237}"/>
              </a:ext>
            </a:extLst>
          </p:cNvPr>
          <p:cNvSpPr txBox="1"/>
          <p:nvPr/>
        </p:nvSpPr>
        <p:spPr>
          <a:xfrm>
            <a:off x="6816080" y="6324260"/>
            <a:ext cx="2279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Calibri" pitchFamily="34" charset="0"/>
                <a:cs typeface="Calibri" pitchFamily="34" charset="0"/>
              </a:rPr>
              <a:t>Fonte: ABINEE</a:t>
            </a:r>
          </a:p>
        </p:txBody>
      </p:sp>
    </p:spTree>
    <p:extLst>
      <p:ext uri="{BB962C8B-B14F-4D97-AF65-F5344CB8AC3E}">
        <p14:creationId xmlns:p14="http://schemas.microsoft.com/office/powerpoint/2010/main" val="19057151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2036F30-D454-4C83-36CA-A6C57F78A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810" y="301845"/>
            <a:ext cx="8229600" cy="936104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Faturamento da Indústria Elétrica e Eletrônica 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(R$ milhões)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endParaRPr lang="pt-BR" sz="2800" b="1" dirty="0">
              <a:solidFill>
                <a:schemeClr val="bg1"/>
              </a:solidFill>
              <a:effectLst/>
              <a:latin typeface="+mn-lt"/>
            </a:endParaRPr>
          </a:p>
        </p:txBody>
      </p:sp>
      <p:graphicFrame>
        <p:nvGraphicFramePr>
          <p:cNvPr id="3" name="Espaço Reservado para Conteúdo 2">
            <a:extLst>
              <a:ext uri="{FF2B5EF4-FFF2-40B4-BE49-F238E27FC236}">
                <a16:creationId xmlns:a16="http://schemas.microsoft.com/office/drawing/2014/main" id="{900383CC-1C2A-C3EC-198B-2379EEF160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230666"/>
              </p:ext>
            </p:extLst>
          </p:nvPr>
        </p:nvGraphicFramePr>
        <p:xfrm>
          <a:off x="1431125" y="1650928"/>
          <a:ext cx="6198868" cy="4149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3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607">
                  <a:extLst>
                    <a:ext uri="{9D8B030D-6E8A-4147-A177-3AD203B41FA5}">
                      <a16:colId xmlns:a16="http://schemas.microsoft.com/office/drawing/2014/main" val="2746379187"/>
                    </a:ext>
                  </a:extLst>
                </a:gridCol>
                <a:gridCol w="783417">
                  <a:extLst>
                    <a:ext uri="{9D8B030D-6E8A-4147-A177-3AD203B41FA5}">
                      <a16:colId xmlns:a16="http://schemas.microsoft.com/office/drawing/2014/main" val="95033873"/>
                    </a:ext>
                  </a:extLst>
                </a:gridCol>
              </a:tblGrid>
              <a:tr h="4669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Áreas</a:t>
                      </a:r>
                    </a:p>
                  </a:txBody>
                  <a:tcPr marL="7144" marR="7144" marT="7144" marB="0" anchor="ctr">
                    <a:solidFill>
                      <a:srgbClr val="508B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solidFill>
                      <a:srgbClr val="508B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 </a:t>
                      </a:r>
                    </a:p>
                  </a:txBody>
                  <a:tcPr marL="0" marR="0" marT="0" marB="0" anchor="ctr">
                    <a:solidFill>
                      <a:srgbClr val="508B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  X 2021</a:t>
                      </a:r>
                    </a:p>
                  </a:txBody>
                  <a:tcPr marL="0" marR="0" marT="0" marB="0" anchor="ctr">
                    <a:solidFill>
                      <a:srgbClr val="508B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Automação Industrial</a:t>
                      </a:r>
                    </a:p>
                  </a:txBody>
                  <a:tcPr marL="81000" marR="8100" marT="8100" marB="0" anchor="ctr"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7.040</a:t>
                      </a:r>
                    </a:p>
                  </a:txBody>
                  <a:tcPr marL="0" marR="81000" marT="0" marB="0" anchor="ctr"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8.504</a:t>
                      </a:r>
                    </a:p>
                  </a:txBody>
                  <a:tcPr marL="0" marR="81000" marT="0" marB="0" anchor="ctr"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marL="0" marR="81000" marT="0" marB="0" anchor="ctr"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97834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Componentes Elétricos e Eletrônicos</a:t>
                      </a:r>
                    </a:p>
                  </a:txBody>
                  <a:tcPr marL="81000" marR="8100" marT="8100" marB="0" anchor="ctr"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13.933</a:t>
                      </a:r>
                    </a:p>
                  </a:txBody>
                  <a:tcPr marL="0" marR="81000" marT="0" marB="0" anchor="ctr"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13.578</a:t>
                      </a:r>
                    </a:p>
                  </a:txBody>
                  <a:tcPr marL="0" marR="81000" marT="0" marB="0" anchor="ctr"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-3%</a:t>
                      </a:r>
                    </a:p>
                  </a:txBody>
                  <a:tcPr marL="0" marR="81000" marT="0" marB="0" anchor="ctr"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17043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Equipamentos Industriais</a:t>
                      </a:r>
                    </a:p>
                  </a:txBody>
                  <a:tcPr marL="81000" marR="8100" marT="8100" marB="0" anchor="ctr"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36.308</a:t>
                      </a:r>
                    </a:p>
                  </a:txBody>
                  <a:tcPr marL="0" marR="81000" marT="0" marB="0" anchor="ctr"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42.371</a:t>
                      </a:r>
                    </a:p>
                  </a:txBody>
                  <a:tcPr marL="0" marR="81000" marT="0" marB="0" anchor="ctr"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marL="0" marR="81000" marT="0" marB="0" anchor="ctr"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D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272243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GTD *</a:t>
                      </a:r>
                    </a:p>
                  </a:txBody>
                  <a:tcPr marL="81000" marR="8100" marT="810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20.781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24.916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060658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Informática</a:t>
                      </a:r>
                    </a:p>
                  </a:txBody>
                  <a:tcPr marL="81000" marR="8100" marT="810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47.345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43.936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-7%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131253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de Instalação</a:t>
                      </a:r>
                    </a:p>
                  </a:txBody>
                  <a:tcPr marL="81000" marR="8100" marT="810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12.213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12.665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23332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Telecomunicações **</a:t>
                      </a:r>
                    </a:p>
                  </a:txBody>
                  <a:tcPr marL="81000" marR="8100" marT="810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44.562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45.810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Utilidades Domésticas</a:t>
                      </a:r>
                    </a:p>
                  </a:txBody>
                  <a:tcPr marL="81000" marR="8100" marT="810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29.126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26.446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-9%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81000" marR="10800" marT="8100" marB="0" anchor="ctr">
                    <a:solidFill>
                      <a:srgbClr val="508BA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211.308</a:t>
                      </a:r>
                    </a:p>
                  </a:txBody>
                  <a:tcPr marL="0" marR="81000" marT="0" marB="0" anchor="ctr">
                    <a:solidFill>
                      <a:srgbClr val="508BA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218.226</a:t>
                      </a:r>
                    </a:p>
                  </a:txBody>
                  <a:tcPr marL="0" marR="81000" marT="0" marB="0" anchor="ctr">
                    <a:solidFill>
                      <a:srgbClr val="508BA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0" marR="81000" marT="0" marB="0" anchor="ctr">
                    <a:solidFill>
                      <a:srgbClr val="508B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77E4806A-0651-6981-E20A-5028C10FA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67" y="5899887"/>
            <a:ext cx="70921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BR" sz="1600" b="1" dirty="0">
                <a:latin typeface="Calibri" pitchFamily="34" charset="0"/>
                <a:cs typeface="Calibri" pitchFamily="34" charset="0"/>
              </a:rPr>
              <a:t>Deflacionando pelo IPP do setor (6% acumulado em 2022), </a:t>
            </a:r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 queda real foi de 3%.</a:t>
            </a:r>
          </a:p>
          <a:p>
            <a:pPr algn="ctr"/>
            <a:r>
              <a:rPr lang="pt-BR" sz="1600" b="1" dirty="0">
                <a:latin typeface="Calibri" pitchFamily="34" charset="0"/>
                <a:cs typeface="Calibri" pitchFamily="34" charset="0"/>
              </a:rPr>
              <a:t>   * GTD – Geração, Transmissão e Distribuição de Energia Elétrica</a:t>
            </a:r>
          </a:p>
          <a:p>
            <a:pPr algn="ctr"/>
            <a:r>
              <a:rPr lang="pt-BR" sz="1600" b="1" dirty="0">
                <a:latin typeface="Calibri" pitchFamily="34" charset="0"/>
                <a:cs typeface="Calibri" pitchFamily="34" charset="0"/>
              </a:rPr>
              <a:t>** Telecomunicações </a:t>
            </a:r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= +1% Telefones Celulares </a:t>
            </a:r>
            <a:r>
              <a:rPr lang="pt-BR" sz="1600" b="1" dirty="0">
                <a:latin typeface="Calibri" pitchFamily="34" charset="0"/>
                <a:cs typeface="Calibri" pitchFamily="34" charset="0"/>
              </a:rPr>
              <a:t>e +7% de Infraestrutura</a:t>
            </a:r>
          </a:p>
        </p:txBody>
      </p:sp>
      <p:pic>
        <p:nvPicPr>
          <p:cNvPr id="9" name="Picture 4" descr="Panorama Econômico">
            <a:hlinkClick r:id="rId5"/>
            <a:extLst>
              <a:ext uri="{FF2B5EF4-FFF2-40B4-BE49-F238E27FC236}">
                <a16:creationId xmlns:a16="http://schemas.microsoft.com/office/drawing/2014/main" id="{7A9DC9BD-2A5E-C713-142F-22F0D71EE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49" y="3067037"/>
            <a:ext cx="2874671" cy="191983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3024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2036F30-D454-4C83-36CA-A6C57F78A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810" y="301845"/>
            <a:ext cx="8229600" cy="936104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Indicadores da Indústria </a:t>
            </a: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  <a:t>Elétrica e Eletrônica - Ano 2022</a:t>
            </a:r>
            <a:endParaRPr lang="pt-BR" sz="2800" b="1" dirty="0">
              <a:solidFill>
                <a:schemeClr val="bg1"/>
              </a:solidFill>
              <a:effectLst/>
              <a:latin typeface="+mn-lt"/>
            </a:endParaRPr>
          </a:p>
        </p:txBody>
      </p:sp>
      <p:graphicFrame>
        <p:nvGraphicFramePr>
          <p:cNvPr id="3" name="Espaço Reservado para Conteúdo 2">
            <a:extLst>
              <a:ext uri="{FF2B5EF4-FFF2-40B4-BE49-F238E27FC236}">
                <a16:creationId xmlns:a16="http://schemas.microsoft.com/office/drawing/2014/main" id="{26500832-9603-B764-377C-ABB095030C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095756"/>
              </p:ext>
            </p:extLst>
          </p:nvPr>
        </p:nvGraphicFramePr>
        <p:xfrm>
          <a:off x="273018" y="1902282"/>
          <a:ext cx="8537052" cy="476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812">
                  <a:extLst>
                    <a:ext uri="{9D8B030D-6E8A-4147-A177-3AD203B41FA5}">
                      <a16:colId xmlns:a16="http://schemas.microsoft.com/office/drawing/2014/main" val="2746379187"/>
                    </a:ext>
                  </a:extLst>
                </a:gridCol>
                <a:gridCol w="1078918">
                  <a:extLst>
                    <a:ext uri="{9D8B030D-6E8A-4147-A177-3AD203B41FA5}">
                      <a16:colId xmlns:a16="http://schemas.microsoft.com/office/drawing/2014/main" val="95033873"/>
                    </a:ext>
                  </a:extLst>
                </a:gridCol>
              </a:tblGrid>
              <a:tr h="59222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Áreas</a:t>
                      </a:r>
                    </a:p>
                  </a:txBody>
                  <a:tcPr marL="7144" marR="7144" marT="7144" marB="0" anchor="ctr">
                    <a:solidFill>
                      <a:srgbClr val="508B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0" marR="0" marT="0" marB="0" anchor="ctr">
                    <a:solidFill>
                      <a:srgbClr val="508B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2022 </a:t>
                      </a:r>
                    </a:p>
                  </a:txBody>
                  <a:tcPr marL="0" marR="0" marT="0" marB="0" anchor="ctr">
                    <a:solidFill>
                      <a:srgbClr val="508B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2022 X 2021</a:t>
                      </a:r>
                    </a:p>
                  </a:txBody>
                  <a:tcPr marL="0" marR="0" marT="0" marB="0" anchor="ctr">
                    <a:solidFill>
                      <a:srgbClr val="508B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9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Faturamento (R$ milhões)</a:t>
                      </a:r>
                    </a:p>
                  </a:txBody>
                  <a:tcPr marL="81000" marR="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211.308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218.226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97834"/>
                  </a:ext>
                </a:extLst>
              </a:tr>
              <a:tr h="5189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Produção Física (variação % no ano)</a:t>
                      </a:r>
                    </a:p>
                  </a:txBody>
                  <a:tcPr marL="81000" marR="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1,4%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-5,8%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      -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272243"/>
                  </a:ext>
                </a:extLst>
              </a:tr>
              <a:tr h="5189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Exportações (US$ milhões)</a:t>
                      </a:r>
                    </a:p>
                  </a:txBody>
                  <a:tcPr marL="81000" marR="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5.767</a:t>
                      </a:r>
                    </a:p>
                  </a:txBody>
                  <a:tcPr marL="0" marR="8100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6.703</a:t>
                      </a:r>
                    </a:p>
                  </a:txBody>
                  <a:tcPr marL="0" marR="8100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16%</a:t>
                      </a:r>
                    </a:p>
                  </a:txBody>
                  <a:tcPr marL="0" marR="8100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060658"/>
                  </a:ext>
                </a:extLst>
              </a:tr>
              <a:tr h="5189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Importações</a:t>
                      </a:r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 (US$ milhões)</a:t>
                      </a:r>
                    </a:p>
                  </a:txBody>
                  <a:tcPr marL="81000" marR="0" marT="0" marB="0"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40.439</a:t>
                      </a:r>
                    </a:p>
                  </a:txBody>
                  <a:tcPr marL="0" marR="81000" marT="0" marB="0" anchor="ctr"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45.266</a:t>
                      </a:r>
                    </a:p>
                  </a:txBody>
                  <a:tcPr marL="0" marR="81000" marT="0" marB="0" anchor="ctr"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12%</a:t>
                      </a:r>
                    </a:p>
                  </a:txBody>
                  <a:tcPr marL="0" marR="81000" marT="0" marB="0" anchor="ctr"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131253"/>
                  </a:ext>
                </a:extLst>
              </a:tr>
              <a:tr h="5189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Nº de Empregados (mil)</a:t>
                      </a:r>
                    </a:p>
                  </a:txBody>
                  <a:tcPr marL="81000" marR="0" marT="0" marB="0" anchor="ctr"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263,7</a:t>
                      </a:r>
                    </a:p>
                  </a:txBody>
                  <a:tcPr marL="0" marR="81000" marT="0" marB="0" anchor="ctr"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267,3</a:t>
                      </a:r>
                    </a:p>
                  </a:txBody>
                  <a:tcPr marL="0" marR="81000" marT="0" marB="0" anchor="ctr"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0" marR="81000" marT="0" marB="0" anchor="ctr"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Utilização Capacidade Instalada (%) *</a:t>
                      </a:r>
                    </a:p>
                  </a:txBody>
                  <a:tcPr marL="81000" marR="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76%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      -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Investimentos (R$ milhões)</a:t>
                      </a:r>
                    </a:p>
                  </a:txBody>
                  <a:tcPr marL="81000" marR="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3.592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3.753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0" marR="81000" marT="0" marB="0" anchor="ctr">
                    <a:solidFill>
                      <a:srgbClr val="DB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793818"/>
                  </a:ext>
                </a:extLst>
              </a:tr>
              <a:tr h="5189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Investimentos (% do Faturamento)</a:t>
                      </a:r>
                    </a:p>
                  </a:txBody>
                  <a:tcPr marL="81000" marR="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1,70%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1,72%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effectLst/>
                          <a:latin typeface="+mn-lt"/>
                        </a:rPr>
                        <a:t>      -</a:t>
                      </a:r>
                    </a:p>
                  </a:txBody>
                  <a:tcPr marL="0" marR="81000" marT="0" marB="0" anchor="ctr">
                    <a:solidFill>
                      <a:srgbClr val="B9D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76742CF1-78B4-1068-FA1C-76464834B301}"/>
              </a:ext>
            </a:extLst>
          </p:cNvPr>
          <p:cNvSpPr txBox="1"/>
          <p:nvPr/>
        </p:nvSpPr>
        <p:spPr>
          <a:xfrm>
            <a:off x="7746612" y="5254430"/>
            <a:ext cx="4346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latin typeface="Calibri" pitchFamily="34" charset="0"/>
                <a:cs typeface="Calibri" pitchFamily="34" charset="0"/>
              </a:rPr>
              <a:t>* considerando 100% a capacidade total</a:t>
            </a:r>
          </a:p>
        </p:txBody>
      </p:sp>
      <p:sp>
        <p:nvSpPr>
          <p:cNvPr id="7" name="Rolagem: Horizontal 6">
            <a:extLst>
              <a:ext uri="{FF2B5EF4-FFF2-40B4-BE49-F238E27FC236}">
                <a16:creationId xmlns:a16="http://schemas.microsoft.com/office/drawing/2014/main" id="{D8DA127E-422F-70FD-20E7-0CA0475D7FE0}"/>
              </a:ext>
            </a:extLst>
          </p:cNvPr>
          <p:cNvSpPr/>
          <p:nvPr/>
        </p:nvSpPr>
        <p:spPr>
          <a:xfrm>
            <a:off x="9385930" y="2307211"/>
            <a:ext cx="2379229" cy="2526955"/>
          </a:xfrm>
          <a:prstGeom prst="horizontalScroll">
            <a:avLst/>
          </a:prstGeom>
          <a:solidFill>
            <a:srgbClr val="508B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O faturamento do setor representa cerca de 10% do PIB Industrial</a:t>
            </a:r>
          </a:p>
        </p:txBody>
      </p:sp>
    </p:spTree>
    <p:extLst>
      <p:ext uri="{BB962C8B-B14F-4D97-AF65-F5344CB8AC3E}">
        <p14:creationId xmlns:p14="http://schemas.microsoft.com/office/powerpoint/2010/main" val="148380325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1E693BF-EB9D-457E-B24C-D413CD5B24D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600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01401170"/>
                    </a:ext>
                  </a:extLst>
                </a:gridCol>
              </a:tblGrid>
              <a:tr h="160043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gradFill flip="none" rotWithShape="1">
                      <a:gsLst>
                        <a:gs pos="21240">
                          <a:srgbClr val="669CB2"/>
                        </a:gs>
                        <a:gs pos="3000">
                          <a:srgbClr val="78ACBF"/>
                        </a:gs>
                        <a:gs pos="51000">
                          <a:srgbClr val="457D9A"/>
                        </a:gs>
                        <a:gs pos="100000">
                          <a:srgbClr val="407897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204676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FB6C7B5C-2B2E-4AF9-8E36-4B5A17C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52" r="36769" b="44137"/>
          <a:stretch/>
        </p:blipFill>
        <p:spPr>
          <a:xfrm rot="16200000">
            <a:off x="9902979" y="-688586"/>
            <a:ext cx="1575680" cy="3002365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94E2571B-F214-4412-A237-2957B6F821A9}"/>
              </a:ext>
            </a:extLst>
          </p:cNvPr>
          <p:cNvSpPr/>
          <p:nvPr/>
        </p:nvSpPr>
        <p:spPr>
          <a:xfrm rot="3756526">
            <a:off x="1276015" y="535930"/>
            <a:ext cx="310220" cy="28887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8A5C80DE-130B-45FD-AE21-8DCAA852A625}"/>
              </a:ext>
            </a:extLst>
          </p:cNvPr>
          <p:cNvSpPr/>
          <p:nvPr/>
        </p:nvSpPr>
        <p:spPr>
          <a:xfrm rot="3756526">
            <a:off x="548393" y="842828"/>
            <a:ext cx="207635" cy="193349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0B3A451-78A9-49F4-A28A-99D62C5EA1E9}"/>
              </a:ext>
            </a:extLst>
          </p:cNvPr>
          <p:cNvSpPr/>
          <p:nvPr/>
        </p:nvSpPr>
        <p:spPr>
          <a:xfrm rot="3756526">
            <a:off x="10604032" y="793018"/>
            <a:ext cx="307731" cy="290165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977D9A1-943D-47E6-BD01-68AE6D09E61C}"/>
              </a:ext>
            </a:extLst>
          </p:cNvPr>
          <p:cNvSpPr/>
          <p:nvPr/>
        </p:nvSpPr>
        <p:spPr>
          <a:xfrm rot="3812536">
            <a:off x="11659224" y="778186"/>
            <a:ext cx="211871" cy="187519"/>
          </a:xfrm>
          <a:prstGeom prst="hexagon">
            <a:avLst>
              <a:gd name="adj" fmla="val 27371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C7D2F9A4-E062-4739-BCF0-C553D526F789}"/>
              </a:ext>
            </a:extLst>
          </p:cNvPr>
          <p:cNvSpPr/>
          <p:nvPr/>
        </p:nvSpPr>
        <p:spPr>
          <a:xfrm rot="3756526">
            <a:off x="9946113" y="476416"/>
            <a:ext cx="208745" cy="186343"/>
          </a:xfrm>
          <a:prstGeom prst="hexagon">
            <a:avLst>
              <a:gd name="adj" fmla="val 24968"/>
              <a:gd name="vf" fmla="val 115470"/>
            </a:avLst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083AF9-DA1E-47AD-8EA7-2CCB4ACF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9" y="24757"/>
            <a:ext cx="1601414" cy="16014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2036F30-D454-4C83-36CA-A6C57F78A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810" y="301845"/>
            <a:ext cx="8229600" cy="936104"/>
          </a:xfrm>
        </p:spPr>
        <p:txBody>
          <a:bodyPr>
            <a:noAutofit/>
          </a:bodyPr>
          <a:lstStyle/>
          <a:p>
            <a:pPr algn="r">
              <a:defRPr/>
            </a:pPr>
            <a:br>
              <a:rPr lang="pt-BR" sz="2800" b="1" i="1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latin typeface="+mn-lt"/>
              </a:rPr>
              <a:t>Importações de </a:t>
            </a:r>
            <a:br>
              <a:rPr lang="pt-BR" sz="2800" b="1" i="1" dirty="0">
                <a:solidFill>
                  <a:schemeClr val="bg1"/>
                </a:solidFill>
                <a:latin typeface="+mn-lt"/>
              </a:rPr>
            </a:br>
            <a:r>
              <a:rPr lang="pt-BR" sz="2800" b="1" i="1" dirty="0">
                <a:solidFill>
                  <a:schemeClr val="bg1"/>
                </a:solidFill>
                <a:latin typeface="+mn-lt"/>
              </a:rPr>
              <a:t>Produtos Elétricos e Eletrônicos</a:t>
            </a:r>
            <a:endParaRPr lang="pt-BR" sz="2800" b="1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51CCFD-6543-60AD-5B85-62BFEDDA9B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3" t="32602" r="3538" b="4498"/>
          <a:stretch/>
        </p:blipFill>
        <p:spPr>
          <a:xfrm>
            <a:off x="681489" y="1662628"/>
            <a:ext cx="10952532" cy="509791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187EFF1-8296-D60D-FFBB-80E23F392348}"/>
              </a:ext>
            </a:extLst>
          </p:cNvPr>
          <p:cNvSpPr/>
          <p:nvPr/>
        </p:nvSpPr>
        <p:spPr>
          <a:xfrm>
            <a:off x="728609" y="2639682"/>
            <a:ext cx="10888159" cy="396815"/>
          </a:xfrm>
          <a:prstGeom prst="rect">
            <a:avLst/>
          </a:prstGeom>
          <a:noFill/>
          <a:ln w="57150" cmpd="sng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4CD78266-D17F-97B2-8486-87E40F80D0AE}"/>
              </a:ext>
            </a:extLst>
          </p:cNvPr>
          <p:cNvCxnSpPr/>
          <p:nvPr/>
        </p:nvCxnSpPr>
        <p:spPr>
          <a:xfrm>
            <a:off x="11697419" y="3183147"/>
            <a:ext cx="0" cy="277770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87328F7D-3A04-B397-6C96-E9C62F66216D}"/>
              </a:ext>
            </a:extLst>
          </p:cNvPr>
          <p:cNvSpPr txBox="1"/>
          <p:nvPr/>
        </p:nvSpPr>
        <p:spPr>
          <a:xfrm>
            <a:off x="9040043" y="5960853"/>
            <a:ext cx="3036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</a:rPr>
              <a:t>Metade das importações do setor são componentes.</a:t>
            </a:r>
          </a:p>
        </p:txBody>
      </p:sp>
    </p:spTree>
    <p:extLst>
      <p:ext uri="{BB962C8B-B14F-4D97-AF65-F5344CB8AC3E}">
        <p14:creationId xmlns:p14="http://schemas.microsoft.com/office/powerpoint/2010/main" val="4061837189"/>
      </p:ext>
    </p:extLst>
  </p:cSld>
  <p:clrMapOvr>
    <a:masterClrMapping/>
  </p:clrMapOvr>
  <p:transition spd="slow"/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urso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Concurso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urso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Concurso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1522</Words>
  <Application>Microsoft Office PowerPoint</Application>
  <PresentationFormat>Widescreen</PresentationFormat>
  <Paragraphs>307</Paragraphs>
  <Slides>23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Poppins</vt:lpstr>
      <vt:lpstr>Poppins Light</vt:lpstr>
      <vt:lpstr>Tahoma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Número de Empregados da  Indústria Elétrica e Eletrônica (em mil)</vt:lpstr>
      <vt:lpstr>Projeção do Faturamento Nominal  da Indústria Elétrica e Eletrônica  (R$ bilhões) </vt:lpstr>
      <vt:lpstr> Faturamento da Indústria Elétrica e Eletrônica  (R$ milhões) </vt:lpstr>
      <vt:lpstr> Indicadores da Indústria  Elétrica e Eletrônica - Ano 2022</vt:lpstr>
      <vt:lpstr> Importações de  Produtos Elétricos e Eletrônicos</vt:lpstr>
      <vt:lpstr> Principais Produtos  Elétricos e Eletrônicos Importados</vt:lpstr>
      <vt:lpstr> Origem das importações (ano 2022)</vt:lpstr>
      <vt:lpstr> Dificuldades na aquisição de  matérias-primas e semicondutores  (percentual de empresas participantes nas pesquisas)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LEI DE TICs:   3 Principais Pilares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Morganti</dc:creator>
  <cp:lastModifiedBy>Soraya Misleh</cp:lastModifiedBy>
  <cp:revision>330</cp:revision>
  <cp:lastPrinted>2023-09-05T14:43:23Z</cp:lastPrinted>
  <dcterms:created xsi:type="dcterms:W3CDTF">2020-02-04T14:43:39Z</dcterms:created>
  <dcterms:modified xsi:type="dcterms:W3CDTF">2023-11-29T15:14:43Z</dcterms:modified>
</cp:coreProperties>
</file>