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56" r:id="rId4"/>
    <p:sldId id="258" r:id="rId5"/>
    <p:sldId id="259" r:id="rId6"/>
    <p:sldId id="263" r:id="rId7"/>
    <p:sldId id="276" r:id="rId8"/>
    <p:sldId id="264" r:id="rId9"/>
    <p:sldId id="265" r:id="rId10"/>
    <p:sldId id="266" r:id="rId11"/>
    <p:sldId id="277" r:id="rId12"/>
    <p:sldId id="267" r:id="rId13"/>
    <p:sldId id="273" r:id="rId14"/>
    <p:sldId id="278" r:id="rId15"/>
    <p:sldId id="279" r:id="rId16"/>
    <p:sldId id="287" r:id="rId17"/>
    <p:sldId id="288" r:id="rId18"/>
    <p:sldId id="270" r:id="rId19"/>
    <p:sldId id="260" r:id="rId20"/>
    <p:sldId id="271" r:id="rId21"/>
    <p:sldId id="280" r:id="rId22"/>
    <p:sldId id="281" r:id="rId23"/>
    <p:sldId id="282" r:id="rId24"/>
    <p:sldId id="283" r:id="rId25"/>
    <p:sldId id="284" r:id="rId26"/>
    <p:sldId id="286" r:id="rId27"/>
    <p:sldId id="274" r:id="rId28"/>
    <p:sldId id="285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Escuro 1 - Ênfas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4" autoAdjust="0"/>
    <p:restoredTop sz="94660"/>
  </p:normalViewPr>
  <p:slideViewPr>
    <p:cSldViewPr>
      <p:cViewPr>
        <p:scale>
          <a:sx n="70" d="100"/>
          <a:sy n="70" d="100"/>
        </p:scale>
        <p:origin x="-122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AEC08E-9F65-4685-A099-5F1150FFF6AD}" type="doc">
      <dgm:prSet loTypeId="urn:microsoft.com/office/officeart/2005/8/layout/funnel1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CA008E2E-0D7A-4BEA-A5D5-D0C0FABC9A72}">
      <dgm:prSet phldrT="[Texto]"/>
      <dgm:spPr/>
      <dgm:t>
        <a:bodyPr/>
        <a:lstStyle/>
        <a:p>
          <a:r>
            <a:rPr lang="pt-BR" dirty="0" smtClean="0">
              <a:latin typeface="Viner Hand ITC" panose="03070502030502020203" pitchFamily="66" charset="0"/>
            </a:rPr>
            <a:t>Ideia</a:t>
          </a:r>
          <a:endParaRPr lang="pt-BR" dirty="0">
            <a:latin typeface="Viner Hand ITC" panose="03070502030502020203" pitchFamily="66" charset="0"/>
          </a:endParaRPr>
        </a:p>
      </dgm:t>
    </dgm:pt>
    <dgm:pt modelId="{6465FEC7-72DF-404B-BB46-7BAA4ABEEBC8}" type="parTrans" cxnId="{315AC7CD-5219-4D44-9885-8F1765081730}">
      <dgm:prSet/>
      <dgm:spPr/>
      <dgm:t>
        <a:bodyPr/>
        <a:lstStyle/>
        <a:p>
          <a:endParaRPr lang="pt-BR"/>
        </a:p>
      </dgm:t>
    </dgm:pt>
    <dgm:pt modelId="{19A566BC-C1FA-4B40-867F-45A9F736CD43}" type="sibTrans" cxnId="{315AC7CD-5219-4D44-9885-8F1765081730}">
      <dgm:prSet/>
      <dgm:spPr/>
      <dgm:t>
        <a:bodyPr/>
        <a:lstStyle/>
        <a:p>
          <a:endParaRPr lang="pt-BR"/>
        </a:p>
      </dgm:t>
    </dgm:pt>
    <dgm:pt modelId="{722BCA80-D68F-4237-B593-AF7AE76DF9D4}">
      <dgm:prSet phldrT="[Texto]"/>
      <dgm:spPr/>
      <dgm:t>
        <a:bodyPr/>
        <a:lstStyle/>
        <a:p>
          <a:r>
            <a:rPr lang="pt-BR" dirty="0" smtClean="0">
              <a:latin typeface="Viner Hand ITC" panose="03070502030502020203" pitchFamily="66" charset="0"/>
            </a:rPr>
            <a:t>Invenção</a:t>
          </a:r>
          <a:endParaRPr lang="pt-BR" dirty="0">
            <a:latin typeface="Viner Hand ITC" panose="03070502030502020203" pitchFamily="66" charset="0"/>
          </a:endParaRPr>
        </a:p>
      </dgm:t>
    </dgm:pt>
    <dgm:pt modelId="{C65596C6-492F-4DE5-8B78-A4EB67E38177}" type="parTrans" cxnId="{C2C050DA-C5D4-4B73-AD12-9E6E9F2E786E}">
      <dgm:prSet/>
      <dgm:spPr/>
      <dgm:t>
        <a:bodyPr/>
        <a:lstStyle/>
        <a:p>
          <a:endParaRPr lang="pt-BR"/>
        </a:p>
      </dgm:t>
    </dgm:pt>
    <dgm:pt modelId="{D1845287-5C91-4060-AB57-B21AFD30D682}" type="sibTrans" cxnId="{C2C050DA-C5D4-4B73-AD12-9E6E9F2E786E}">
      <dgm:prSet/>
      <dgm:spPr/>
      <dgm:t>
        <a:bodyPr/>
        <a:lstStyle/>
        <a:p>
          <a:endParaRPr lang="pt-BR"/>
        </a:p>
      </dgm:t>
    </dgm:pt>
    <dgm:pt modelId="{D3323534-BD36-4A99-AB1E-DE6C72847BA6}">
      <dgm:prSet phldrT="[Texto]"/>
      <dgm:spPr/>
      <dgm:t>
        <a:bodyPr/>
        <a:lstStyle/>
        <a:p>
          <a:r>
            <a:rPr lang="pt-BR" dirty="0" smtClean="0">
              <a:latin typeface="Viner Hand ITC" panose="03070502030502020203" pitchFamily="66" charset="0"/>
            </a:rPr>
            <a:t>Descoberta</a:t>
          </a:r>
          <a:endParaRPr lang="pt-BR" dirty="0">
            <a:latin typeface="Viner Hand ITC" panose="03070502030502020203" pitchFamily="66" charset="0"/>
          </a:endParaRPr>
        </a:p>
      </dgm:t>
    </dgm:pt>
    <dgm:pt modelId="{1D87863A-BB71-43CA-818F-4B44502E61A8}" type="parTrans" cxnId="{39D3EADE-29DA-4141-A7F2-071532472343}">
      <dgm:prSet/>
      <dgm:spPr/>
      <dgm:t>
        <a:bodyPr/>
        <a:lstStyle/>
        <a:p>
          <a:endParaRPr lang="pt-BR"/>
        </a:p>
      </dgm:t>
    </dgm:pt>
    <dgm:pt modelId="{5927E380-EEE7-4FFB-9E5F-4F1685FBB772}" type="sibTrans" cxnId="{39D3EADE-29DA-4141-A7F2-071532472343}">
      <dgm:prSet/>
      <dgm:spPr/>
      <dgm:t>
        <a:bodyPr/>
        <a:lstStyle/>
        <a:p>
          <a:endParaRPr lang="pt-BR"/>
        </a:p>
      </dgm:t>
    </dgm:pt>
    <dgm:pt modelId="{6BC8A0BE-C6E1-4E80-A010-690E04748EDE}">
      <dgm:prSet phldrT="[Texto]"/>
      <dgm:spPr/>
      <dgm:t>
        <a:bodyPr/>
        <a:lstStyle/>
        <a:p>
          <a:endParaRPr lang="pt-BR" dirty="0"/>
        </a:p>
      </dgm:t>
    </dgm:pt>
    <dgm:pt modelId="{5A4E2DAC-4753-41FF-958B-F21FB0D52B66}" type="parTrans" cxnId="{6A0D9213-15F9-452E-B08F-92E3E073826A}">
      <dgm:prSet/>
      <dgm:spPr/>
      <dgm:t>
        <a:bodyPr/>
        <a:lstStyle/>
        <a:p>
          <a:endParaRPr lang="pt-BR"/>
        </a:p>
      </dgm:t>
    </dgm:pt>
    <dgm:pt modelId="{DAB197ED-A7A5-4DC7-8FE6-4D2143452F76}" type="sibTrans" cxnId="{6A0D9213-15F9-452E-B08F-92E3E073826A}">
      <dgm:prSet/>
      <dgm:spPr/>
      <dgm:t>
        <a:bodyPr/>
        <a:lstStyle/>
        <a:p>
          <a:endParaRPr lang="pt-BR"/>
        </a:p>
      </dgm:t>
    </dgm:pt>
    <dgm:pt modelId="{B9227976-1BE6-4CEF-9641-380BD5026265}">
      <dgm:prSet phldrT="[Texto]"/>
      <dgm:spPr/>
      <dgm:t>
        <a:bodyPr/>
        <a:lstStyle/>
        <a:p>
          <a:r>
            <a:rPr lang="pt-BR" b="1" dirty="0" smtClean="0">
              <a:latin typeface="Viner Hand ITC" panose="03070502030502020203" pitchFamily="66" charset="0"/>
            </a:rPr>
            <a:t>INOVAÇÃO</a:t>
          </a:r>
          <a:endParaRPr lang="pt-BR" dirty="0">
            <a:latin typeface="Viner Hand ITC" panose="03070502030502020203" pitchFamily="66" charset="0"/>
          </a:endParaRPr>
        </a:p>
      </dgm:t>
    </dgm:pt>
    <dgm:pt modelId="{7CCFDF4A-6A32-4B16-825F-821E8601D86C}" type="parTrans" cxnId="{94DE1F43-2232-4DEF-ACFD-FF0EB6EFE760}">
      <dgm:prSet/>
      <dgm:spPr/>
      <dgm:t>
        <a:bodyPr/>
        <a:lstStyle/>
        <a:p>
          <a:endParaRPr lang="pt-BR"/>
        </a:p>
      </dgm:t>
    </dgm:pt>
    <dgm:pt modelId="{12B27E29-F3D5-488E-BC7C-6502929470DD}" type="sibTrans" cxnId="{94DE1F43-2232-4DEF-ACFD-FF0EB6EFE760}">
      <dgm:prSet/>
      <dgm:spPr/>
      <dgm:t>
        <a:bodyPr/>
        <a:lstStyle/>
        <a:p>
          <a:endParaRPr lang="pt-BR"/>
        </a:p>
      </dgm:t>
    </dgm:pt>
    <dgm:pt modelId="{58E7EC54-8F79-438D-A5D7-4AAD2C5C46F7}" type="pres">
      <dgm:prSet presAssocID="{05AEC08E-9F65-4685-A099-5F1150FFF6A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A2579CB-5B4C-4B00-8AF9-A185D795F036}" type="pres">
      <dgm:prSet presAssocID="{05AEC08E-9F65-4685-A099-5F1150FFF6AD}" presName="ellipse" presStyleLbl="trBgShp" presStyleIdx="0" presStyleCnt="1"/>
      <dgm:spPr/>
    </dgm:pt>
    <dgm:pt modelId="{A720A41C-E9A9-4D89-8FA5-788E50419C7A}" type="pres">
      <dgm:prSet presAssocID="{05AEC08E-9F65-4685-A099-5F1150FFF6AD}" presName="arrow1" presStyleLbl="fgShp" presStyleIdx="0" presStyleCnt="1"/>
      <dgm:spPr/>
    </dgm:pt>
    <dgm:pt modelId="{36867FA7-2CC6-4BC6-B7FE-64F34CB9CF86}" type="pres">
      <dgm:prSet presAssocID="{05AEC08E-9F65-4685-A099-5F1150FFF6A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DF38F9-DAB7-423C-B84B-CE7CDCA5697E}" type="pres">
      <dgm:prSet presAssocID="{722BCA80-D68F-4237-B593-AF7AE76DF9D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B6AF09-3B76-4C63-A555-74FE7F996A39}" type="pres">
      <dgm:prSet presAssocID="{D3323534-BD36-4A99-AB1E-DE6C72847BA6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CF02FB-D738-492E-BBB3-EE29A4E72ECA}" type="pres">
      <dgm:prSet presAssocID="{B9227976-1BE6-4CEF-9641-380BD5026265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E4851D-4378-47EF-9813-AF3801899846}" type="pres">
      <dgm:prSet presAssocID="{05AEC08E-9F65-4685-A099-5F1150FFF6AD}" presName="funnel" presStyleLbl="trAlignAcc1" presStyleIdx="0" presStyleCnt="1"/>
      <dgm:spPr/>
    </dgm:pt>
  </dgm:ptLst>
  <dgm:cxnLst>
    <dgm:cxn modelId="{C2C050DA-C5D4-4B73-AD12-9E6E9F2E786E}" srcId="{05AEC08E-9F65-4685-A099-5F1150FFF6AD}" destId="{722BCA80-D68F-4237-B593-AF7AE76DF9D4}" srcOrd="1" destOrd="0" parTransId="{C65596C6-492F-4DE5-8B78-A4EB67E38177}" sibTransId="{D1845287-5C91-4060-AB57-B21AFD30D682}"/>
    <dgm:cxn modelId="{879A1ADF-CD9E-42DF-957E-D8088BC91040}" type="presOf" srcId="{722BCA80-D68F-4237-B593-AF7AE76DF9D4}" destId="{39B6AF09-3B76-4C63-A555-74FE7F996A39}" srcOrd="0" destOrd="0" presId="urn:microsoft.com/office/officeart/2005/8/layout/funnel1"/>
    <dgm:cxn modelId="{315AC7CD-5219-4D44-9885-8F1765081730}" srcId="{05AEC08E-9F65-4685-A099-5F1150FFF6AD}" destId="{CA008E2E-0D7A-4BEA-A5D5-D0C0FABC9A72}" srcOrd="0" destOrd="0" parTransId="{6465FEC7-72DF-404B-BB46-7BAA4ABEEBC8}" sibTransId="{19A566BC-C1FA-4B40-867F-45A9F736CD43}"/>
    <dgm:cxn modelId="{B24A5873-ADEA-4DBE-99BF-61644EAA4AF4}" type="presOf" srcId="{D3323534-BD36-4A99-AB1E-DE6C72847BA6}" destId="{C8DF38F9-DAB7-423C-B84B-CE7CDCA5697E}" srcOrd="0" destOrd="0" presId="urn:microsoft.com/office/officeart/2005/8/layout/funnel1"/>
    <dgm:cxn modelId="{94DE1F43-2232-4DEF-ACFD-FF0EB6EFE760}" srcId="{05AEC08E-9F65-4685-A099-5F1150FFF6AD}" destId="{B9227976-1BE6-4CEF-9641-380BD5026265}" srcOrd="3" destOrd="0" parTransId="{7CCFDF4A-6A32-4B16-825F-821E8601D86C}" sibTransId="{12B27E29-F3D5-488E-BC7C-6502929470DD}"/>
    <dgm:cxn modelId="{5F404F7F-581C-4419-B975-ABE3E3858690}" type="presOf" srcId="{05AEC08E-9F65-4685-A099-5F1150FFF6AD}" destId="{58E7EC54-8F79-438D-A5D7-4AAD2C5C46F7}" srcOrd="0" destOrd="0" presId="urn:microsoft.com/office/officeart/2005/8/layout/funnel1"/>
    <dgm:cxn modelId="{39D3EADE-29DA-4141-A7F2-071532472343}" srcId="{05AEC08E-9F65-4685-A099-5F1150FFF6AD}" destId="{D3323534-BD36-4A99-AB1E-DE6C72847BA6}" srcOrd="2" destOrd="0" parTransId="{1D87863A-BB71-43CA-818F-4B44502E61A8}" sibTransId="{5927E380-EEE7-4FFB-9E5F-4F1685FBB772}"/>
    <dgm:cxn modelId="{B0C954BA-140B-42A3-B680-6161D8D0898E}" type="presOf" srcId="{B9227976-1BE6-4CEF-9641-380BD5026265}" destId="{36867FA7-2CC6-4BC6-B7FE-64F34CB9CF86}" srcOrd="0" destOrd="0" presId="urn:microsoft.com/office/officeart/2005/8/layout/funnel1"/>
    <dgm:cxn modelId="{6A0D9213-15F9-452E-B08F-92E3E073826A}" srcId="{05AEC08E-9F65-4685-A099-5F1150FFF6AD}" destId="{6BC8A0BE-C6E1-4E80-A010-690E04748EDE}" srcOrd="4" destOrd="0" parTransId="{5A4E2DAC-4753-41FF-958B-F21FB0D52B66}" sibTransId="{DAB197ED-A7A5-4DC7-8FE6-4D2143452F76}"/>
    <dgm:cxn modelId="{370DCE27-69A5-4824-AE85-5EE760AE223D}" type="presOf" srcId="{CA008E2E-0D7A-4BEA-A5D5-D0C0FABC9A72}" destId="{0DCF02FB-D738-492E-BBB3-EE29A4E72ECA}" srcOrd="0" destOrd="0" presId="urn:microsoft.com/office/officeart/2005/8/layout/funnel1"/>
    <dgm:cxn modelId="{B2195364-5D67-4783-B7FA-EEA5E857B57A}" type="presParOf" srcId="{58E7EC54-8F79-438D-A5D7-4AAD2C5C46F7}" destId="{3A2579CB-5B4C-4B00-8AF9-A185D795F036}" srcOrd="0" destOrd="0" presId="urn:microsoft.com/office/officeart/2005/8/layout/funnel1"/>
    <dgm:cxn modelId="{5966DB6D-450B-4C60-B795-6796EE4822C2}" type="presParOf" srcId="{58E7EC54-8F79-438D-A5D7-4AAD2C5C46F7}" destId="{A720A41C-E9A9-4D89-8FA5-788E50419C7A}" srcOrd="1" destOrd="0" presId="urn:microsoft.com/office/officeart/2005/8/layout/funnel1"/>
    <dgm:cxn modelId="{42F230C1-0804-47A5-86AA-B311231149C0}" type="presParOf" srcId="{58E7EC54-8F79-438D-A5D7-4AAD2C5C46F7}" destId="{36867FA7-2CC6-4BC6-B7FE-64F34CB9CF86}" srcOrd="2" destOrd="0" presId="urn:microsoft.com/office/officeart/2005/8/layout/funnel1"/>
    <dgm:cxn modelId="{BAC08F1D-C163-405D-AB76-21579F141588}" type="presParOf" srcId="{58E7EC54-8F79-438D-A5D7-4AAD2C5C46F7}" destId="{C8DF38F9-DAB7-423C-B84B-CE7CDCA5697E}" srcOrd="3" destOrd="0" presId="urn:microsoft.com/office/officeart/2005/8/layout/funnel1"/>
    <dgm:cxn modelId="{1C38430A-AA7D-46C2-9A61-B64D2362261A}" type="presParOf" srcId="{58E7EC54-8F79-438D-A5D7-4AAD2C5C46F7}" destId="{39B6AF09-3B76-4C63-A555-74FE7F996A39}" srcOrd="4" destOrd="0" presId="urn:microsoft.com/office/officeart/2005/8/layout/funnel1"/>
    <dgm:cxn modelId="{402D9313-37AE-4C2E-8E06-292C2F28E378}" type="presParOf" srcId="{58E7EC54-8F79-438D-A5D7-4AAD2C5C46F7}" destId="{0DCF02FB-D738-492E-BBB3-EE29A4E72ECA}" srcOrd="5" destOrd="0" presId="urn:microsoft.com/office/officeart/2005/8/layout/funnel1"/>
    <dgm:cxn modelId="{7F15AB88-0AFF-455B-9C01-B7DEEB2D6E3B}" type="presParOf" srcId="{58E7EC54-8F79-438D-A5D7-4AAD2C5C46F7}" destId="{E6E4851D-4378-47EF-9813-AF380189984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41A07E-B9D0-4A59-BDF9-954FF0D36D08}" type="doc">
      <dgm:prSet loTypeId="urn:microsoft.com/office/officeart/2009/3/layout/CircleRelationship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81148232-B315-453C-8E19-B01A7A233DA1}">
      <dgm:prSet phldrT="[Texto]" custT="1"/>
      <dgm:spPr/>
      <dgm:t>
        <a:bodyPr/>
        <a:lstStyle/>
        <a:p>
          <a:r>
            <a:rPr lang="pt-BR" sz="4000" b="1" dirty="0" smtClean="0">
              <a:latin typeface="Viner Hand ITC" panose="03070502030502020203" pitchFamily="66" charset="0"/>
            </a:rPr>
            <a:t>Inovação</a:t>
          </a:r>
          <a:endParaRPr lang="pt-BR" sz="4000" b="1" dirty="0">
            <a:latin typeface="Viner Hand ITC" panose="03070502030502020203" pitchFamily="66" charset="0"/>
          </a:endParaRPr>
        </a:p>
      </dgm:t>
    </dgm:pt>
    <dgm:pt modelId="{2933A19C-0638-40F1-AC73-86540BF647F5}" type="parTrans" cxnId="{8E15744E-0DB2-4CBB-8FC3-B10B859CEED3}">
      <dgm:prSet/>
      <dgm:spPr/>
      <dgm:t>
        <a:bodyPr/>
        <a:lstStyle/>
        <a:p>
          <a:endParaRPr lang="pt-BR"/>
        </a:p>
      </dgm:t>
    </dgm:pt>
    <dgm:pt modelId="{7989076E-3BE2-46ED-BE4B-5BD744ADE4B0}" type="sibTrans" cxnId="{8E15744E-0DB2-4CBB-8FC3-B10B859CEED3}">
      <dgm:prSet/>
      <dgm:spPr/>
      <dgm:t>
        <a:bodyPr/>
        <a:lstStyle/>
        <a:p>
          <a:endParaRPr lang="pt-BR"/>
        </a:p>
      </dgm:t>
    </dgm:pt>
    <dgm:pt modelId="{BA3DCAD3-C50E-4371-939A-A50FE5AE6E8B}">
      <dgm:prSet phldrT="[Texto]" custT="1"/>
      <dgm:spPr/>
      <dgm:t>
        <a:bodyPr/>
        <a:lstStyle/>
        <a:p>
          <a:r>
            <a:rPr lang="pt-BR" sz="2000" b="1" dirty="0" smtClean="0">
              <a:latin typeface="Viner Hand ITC" panose="03070502030502020203" pitchFamily="66" charset="0"/>
            </a:rPr>
            <a:t>Por acaso</a:t>
          </a:r>
          <a:endParaRPr lang="pt-BR" sz="2000" b="1" dirty="0">
            <a:latin typeface="Viner Hand ITC" panose="03070502030502020203" pitchFamily="66" charset="0"/>
          </a:endParaRPr>
        </a:p>
      </dgm:t>
    </dgm:pt>
    <dgm:pt modelId="{F2BFB02D-49F7-46FD-B62A-7C1AE47A6EE7}" type="parTrans" cxnId="{B00B2C8E-9425-44B0-8BB3-5D1A757425CC}">
      <dgm:prSet/>
      <dgm:spPr/>
      <dgm:t>
        <a:bodyPr/>
        <a:lstStyle/>
        <a:p>
          <a:endParaRPr lang="pt-BR"/>
        </a:p>
      </dgm:t>
    </dgm:pt>
    <dgm:pt modelId="{DAEB9345-5759-43E6-B13D-F8176317EC2A}" type="sibTrans" cxnId="{B00B2C8E-9425-44B0-8BB3-5D1A757425CC}">
      <dgm:prSet/>
      <dgm:spPr/>
      <dgm:t>
        <a:bodyPr/>
        <a:lstStyle/>
        <a:p>
          <a:endParaRPr lang="pt-BR"/>
        </a:p>
      </dgm:t>
    </dgm:pt>
    <dgm:pt modelId="{7759B5AC-0928-455A-AD32-A9B2FD8ADDC2}">
      <dgm:prSet phldrT="[Texto]" custT="1"/>
      <dgm:spPr/>
      <dgm:t>
        <a:bodyPr/>
        <a:lstStyle/>
        <a:p>
          <a:r>
            <a:rPr lang="pt-BR" sz="2000" b="1" dirty="0" smtClean="0">
              <a:latin typeface="Viner Hand ITC" panose="03070502030502020203" pitchFamily="66" charset="0"/>
            </a:rPr>
            <a:t>Planejado</a:t>
          </a:r>
        </a:p>
      </dgm:t>
    </dgm:pt>
    <dgm:pt modelId="{A78610CA-E892-429B-A105-21BE1FE29FE8}" type="parTrans" cxnId="{F35140E9-F169-4805-8AC5-6254F3523721}">
      <dgm:prSet/>
      <dgm:spPr/>
      <dgm:t>
        <a:bodyPr/>
        <a:lstStyle/>
        <a:p>
          <a:endParaRPr lang="pt-BR"/>
        </a:p>
      </dgm:t>
    </dgm:pt>
    <dgm:pt modelId="{4133A0C9-BFAE-41D2-ACE2-C0FF67B4C8B4}" type="sibTrans" cxnId="{F35140E9-F169-4805-8AC5-6254F3523721}">
      <dgm:prSet/>
      <dgm:spPr/>
      <dgm:t>
        <a:bodyPr/>
        <a:lstStyle/>
        <a:p>
          <a:endParaRPr lang="pt-BR"/>
        </a:p>
      </dgm:t>
    </dgm:pt>
    <dgm:pt modelId="{652783DE-C876-465B-948B-89B98B1C5D3A}" type="pres">
      <dgm:prSet presAssocID="{A541A07E-B9D0-4A59-BDF9-954FF0D36D0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3121CE9A-CD24-4D2A-A9E9-63936D1A292B}" type="pres">
      <dgm:prSet presAssocID="{81148232-B315-453C-8E19-B01A7A233DA1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pt-BR"/>
        </a:p>
      </dgm:t>
    </dgm:pt>
    <dgm:pt modelId="{6261FADC-3118-4095-AC1C-552CE6656021}" type="pres">
      <dgm:prSet presAssocID="{81148232-B315-453C-8E19-B01A7A233DA1}" presName="Accent1" presStyleLbl="node1" presStyleIdx="0" presStyleCnt="13"/>
      <dgm:spPr/>
    </dgm:pt>
    <dgm:pt modelId="{D17A34DA-A845-4D95-B5D1-434278246370}" type="pres">
      <dgm:prSet presAssocID="{81148232-B315-453C-8E19-B01A7A233DA1}" presName="Accent2" presStyleLbl="node1" presStyleIdx="1" presStyleCnt="13"/>
      <dgm:spPr/>
    </dgm:pt>
    <dgm:pt modelId="{8007D8DF-9BDD-492F-987C-FE7094E2CD47}" type="pres">
      <dgm:prSet presAssocID="{81148232-B315-453C-8E19-B01A7A233DA1}" presName="Accent3" presStyleLbl="node1" presStyleIdx="2" presStyleCnt="13"/>
      <dgm:spPr/>
    </dgm:pt>
    <dgm:pt modelId="{BE170B85-87BE-4819-9A6B-36C9F7524000}" type="pres">
      <dgm:prSet presAssocID="{81148232-B315-453C-8E19-B01A7A233DA1}" presName="Accent4" presStyleLbl="node1" presStyleIdx="3" presStyleCnt="13"/>
      <dgm:spPr/>
    </dgm:pt>
    <dgm:pt modelId="{6A847213-A000-435D-A584-583841599378}" type="pres">
      <dgm:prSet presAssocID="{81148232-B315-453C-8E19-B01A7A233DA1}" presName="Accent5" presStyleLbl="node1" presStyleIdx="4" presStyleCnt="13"/>
      <dgm:spPr/>
    </dgm:pt>
    <dgm:pt modelId="{E275F9DE-3A64-4A84-B16C-9950ED2C2370}" type="pres">
      <dgm:prSet presAssocID="{81148232-B315-453C-8E19-B01A7A233DA1}" presName="Accent6" presStyleLbl="node1" presStyleIdx="5" presStyleCnt="13"/>
      <dgm:spPr/>
    </dgm:pt>
    <dgm:pt modelId="{131264F7-4A5B-44A0-8D67-B5CF257F20A8}" type="pres">
      <dgm:prSet presAssocID="{BA3DCAD3-C50E-4371-939A-A50FE5AE6E8B}" presName="Child1" presStyleLbl="node1" presStyleIdx="6" presStyleCnt="13" custScaleX="120104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C33FDE2A-C02F-4EAC-B0D8-8B85D74D4217}" type="pres">
      <dgm:prSet presAssocID="{BA3DCAD3-C50E-4371-939A-A50FE5AE6E8B}" presName="Accent7" presStyleCnt="0"/>
      <dgm:spPr/>
    </dgm:pt>
    <dgm:pt modelId="{4799DB5A-C18F-4518-8A61-37BFB0518536}" type="pres">
      <dgm:prSet presAssocID="{BA3DCAD3-C50E-4371-939A-A50FE5AE6E8B}" presName="AccentHold1" presStyleLbl="node1" presStyleIdx="7" presStyleCnt="13"/>
      <dgm:spPr/>
    </dgm:pt>
    <dgm:pt modelId="{C3ADCAC2-4DC9-4094-8FA1-DD2F3F914DB5}" type="pres">
      <dgm:prSet presAssocID="{BA3DCAD3-C50E-4371-939A-A50FE5AE6E8B}" presName="Accent8" presStyleCnt="0"/>
      <dgm:spPr/>
    </dgm:pt>
    <dgm:pt modelId="{74E7182E-8EC9-4FC1-8D66-4D0C39ED089E}" type="pres">
      <dgm:prSet presAssocID="{BA3DCAD3-C50E-4371-939A-A50FE5AE6E8B}" presName="AccentHold2" presStyleLbl="node1" presStyleIdx="8" presStyleCnt="13"/>
      <dgm:spPr/>
    </dgm:pt>
    <dgm:pt modelId="{956A8933-8FFE-412D-93CF-23437A156480}" type="pres">
      <dgm:prSet presAssocID="{7759B5AC-0928-455A-AD32-A9B2FD8ADDC2}" presName="Child2" presStyleLbl="node1" presStyleIdx="9" presStyleCnt="13" custScaleX="119871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0A85B8CB-806B-4674-8075-526117A608D0}" type="pres">
      <dgm:prSet presAssocID="{7759B5AC-0928-455A-AD32-A9B2FD8ADDC2}" presName="Accent9" presStyleCnt="0"/>
      <dgm:spPr/>
    </dgm:pt>
    <dgm:pt modelId="{2C8F9E52-5819-468C-8425-88DAEAB4C340}" type="pres">
      <dgm:prSet presAssocID="{7759B5AC-0928-455A-AD32-A9B2FD8ADDC2}" presName="AccentHold1" presStyleLbl="node1" presStyleIdx="10" presStyleCnt="13"/>
      <dgm:spPr/>
    </dgm:pt>
    <dgm:pt modelId="{92EE1228-50D6-4033-BF60-C32AC19986CF}" type="pres">
      <dgm:prSet presAssocID="{7759B5AC-0928-455A-AD32-A9B2FD8ADDC2}" presName="Accent10" presStyleCnt="0"/>
      <dgm:spPr/>
    </dgm:pt>
    <dgm:pt modelId="{842EB9FB-75C5-4F0A-9E2A-9AB68F1F3D3D}" type="pres">
      <dgm:prSet presAssocID="{7759B5AC-0928-455A-AD32-A9B2FD8ADDC2}" presName="AccentHold2" presStyleLbl="node1" presStyleIdx="11" presStyleCnt="13"/>
      <dgm:spPr/>
    </dgm:pt>
    <dgm:pt modelId="{A28FEFBC-1213-44EC-9025-D83930313EFD}" type="pres">
      <dgm:prSet presAssocID="{7759B5AC-0928-455A-AD32-A9B2FD8ADDC2}" presName="Accent11" presStyleCnt="0"/>
      <dgm:spPr/>
    </dgm:pt>
    <dgm:pt modelId="{CC5FCB36-553F-4237-94FD-569B3018E45F}" type="pres">
      <dgm:prSet presAssocID="{7759B5AC-0928-455A-AD32-A9B2FD8ADDC2}" presName="AccentHold3" presStyleLbl="node1" presStyleIdx="12" presStyleCnt="13"/>
      <dgm:spPr/>
    </dgm:pt>
  </dgm:ptLst>
  <dgm:cxnLst>
    <dgm:cxn modelId="{55A23866-0620-4E01-97D2-29833F0211D4}" type="presOf" srcId="{BA3DCAD3-C50E-4371-939A-A50FE5AE6E8B}" destId="{131264F7-4A5B-44A0-8D67-B5CF257F20A8}" srcOrd="0" destOrd="0" presId="urn:microsoft.com/office/officeart/2009/3/layout/CircleRelationship"/>
    <dgm:cxn modelId="{B4298790-9742-405B-92AA-F8950A4E199A}" type="presOf" srcId="{A541A07E-B9D0-4A59-BDF9-954FF0D36D08}" destId="{652783DE-C876-465B-948B-89B98B1C5D3A}" srcOrd="0" destOrd="0" presId="urn:microsoft.com/office/officeart/2009/3/layout/CircleRelationship"/>
    <dgm:cxn modelId="{05596421-8E32-44BB-9857-C1C9F231A69C}" type="presOf" srcId="{81148232-B315-453C-8E19-B01A7A233DA1}" destId="{3121CE9A-CD24-4D2A-A9E9-63936D1A292B}" srcOrd="0" destOrd="0" presId="urn:microsoft.com/office/officeart/2009/3/layout/CircleRelationship"/>
    <dgm:cxn modelId="{B00B2C8E-9425-44B0-8BB3-5D1A757425CC}" srcId="{81148232-B315-453C-8E19-B01A7A233DA1}" destId="{BA3DCAD3-C50E-4371-939A-A50FE5AE6E8B}" srcOrd="0" destOrd="0" parTransId="{F2BFB02D-49F7-46FD-B62A-7C1AE47A6EE7}" sibTransId="{DAEB9345-5759-43E6-B13D-F8176317EC2A}"/>
    <dgm:cxn modelId="{F35140E9-F169-4805-8AC5-6254F3523721}" srcId="{81148232-B315-453C-8E19-B01A7A233DA1}" destId="{7759B5AC-0928-455A-AD32-A9B2FD8ADDC2}" srcOrd="1" destOrd="0" parTransId="{A78610CA-E892-429B-A105-21BE1FE29FE8}" sibTransId="{4133A0C9-BFAE-41D2-ACE2-C0FF67B4C8B4}"/>
    <dgm:cxn modelId="{511B4D03-F53D-4904-BF2C-8776507FCC7E}" type="presOf" srcId="{7759B5AC-0928-455A-AD32-A9B2FD8ADDC2}" destId="{956A8933-8FFE-412D-93CF-23437A156480}" srcOrd="0" destOrd="0" presId="urn:microsoft.com/office/officeart/2009/3/layout/CircleRelationship"/>
    <dgm:cxn modelId="{8E15744E-0DB2-4CBB-8FC3-B10B859CEED3}" srcId="{A541A07E-B9D0-4A59-BDF9-954FF0D36D08}" destId="{81148232-B315-453C-8E19-B01A7A233DA1}" srcOrd="0" destOrd="0" parTransId="{2933A19C-0638-40F1-AC73-86540BF647F5}" sibTransId="{7989076E-3BE2-46ED-BE4B-5BD744ADE4B0}"/>
    <dgm:cxn modelId="{480B1883-8DA7-4D11-B4EA-29C8A6F924FE}" type="presParOf" srcId="{652783DE-C876-465B-948B-89B98B1C5D3A}" destId="{3121CE9A-CD24-4D2A-A9E9-63936D1A292B}" srcOrd="0" destOrd="0" presId="urn:microsoft.com/office/officeart/2009/3/layout/CircleRelationship"/>
    <dgm:cxn modelId="{68C6FBB8-42D4-432F-A882-453DA162DB9D}" type="presParOf" srcId="{652783DE-C876-465B-948B-89B98B1C5D3A}" destId="{6261FADC-3118-4095-AC1C-552CE6656021}" srcOrd="1" destOrd="0" presId="urn:microsoft.com/office/officeart/2009/3/layout/CircleRelationship"/>
    <dgm:cxn modelId="{33A8CD22-56FC-4756-B08D-EA7675418045}" type="presParOf" srcId="{652783DE-C876-465B-948B-89B98B1C5D3A}" destId="{D17A34DA-A845-4D95-B5D1-434278246370}" srcOrd="2" destOrd="0" presId="urn:microsoft.com/office/officeart/2009/3/layout/CircleRelationship"/>
    <dgm:cxn modelId="{E5BF13AA-1D23-4CBB-BF17-13A6853C59F6}" type="presParOf" srcId="{652783DE-C876-465B-948B-89B98B1C5D3A}" destId="{8007D8DF-9BDD-492F-987C-FE7094E2CD47}" srcOrd="3" destOrd="0" presId="urn:microsoft.com/office/officeart/2009/3/layout/CircleRelationship"/>
    <dgm:cxn modelId="{896CD4E0-C754-44E1-A954-0801CF4FD29E}" type="presParOf" srcId="{652783DE-C876-465B-948B-89B98B1C5D3A}" destId="{BE170B85-87BE-4819-9A6B-36C9F7524000}" srcOrd="4" destOrd="0" presId="urn:microsoft.com/office/officeart/2009/3/layout/CircleRelationship"/>
    <dgm:cxn modelId="{A42D3BF8-545C-4BF0-9FD3-FD71F032D99C}" type="presParOf" srcId="{652783DE-C876-465B-948B-89B98B1C5D3A}" destId="{6A847213-A000-435D-A584-583841599378}" srcOrd="5" destOrd="0" presId="urn:microsoft.com/office/officeart/2009/3/layout/CircleRelationship"/>
    <dgm:cxn modelId="{D4D6F41F-1012-444D-9B3A-CB15333D9378}" type="presParOf" srcId="{652783DE-C876-465B-948B-89B98B1C5D3A}" destId="{E275F9DE-3A64-4A84-B16C-9950ED2C2370}" srcOrd="6" destOrd="0" presId="urn:microsoft.com/office/officeart/2009/3/layout/CircleRelationship"/>
    <dgm:cxn modelId="{ECB93576-6465-45F4-802F-FFF46825127A}" type="presParOf" srcId="{652783DE-C876-465B-948B-89B98B1C5D3A}" destId="{131264F7-4A5B-44A0-8D67-B5CF257F20A8}" srcOrd="7" destOrd="0" presId="urn:microsoft.com/office/officeart/2009/3/layout/CircleRelationship"/>
    <dgm:cxn modelId="{9866A0C5-4196-41D6-968B-D77521D04A25}" type="presParOf" srcId="{652783DE-C876-465B-948B-89B98B1C5D3A}" destId="{C33FDE2A-C02F-4EAC-B0D8-8B85D74D4217}" srcOrd="8" destOrd="0" presId="urn:microsoft.com/office/officeart/2009/3/layout/CircleRelationship"/>
    <dgm:cxn modelId="{169FE677-4E95-4252-B8F6-18134B9A0A0E}" type="presParOf" srcId="{C33FDE2A-C02F-4EAC-B0D8-8B85D74D4217}" destId="{4799DB5A-C18F-4518-8A61-37BFB0518536}" srcOrd="0" destOrd="0" presId="urn:microsoft.com/office/officeart/2009/3/layout/CircleRelationship"/>
    <dgm:cxn modelId="{F75121A1-7C19-4618-95DB-F6D7255AC5F7}" type="presParOf" srcId="{652783DE-C876-465B-948B-89B98B1C5D3A}" destId="{C3ADCAC2-4DC9-4094-8FA1-DD2F3F914DB5}" srcOrd="9" destOrd="0" presId="urn:microsoft.com/office/officeart/2009/3/layout/CircleRelationship"/>
    <dgm:cxn modelId="{84903CC7-3D88-47DE-9EC2-6C4ECDF7FF63}" type="presParOf" srcId="{C3ADCAC2-4DC9-4094-8FA1-DD2F3F914DB5}" destId="{74E7182E-8EC9-4FC1-8D66-4D0C39ED089E}" srcOrd="0" destOrd="0" presId="urn:microsoft.com/office/officeart/2009/3/layout/CircleRelationship"/>
    <dgm:cxn modelId="{AF50F5C6-613C-4033-B141-81945155C08D}" type="presParOf" srcId="{652783DE-C876-465B-948B-89B98B1C5D3A}" destId="{956A8933-8FFE-412D-93CF-23437A156480}" srcOrd="10" destOrd="0" presId="urn:microsoft.com/office/officeart/2009/3/layout/CircleRelationship"/>
    <dgm:cxn modelId="{F374E32F-FC30-4C92-88A1-EF8F1A668B49}" type="presParOf" srcId="{652783DE-C876-465B-948B-89B98B1C5D3A}" destId="{0A85B8CB-806B-4674-8075-526117A608D0}" srcOrd="11" destOrd="0" presId="urn:microsoft.com/office/officeart/2009/3/layout/CircleRelationship"/>
    <dgm:cxn modelId="{712C05A5-651D-4F6F-87BF-1933BBEC5ECC}" type="presParOf" srcId="{0A85B8CB-806B-4674-8075-526117A608D0}" destId="{2C8F9E52-5819-468C-8425-88DAEAB4C340}" srcOrd="0" destOrd="0" presId="urn:microsoft.com/office/officeart/2009/3/layout/CircleRelationship"/>
    <dgm:cxn modelId="{F15F300E-8D76-4182-8911-44A2CD20F42B}" type="presParOf" srcId="{652783DE-C876-465B-948B-89B98B1C5D3A}" destId="{92EE1228-50D6-4033-BF60-C32AC19986CF}" srcOrd="12" destOrd="0" presId="urn:microsoft.com/office/officeart/2009/3/layout/CircleRelationship"/>
    <dgm:cxn modelId="{E693132F-7E8E-44A0-9F63-6306DD14AE7D}" type="presParOf" srcId="{92EE1228-50D6-4033-BF60-C32AC19986CF}" destId="{842EB9FB-75C5-4F0A-9E2A-9AB68F1F3D3D}" srcOrd="0" destOrd="0" presId="urn:microsoft.com/office/officeart/2009/3/layout/CircleRelationship"/>
    <dgm:cxn modelId="{2AD1D916-E297-4752-9972-2AD0F137418C}" type="presParOf" srcId="{652783DE-C876-465B-948B-89B98B1C5D3A}" destId="{A28FEFBC-1213-44EC-9025-D83930313EFD}" srcOrd="13" destOrd="0" presId="urn:microsoft.com/office/officeart/2009/3/layout/CircleRelationship"/>
    <dgm:cxn modelId="{68430507-0580-4570-B119-C8061D106AF4}" type="presParOf" srcId="{A28FEFBC-1213-44EC-9025-D83930313EFD}" destId="{CC5FCB36-553F-4237-94FD-569B3018E45F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053322-09CC-4BF3-AF34-1B79FE52DFE3}" type="doc">
      <dgm:prSet loTypeId="urn:microsoft.com/office/officeart/2005/8/layout/vList6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051B3157-FCC9-4C5E-A6B6-31CDE1CFF45F}">
      <dgm:prSet phldrT="[Texto]"/>
      <dgm:spPr/>
      <dgm:t>
        <a:bodyPr/>
        <a:lstStyle/>
        <a:p>
          <a:r>
            <a:rPr lang="pt-BR" b="1" dirty="0" smtClean="0">
              <a:latin typeface="Viner Hand ITC" panose="03070502030502020203" pitchFamily="66" charset="0"/>
            </a:rPr>
            <a:t>Tangíveis</a:t>
          </a:r>
          <a:endParaRPr lang="pt-BR" b="1" dirty="0">
            <a:latin typeface="Viner Hand ITC" panose="03070502030502020203" pitchFamily="66" charset="0"/>
          </a:endParaRPr>
        </a:p>
      </dgm:t>
    </dgm:pt>
    <dgm:pt modelId="{7BF74A5A-2099-4078-A51C-C92435569719}" type="parTrans" cxnId="{6D866EC5-B9C6-4B88-A511-C7DC569F913B}">
      <dgm:prSet/>
      <dgm:spPr/>
      <dgm:t>
        <a:bodyPr/>
        <a:lstStyle/>
        <a:p>
          <a:endParaRPr lang="pt-BR"/>
        </a:p>
      </dgm:t>
    </dgm:pt>
    <dgm:pt modelId="{20670387-3BFD-4BD2-AF75-FAC08EF0E534}" type="sibTrans" cxnId="{6D866EC5-B9C6-4B88-A511-C7DC569F913B}">
      <dgm:prSet/>
      <dgm:spPr/>
      <dgm:t>
        <a:bodyPr/>
        <a:lstStyle/>
        <a:p>
          <a:endParaRPr lang="pt-BR"/>
        </a:p>
      </dgm:t>
    </dgm:pt>
    <dgm:pt modelId="{FF744C01-4E74-494D-8F65-6B99415CBB7A}">
      <dgm:prSet phldrT="[Texto]"/>
      <dgm:spPr/>
      <dgm:t>
        <a:bodyPr/>
        <a:lstStyle/>
        <a:p>
          <a:r>
            <a:rPr lang="pt-BR" b="1" dirty="0" smtClean="0">
              <a:latin typeface="Viner Hand ITC" panose="03070502030502020203" pitchFamily="66" charset="0"/>
            </a:rPr>
            <a:t>Produtos/Processos</a:t>
          </a:r>
          <a:endParaRPr lang="pt-BR" b="1" dirty="0">
            <a:latin typeface="Viner Hand ITC" panose="03070502030502020203" pitchFamily="66" charset="0"/>
          </a:endParaRPr>
        </a:p>
      </dgm:t>
    </dgm:pt>
    <dgm:pt modelId="{AE366C8E-A58C-4EFD-997F-345413BD39AE}" type="parTrans" cxnId="{FB9976BD-1FE4-43AC-A599-457EC866DD0C}">
      <dgm:prSet/>
      <dgm:spPr/>
      <dgm:t>
        <a:bodyPr/>
        <a:lstStyle/>
        <a:p>
          <a:endParaRPr lang="pt-BR"/>
        </a:p>
      </dgm:t>
    </dgm:pt>
    <dgm:pt modelId="{29D3F36A-C43B-486E-B1FF-0DDA5E2BF701}" type="sibTrans" cxnId="{FB9976BD-1FE4-43AC-A599-457EC866DD0C}">
      <dgm:prSet/>
      <dgm:spPr/>
      <dgm:t>
        <a:bodyPr/>
        <a:lstStyle/>
        <a:p>
          <a:endParaRPr lang="pt-BR"/>
        </a:p>
      </dgm:t>
    </dgm:pt>
    <dgm:pt modelId="{AD6398A4-2D21-4863-AED2-CEBA8D3B02ED}">
      <dgm:prSet phldrT="[Texto]"/>
      <dgm:spPr/>
      <dgm:t>
        <a:bodyPr/>
        <a:lstStyle/>
        <a:p>
          <a:r>
            <a:rPr lang="pt-BR" b="1" dirty="0" smtClean="0">
              <a:latin typeface="Viner Hand ITC" panose="03070502030502020203" pitchFamily="66" charset="0"/>
            </a:rPr>
            <a:t>Serviços</a:t>
          </a:r>
          <a:endParaRPr lang="pt-BR" b="1" dirty="0">
            <a:latin typeface="Viner Hand ITC" panose="03070502030502020203" pitchFamily="66" charset="0"/>
          </a:endParaRPr>
        </a:p>
      </dgm:t>
    </dgm:pt>
    <dgm:pt modelId="{5B03A4A7-9583-4FFB-A64A-AB4B7813003F}" type="parTrans" cxnId="{7B582B79-1416-4EC0-991A-E9AF848FB1E7}">
      <dgm:prSet/>
      <dgm:spPr/>
      <dgm:t>
        <a:bodyPr/>
        <a:lstStyle/>
        <a:p>
          <a:endParaRPr lang="pt-BR"/>
        </a:p>
      </dgm:t>
    </dgm:pt>
    <dgm:pt modelId="{25179FB2-FA62-42C8-8A6F-5455C29D38FA}" type="sibTrans" cxnId="{7B582B79-1416-4EC0-991A-E9AF848FB1E7}">
      <dgm:prSet/>
      <dgm:spPr/>
      <dgm:t>
        <a:bodyPr/>
        <a:lstStyle/>
        <a:p>
          <a:endParaRPr lang="pt-BR"/>
        </a:p>
      </dgm:t>
    </dgm:pt>
    <dgm:pt modelId="{6A951228-A8E2-4C08-9BF1-2E0C0790B7C8}">
      <dgm:prSet phldrT="[Texto]"/>
      <dgm:spPr/>
      <dgm:t>
        <a:bodyPr/>
        <a:lstStyle/>
        <a:p>
          <a:r>
            <a:rPr lang="pt-BR" b="1" dirty="0" smtClean="0">
              <a:latin typeface="Viner Hand ITC" panose="03070502030502020203" pitchFamily="66" charset="0"/>
            </a:rPr>
            <a:t>Intangíveis</a:t>
          </a:r>
          <a:endParaRPr lang="pt-BR" b="1" dirty="0">
            <a:latin typeface="Viner Hand ITC" panose="03070502030502020203" pitchFamily="66" charset="0"/>
          </a:endParaRPr>
        </a:p>
      </dgm:t>
    </dgm:pt>
    <dgm:pt modelId="{9305CF42-DC0A-49D2-AF77-9AFB38D1C0FE}" type="parTrans" cxnId="{C56A8493-E0F7-4DA6-B3CB-271C5AE553C9}">
      <dgm:prSet/>
      <dgm:spPr/>
      <dgm:t>
        <a:bodyPr/>
        <a:lstStyle/>
        <a:p>
          <a:endParaRPr lang="pt-BR"/>
        </a:p>
      </dgm:t>
    </dgm:pt>
    <dgm:pt modelId="{39BB7B31-A1D7-424F-828F-624363056949}" type="sibTrans" cxnId="{C56A8493-E0F7-4DA6-B3CB-271C5AE553C9}">
      <dgm:prSet/>
      <dgm:spPr/>
      <dgm:t>
        <a:bodyPr/>
        <a:lstStyle/>
        <a:p>
          <a:endParaRPr lang="pt-BR"/>
        </a:p>
      </dgm:t>
    </dgm:pt>
    <dgm:pt modelId="{A036AAFF-3BE0-41CB-BAB3-341664C96D7C}">
      <dgm:prSet phldrT="[Texto]"/>
      <dgm:spPr/>
      <dgm:t>
        <a:bodyPr/>
        <a:lstStyle/>
        <a:p>
          <a:r>
            <a:rPr lang="pt-BR" b="1" dirty="0" smtClean="0">
              <a:latin typeface="Viner Hand ITC" panose="03070502030502020203" pitchFamily="66" charset="0"/>
            </a:rPr>
            <a:t>Comportamentos</a:t>
          </a:r>
          <a:endParaRPr lang="pt-BR" b="1" dirty="0">
            <a:latin typeface="Viner Hand ITC" panose="03070502030502020203" pitchFamily="66" charset="0"/>
          </a:endParaRPr>
        </a:p>
      </dgm:t>
    </dgm:pt>
    <dgm:pt modelId="{7FFDFEC2-3563-4651-8233-12A11A05C95B}" type="parTrans" cxnId="{857A2C8B-7F91-4E7D-970D-AB05781E7F4A}">
      <dgm:prSet/>
      <dgm:spPr/>
      <dgm:t>
        <a:bodyPr/>
        <a:lstStyle/>
        <a:p>
          <a:endParaRPr lang="pt-BR"/>
        </a:p>
      </dgm:t>
    </dgm:pt>
    <dgm:pt modelId="{8459FE74-91B2-4B41-A3A8-1597DC06474A}" type="sibTrans" cxnId="{857A2C8B-7F91-4E7D-970D-AB05781E7F4A}">
      <dgm:prSet/>
      <dgm:spPr/>
      <dgm:t>
        <a:bodyPr/>
        <a:lstStyle/>
        <a:p>
          <a:endParaRPr lang="pt-BR"/>
        </a:p>
      </dgm:t>
    </dgm:pt>
    <dgm:pt modelId="{9E90E78B-A76A-4110-A4AA-A19E6375C7F7}">
      <dgm:prSet phldrT="[Texto]"/>
      <dgm:spPr/>
      <dgm:t>
        <a:bodyPr/>
        <a:lstStyle/>
        <a:p>
          <a:r>
            <a:rPr lang="pt-BR" b="1" dirty="0" smtClean="0">
              <a:latin typeface="Viner Hand ITC" panose="03070502030502020203" pitchFamily="66" charset="0"/>
            </a:rPr>
            <a:t>Procedimentos</a:t>
          </a:r>
          <a:endParaRPr lang="pt-BR" b="1" dirty="0">
            <a:latin typeface="Viner Hand ITC" panose="03070502030502020203" pitchFamily="66" charset="0"/>
          </a:endParaRPr>
        </a:p>
      </dgm:t>
    </dgm:pt>
    <dgm:pt modelId="{FABAB036-D0C1-4E65-81F7-F61779A9188B}" type="parTrans" cxnId="{B65CE160-593A-41F6-94F6-3C86F76ED611}">
      <dgm:prSet/>
      <dgm:spPr/>
      <dgm:t>
        <a:bodyPr/>
        <a:lstStyle/>
        <a:p>
          <a:endParaRPr lang="pt-BR"/>
        </a:p>
      </dgm:t>
    </dgm:pt>
    <dgm:pt modelId="{A8532A9D-2A21-4E9C-8B50-EBF9315D27A6}" type="sibTrans" cxnId="{B65CE160-593A-41F6-94F6-3C86F76ED611}">
      <dgm:prSet/>
      <dgm:spPr/>
      <dgm:t>
        <a:bodyPr/>
        <a:lstStyle/>
        <a:p>
          <a:endParaRPr lang="pt-BR"/>
        </a:p>
      </dgm:t>
    </dgm:pt>
    <dgm:pt modelId="{011116C5-69E2-4170-8385-24929B2EAC97}">
      <dgm:prSet phldrT="[Texto]"/>
      <dgm:spPr/>
      <dgm:t>
        <a:bodyPr/>
        <a:lstStyle/>
        <a:p>
          <a:r>
            <a:rPr lang="pt-BR" b="1" dirty="0" smtClean="0">
              <a:latin typeface="Viner Hand ITC" panose="03070502030502020203" pitchFamily="66" charset="0"/>
            </a:rPr>
            <a:t>Organização</a:t>
          </a:r>
          <a:endParaRPr lang="pt-BR" b="1" dirty="0">
            <a:latin typeface="Viner Hand ITC" panose="03070502030502020203" pitchFamily="66" charset="0"/>
          </a:endParaRPr>
        </a:p>
      </dgm:t>
    </dgm:pt>
    <dgm:pt modelId="{1C55497A-A15A-44F0-BDE9-C5097F076AEF}" type="parTrans" cxnId="{80C59153-5197-43BF-9269-1F2717887809}">
      <dgm:prSet/>
      <dgm:spPr/>
      <dgm:t>
        <a:bodyPr/>
        <a:lstStyle/>
        <a:p>
          <a:endParaRPr lang="pt-BR"/>
        </a:p>
      </dgm:t>
    </dgm:pt>
    <dgm:pt modelId="{635F64AF-9A32-4EAE-8DE5-6A7FAFFFB912}" type="sibTrans" cxnId="{80C59153-5197-43BF-9269-1F2717887809}">
      <dgm:prSet/>
      <dgm:spPr/>
      <dgm:t>
        <a:bodyPr/>
        <a:lstStyle/>
        <a:p>
          <a:endParaRPr lang="pt-BR"/>
        </a:p>
      </dgm:t>
    </dgm:pt>
    <dgm:pt modelId="{683A82A3-2961-4A60-92A8-354EB194C844}">
      <dgm:prSet phldrT="[Texto]"/>
      <dgm:spPr/>
      <dgm:t>
        <a:bodyPr/>
        <a:lstStyle/>
        <a:p>
          <a:r>
            <a:rPr lang="pt-BR" b="1" dirty="0" smtClean="0">
              <a:latin typeface="Viner Hand ITC" panose="03070502030502020203" pitchFamily="66" charset="0"/>
            </a:rPr>
            <a:t>Marketing </a:t>
          </a:r>
          <a:endParaRPr lang="pt-BR" b="1" dirty="0">
            <a:latin typeface="Viner Hand ITC" panose="03070502030502020203" pitchFamily="66" charset="0"/>
          </a:endParaRPr>
        </a:p>
      </dgm:t>
    </dgm:pt>
    <dgm:pt modelId="{72ADF6B4-5DAD-4AE1-AE0B-D72D371B83FB}" type="parTrans" cxnId="{07206A33-F61F-40C6-8AAE-4E18FDB4AA38}">
      <dgm:prSet/>
      <dgm:spPr/>
      <dgm:t>
        <a:bodyPr/>
        <a:lstStyle/>
        <a:p>
          <a:endParaRPr lang="pt-BR"/>
        </a:p>
      </dgm:t>
    </dgm:pt>
    <dgm:pt modelId="{74F573C0-CB6F-40A9-A820-4B133739AB87}" type="sibTrans" cxnId="{07206A33-F61F-40C6-8AAE-4E18FDB4AA38}">
      <dgm:prSet/>
      <dgm:spPr/>
      <dgm:t>
        <a:bodyPr/>
        <a:lstStyle/>
        <a:p>
          <a:endParaRPr lang="pt-BR"/>
        </a:p>
      </dgm:t>
    </dgm:pt>
    <dgm:pt modelId="{8DE7215A-C239-4E5C-9F2F-E978A6116820}">
      <dgm:prSet phldrT="[Texto]"/>
      <dgm:spPr/>
      <dgm:t>
        <a:bodyPr/>
        <a:lstStyle/>
        <a:p>
          <a:r>
            <a:rPr lang="pt-BR" b="1" dirty="0" smtClean="0">
              <a:latin typeface="Viner Hand ITC" panose="03070502030502020203" pitchFamily="66" charset="0"/>
            </a:rPr>
            <a:t>Posturas</a:t>
          </a:r>
          <a:endParaRPr lang="pt-BR" b="1" dirty="0">
            <a:latin typeface="Viner Hand ITC" panose="03070502030502020203" pitchFamily="66" charset="0"/>
          </a:endParaRPr>
        </a:p>
      </dgm:t>
    </dgm:pt>
    <dgm:pt modelId="{667C407D-D953-4C6C-980B-F29DADF1646B}" type="parTrans" cxnId="{F9264F04-7D3D-476B-B6C8-E8C139175653}">
      <dgm:prSet/>
      <dgm:spPr/>
      <dgm:t>
        <a:bodyPr/>
        <a:lstStyle/>
        <a:p>
          <a:endParaRPr lang="pt-BR"/>
        </a:p>
      </dgm:t>
    </dgm:pt>
    <dgm:pt modelId="{AF42B46D-47E4-4BD8-9FB5-B9ECBD92E31C}" type="sibTrans" cxnId="{F9264F04-7D3D-476B-B6C8-E8C139175653}">
      <dgm:prSet/>
      <dgm:spPr/>
      <dgm:t>
        <a:bodyPr/>
        <a:lstStyle/>
        <a:p>
          <a:endParaRPr lang="pt-BR"/>
        </a:p>
      </dgm:t>
    </dgm:pt>
    <dgm:pt modelId="{8C872ECC-AF5A-456A-83D6-6B8F22F6DC57}">
      <dgm:prSet phldrT="[Texto]"/>
      <dgm:spPr/>
      <dgm:t>
        <a:bodyPr/>
        <a:lstStyle/>
        <a:p>
          <a:r>
            <a:rPr lang="pt-BR" b="1" dirty="0" smtClean="0">
              <a:latin typeface="Viner Hand ITC" panose="03070502030502020203" pitchFamily="66" charset="0"/>
            </a:rPr>
            <a:t>Cultura</a:t>
          </a:r>
          <a:endParaRPr lang="pt-BR" b="1" dirty="0">
            <a:latin typeface="Viner Hand ITC" panose="03070502030502020203" pitchFamily="66" charset="0"/>
          </a:endParaRPr>
        </a:p>
      </dgm:t>
    </dgm:pt>
    <dgm:pt modelId="{EEED352B-E31D-4988-B1DD-FBCF140D251A}" type="parTrans" cxnId="{0E8423FA-6A66-449B-A142-BB12A76E7635}">
      <dgm:prSet/>
      <dgm:spPr/>
      <dgm:t>
        <a:bodyPr/>
        <a:lstStyle/>
        <a:p>
          <a:endParaRPr lang="pt-BR"/>
        </a:p>
      </dgm:t>
    </dgm:pt>
    <dgm:pt modelId="{4E0DE295-798A-4366-A850-DE758DB9D3B2}" type="sibTrans" cxnId="{0E8423FA-6A66-449B-A142-BB12A76E7635}">
      <dgm:prSet/>
      <dgm:spPr/>
      <dgm:t>
        <a:bodyPr/>
        <a:lstStyle/>
        <a:p>
          <a:endParaRPr lang="pt-BR"/>
        </a:p>
      </dgm:t>
    </dgm:pt>
    <dgm:pt modelId="{8C3A6141-D421-4F8F-B56F-9125DD8F534D}" type="pres">
      <dgm:prSet presAssocID="{30053322-09CC-4BF3-AF34-1B79FE52DFE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3CCE722-D99B-432D-A28F-5DF7B3966B16}" type="pres">
      <dgm:prSet presAssocID="{051B3157-FCC9-4C5E-A6B6-31CDE1CFF45F}" presName="linNode" presStyleCnt="0"/>
      <dgm:spPr/>
    </dgm:pt>
    <dgm:pt modelId="{3322FBA6-2A63-4078-9D8A-85E2A6837C47}" type="pres">
      <dgm:prSet presAssocID="{051B3157-FCC9-4C5E-A6B6-31CDE1CFF45F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C06354-3CA7-4A07-B8B7-5EAC43AF4C14}" type="pres">
      <dgm:prSet presAssocID="{051B3157-FCC9-4C5E-A6B6-31CDE1CFF45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AA093B-0DAF-45FF-9FBD-83804B9794B0}" type="pres">
      <dgm:prSet presAssocID="{20670387-3BFD-4BD2-AF75-FAC08EF0E534}" presName="spacing" presStyleCnt="0"/>
      <dgm:spPr/>
    </dgm:pt>
    <dgm:pt modelId="{426AF545-239E-493A-B2A4-C8E96FFD2B86}" type="pres">
      <dgm:prSet presAssocID="{6A951228-A8E2-4C08-9BF1-2E0C0790B7C8}" presName="linNode" presStyleCnt="0"/>
      <dgm:spPr/>
    </dgm:pt>
    <dgm:pt modelId="{F8A31D3F-01F8-4A2B-870E-E293EDDA59E7}" type="pres">
      <dgm:prSet presAssocID="{6A951228-A8E2-4C08-9BF1-2E0C0790B7C8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7EB52D-C1F7-4938-89E8-96D9323C36D3}" type="pres">
      <dgm:prSet presAssocID="{6A951228-A8E2-4C08-9BF1-2E0C0790B7C8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14AD5B7-0770-4759-B161-296915B6F0BA}" type="presOf" srcId="{A036AAFF-3BE0-41CB-BAB3-341664C96D7C}" destId="{3D7EB52D-C1F7-4938-89E8-96D9323C36D3}" srcOrd="0" destOrd="0" presId="urn:microsoft.com/office/officeart/2005/8/layout/vList6"/>
    <dgm:cxn modelId="{B921D030-56E1-4715-8A52-B5CB9A816417}" type="presOf" srcId="{6A951228-A8E2-4C08-9BF1-2E0C0790B7C8}" destId="{F8A31D3F-01F8-4A2B-870E-E293EDDA59E7}" srcOrd="0" destOrd="0" presId="urn:microsoft.com/office/officeart/2005/8/layout/vList6"/>
    <dgm:cxn modelId="{7B582B79-1416-4EC0-991A-E9AF848FB1E7}" srcId="{051B3157-FCC9-4C5E-A6B6-31CDE1CFF45F}" destId="{AD6398A4-2D21-4863-AED2-CEBA8D3B02ED}" srcOrd="1" destOrd="0" parTransId="{5B03A4A7-9583-4FFB-A64A-AB4B7813003F}" sibTransId="{25179FB2-FA62-42C8-8A6F-5455C29D38FA}"/>
    <dgm:cxn modelId="{0C2C4A51-927E-4A48-9DF0-8AC66A355C8F}" type="presOf" srcId="{30053322-09CC-4BF3-AF34-1B79FE52DFE3}" destId="{8C3A6141-D421-4F8F-B56F-9125DD8F534D}" srcOrd="0" destOrd="0" presId="urn:microsoft.com/office/officeart/2005/8/layout/vList6"/>
    <dgm:cxn modelId="{7D2FDCE9-A26E-46D6-BBBF-0D093C092E30}" type="presOf" srcId="{FF744C01-4E74-494D-8F65-6B99415CBB7A}" destId="{EDC06354-3CA7-4A07-B8B7-5EAC43AF4C14}" srcOrd="0" destOrd="0" presId="urn:microsoft.com/office/officeart/2005/8/layout/vList6"/>
    <dgm:cxn modelId="{9F9A6409-CC7E-4C02-9B88-B17328DB46CD}" type="presOf" srcId="{051B3157-FCC9-4C5E-A6B6-31CDE1CFF45F}" destId="{3322FBA6-2A63-4078-9D8A-85E2A6837C47}" srcOrd="0" destOrd="0" presId="urn:microsoft.com/office/officeart/2005/8/layout/vList6"/>
    <dgm:cxn modelId="{9C1F6AEB-FD0A-4349-BB16-345A67E9C062}" type="presOf" srcId="{683A82A3-2961-4A60-92A8-354EB194C844}" destId="{EDC06354-3CA7-4A07-B8B7-5EAC43AF4C14}" srcOrd="0" destOrd="3" presId="urn:microsoft.com/office/officeart/2005/8/layout/vList6"/>
    <dgm:cxn modelId="{A79A463E-2A1D-46B7-9533-6BFAABCAD0D9}" type="presOf" srcId="{9E90E78B-A76A-4110-A4AA-A19E6375C7F7}" destId="{3D7EB52D-C1F7-4938-89E8-96D9323C36D3}" srcOrd="0" destOrd="1" presId="urn:microsoft.com/office/officeart/2005/8/layout/vList6"/>
    <dgm:cxn modelId="{FB9976BD-1FE4-43AC-A599-457EC866DD0C}" srcId="{051B3157-FCC9-4C5E-A6B6-31CDE1CFF45F}" destId="{FF744C01-4E74-494D-8F65-6B99415CBB7A}" srcOrd="0" destOrd="0" parTransId="{AE366C8E-A58C-4EFD-997F-345413BD39AE}" sibTransId="{29D3F36A-C43B-486E-B1FF-0DDA5E2BF701}"/>
    <dgm:cxn modelId="{5457B715-1CE2-45A4-BB0C-525A8A4D263B}" type="presOf" srcId="{011116C5-69E2-4170-8385-24929B2EAC97}" destId="{EDC06354-3CA7-4A07-B8B7-5EAC43AF4C14}" srcOrd="0" destOrd="2" presId="urn:microsoft.com/office/officeart/2005/8/layout/vList6"/>
    <dgm:cxn modelId="{B65CE160-593A-41F6-94F6-3C86F76ED611}" srcId="{6A951228-A8E2-4C08-9BF1-2E0C0790B7C8}" destId="{9E90E78B-A76A-4110-A4AA-A19E6375C7F7}" srcOrd="1" destOrd="0" parTransId="{FABAB036-D0C1-4E65-81F7-F61779A9188B}" sibTransId="{A8532A9D-2A21-4E9C-8B50-EBF9315D27A6}"/>
    <dgm:cxn modelId="{C56A8493-E0F7-4DA6-B3CB-271C5AE553C9}" srcId="{30053322-09CC-4BF3-AF34-1B79FE52DFE3}" destId="{6A951228-A8E2-4C08-9BF1-2E0C0790B7C8}" srcOrd="1" destOrd="0" parTransId="{9305CF42-DC0A-49D2-AF77-9AFB38D1C0FE}" sibTransId="{39BB7B31-A1D7-424F-828F-624363056949}"/>
    <dgm:cxn modelId="{AF46A25A-AEBD-46F5-B8E8-2133AD3E4678}" type="presOf" srcId="{8DE7215A-C239-4E5C-9F2F-E978A6116820}" destId="{3D7EB52D-C1F7-4938-89E8-96D9323C36D3}" srcOrd="0" destOrd="2" presId="urn:microsoft.com/office/officeart/2005/8/layout/vList6"/>
    <dgm:cxn modelId="{F9264F04-7D3D-476B-B6C8-E8C139175653}" srcId="{6A951228-A8E2-4C08-9BF1-2E0C0790B7C8}" destId="{8DE7215A-C239-4E5C-9F2F-E978A6116820}" srcOrd="2" destOrd="0" parTransId="{667C407D-D953-4C6C-980B-F29DADF1646B}" sibTransId="{AF42B46D-47E4-4BD8-9FB5-B9ECBD92E31C}"/>
    <dgm:cxn modelId="{6D866EC5-B9C6-4B88-A511-C7DC569F913B}" srcId="{30053322-09CC-4BF3-AF34-1B79FE52DFE3}" destId="{051B3157-FCC9-4C5E-A6B6-31CDE1CFF45F}" srcOrd="0" destOrd="0" parTransId="{7BF74A5A-2099-4078-A51C-C92435569719}" sibTransId="{20670387-3BFD-4BD2-AF75-FAC08EF0E534}"/>
    <dgm:cxn modelId="{80C59153-5197-43BF-9269-1F2717887809}" srcId="{051B3157-FCC9-4C5E-A6B6-31CDE1CFF45F}" destId="{011116C5-69E2-4170-8385-24929B2EAC97}" srcOrd="2" destOrd="0" parTransId="{1C55497A-A15A-44F0-BDE9-C5097F076AEF}" sibTransId="{635F64AF-9A32-4EAE-8DE5-6A7FAFFFB912}"/>
    <dgm:cxn modelId="{20A679D3-04AF-4328-AC59-C69355A8EAC0}" type="presOf" srcId="{8C872ECC-AF5A-456A-83D6-6B8F22F6DC57}" destId="{3D7EB52D-C1F7-4938-89E8-96D9323C36D3}" srcOrd="0" destOrd="3" presId="urn:microsoft.com/office/officeart/2005/8/layout/vList6"/>
    <dgm:cxn modelId="{857A2C8B-7F91-4E7D-970D-AB05781E7F4A}" srcId="{6A951228-A8E2-4C08-9BF1-2E0C0790B7C8}" destId="{A036AAFF-3BE0-41CB-BAB3-341664C96D7C}" srcOrd="0" destOrd="0" parTransId="{7FFDFEC2-3563-4651-8233-12A11A05C95B}" sibTransId="{8459FE74-91B2-4B41-A3A8-1597DC06474A}"/>
    <dgm:cxn modelId="{A12F89A4-C29D-43FE-8C96-612FF595D758}" type="presOf" srcId="{AD6398A4-2D21-4863-AED2-CEBA8D3B02ED}" destId="{EDC06354-3CA7-4A07-B8B7-5EAC43AF4C14}" srcOrd="0" destOrd="1" presId="urn:microsoft.com/office/officeart/2005/8/layout/vList6"/>
    <dgm:cxn modelId="{0E8423FA-6A66-449B-A142-BB12A76E7635}" srcId="{6A951228-A8E2-4C08-9BF1-2E0C0790B7C8}" destId="{8C872ECC-AF5A-456A-83D6-6B8F22F6DC57}" srcOrd="3" destOrd="0" parTransId="{EEED352B-E31D-4988-B1DD-FBCF140D251A}" sibTransId="{4E0DE295-798A-4366-A850-DE758DB9D3B2}"/>
    <dgm:cxn modelId="{07206A33-F61F-40C6-8AAE-4E18FDB4AA38}" srcId="{051B3157-FCC9-4C5E-A6B6-31CDE1CFF45F}" destId="{683A82A3-2961-4A60-92A8-354EB194C844}" srcOrd="3" destOrd="0" parTransId="{72ADF6B4-5DAD-4AE1-AE0B-D72D371B83FB}" sibTransId="{74F573C0-CB6F-40A9-A820-4B133739AB87}"/>
    <dgm:cxn modelId="{67A30323-608C-4B21-AA02-143C53FE7338}" type="presParOf" srcId="{8C3A6141-D421-4F8F-B56F-9125DD8F534D}" destId="{E3CCE722-D99B-432D-A28F-5DF7B3966B16}" srcOrd="0" destOrd="0" presId="urn:microsoft.com/office/officeart/2005/8/layout/vList6"/>
    <dgm:cxn modelId="{40E60DDF-911B-40BB-96D1-E7BE3FF5A3FD}" type="presParOf" srcId="{E3CCE722-D99B-432D-A28F-5DF7B3966B16}" destId="{3322FBA6-2A63-4078-9D8A-85E2A6837C47}" srcOrd="0" destOrd="0" presId="urn:microsoft.com/office/officeart/2005/8/layout/vList6"/>
    <dgm:cxn modelId="{425A65CA-7CC2-4859-8416-F3BF91FDE5EE}" type="presParOf" srcId="{E3CCE722-D99B-432D-A28F-5DF7B3966B16}" destId="{EDC06354-3CA7-4A07-B8B7-5EAC43AF4C14}" srcOrd="1" destOrd="0" presId="urn:microsoft.com/office/officeart/2005/8/layout/vList6"/>
    <dgm:cxn modelId="{53DC73EB-A925-403C-A822-A69FBD7CD72A}" type="presParOf" srcId="{8C3A6141-D421-4F8F-B56F-9125DD8F534D}" destId="{CBAA093B-0DAF-45FF-9FBD-83804B9794B0}" srcOrd="1" destOrd="0" presId="urn:microsoft.com/office/officeart/2005/8/layout/vList6"/>
    <dgm:cxn modelId="{58B299F5-2E88-459B-952B-B2A6ACCF4264}" type="presParOf" srcId="{8C3A6141-D421-4F8F-B56F-9125DD8F534D}" destId="{426AF545-239E-493A-B2A4-C8E96FFD2B86}" srcOrd="2" destOrd="0" presId="urn:microsoft.com/office/officeart/2005/8/layout/vList6"/>
    <dgm:cxn modelId="{05D4092E-926E-4129-A72B-854A76FEBBFB}" type="presParOf" srcId="{426AF545-239E-493A-B2A4-C8E96FFD2B86}" destId="{F8A31D3F-01F8-4A2B-870E-E293EDDA59E7}" srcOrd="0" destOrd="0" presId="urn:microsoft.com/office/officeart/2005/8/layout/vList6"/>
    <dgm:cxn modelId="{5D089710-CFF9-4FB2-8C87-4AAB70AE7896}" type="presParOf" srcId="{426AF545-239E-493A-B2A4-C8E96FFD2B86}" destId="{3D7EB52D-C1F7-4938-89E8-96D9323C36D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C7EC15-B31D-4753-B940-D5FC227683D6}" type="doc">
      <dgm:prSet loTypeId="urn:microsoft.com/office/officeart/2005/8/layout/target2" loCatId="relationship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C2C3F374-769A-43F4-BF38-8B4DC260C82F}">
      <dgm:prSet phldrT="[Texto]"/>
      <dgm:spPr/>
      <dgm:t>
        <a:bodyPr/>
        <a:lstStyle/>
        <a:p>
          <a:r>
            <a:rPr lang="pt-BR" b="1" dirty="0" smtClean="0">
              <a:latin typeface="Viner Hand ITC" panose="03070502030502020203" pitchFamily="66" charset="0"/>
            </a:rPr>
            <a:t>Inovação</a:t>
          </a:r>
          <a:endParaRPr lang="pt-BR" b="1" dirty="0">
            <a:latin typeface="Viner Hand ITC" panose="03070502030502020203" pitchFamily="66" charset="0"/>
          </a:endParaRPr>
        </a:p>
      </dgm:t>
    </dgm:pt>
    <dgm:pt modelId="{1315F377-747B-4DF6-83CA-5D03842DA9A7}" type="parTrans" cxnId="{8568E3FE-828B-424D-AF6A-1DB20F53C484}">
      <dgm:prSet/>
      <dgm:spPr/>
      <dgm:t>
        <a:bodyPr/>
        <a:lstStyle/>
        <a:p>
          <a:endParaRPr lang="pt-BR"/>
        </a:p>
      </dgm:t>
    </dgm:pt>
    <dgm:pt modelId="{39DAB65E-08E7-4060-80B9-23D6DE61CB53}" type="sibTrans" cxnId="{8568E3FE-828B-424D-AF6A-1DB20F53C484}">
      <dgm:prSet/>
      <dgm:spPr/>
      <dgm:t>
        <a:bodyPr/>
        <a:lstStyle/>
        <a:p>
          <a:endParaRPr lang="pt-BR"/>
        </a:p>
      </dgm:t>
    </dgm:pt>
    <dgm:pt modelId="{22951076-63D9-42B6-B057-8AB44FFEEEF8}">
      <dgm:prSet phldrT="[Texto]"/>
      <dgm:spPr/>
      <dgm:t>
        <a:bodyPr/>
        <a:lstStyle/>
        <a:p>
          <a:r>
            <a:rPr lang="pt-BR" b="1" dirty="0" smtClean="0">
              <a:latin typeface="Viner Hand ITC" panose="03070502030502020203" pitchFamily="66" charset="0"/>
            </a:rPr>
            <a:t>Tangível</a:t>
          </a:r>
          <a:endParaRPr lang="pt-BR" b="1" dirty="0">
            <a:latin typeface="Viner Hand ITC" panose="03070502030502020203" pitchFamily="66" charset="0"/>
          </a:endParaRPr>
        </a:p>
      </dgm:t>
    </dgm:pt>
    <dgm:pt modelId="{287E2C44-39A4-4FBD-8C4F-EB4ACFEE1A56}" type="parTrans" cxnId="{D575EBA3-DEAE-484C-ACC3-07D05497EEC8}">
      <dgm:prSet/>
      <dgm:spPr/>
      <dgm:t>
        <a:bodyPr/>
        <a:lstStyle/>
        <a:p>
          <a:endParaRPr lang="pt-BR"/>
        </a:p>
      </dgm:t>
    </dgm:pt>
    <dgm:pt modelId="{35C052D3-BEDF-4099-AAA2-7365759E500B}" type="sibTrans" cxnId="{D575EBA3-DEAE-484C-ACC3-07D05497EEC8}">
      <dgm:prSet/>
      <dgm:spPr/>
      <dgm:t>
        <a:bodyPr/>
        <a:lstStyle/>
        <a:p>
          <a:endParaRPr lang="pt-BR"/>
        </a:p>
      </dgm:t>
    </dgm:pt>
    <dgm:pt modelId="{2C1A69E5-1C80-4039-95DD-96C963DA41C5}">
      <dgm:prSet phldrT="[Texto]"/>
      <dgm:spPr/>
      <dgm:t>
        <a:bodyPr/>
        <a:lstStyle/>
        <a:p>
          <a:r>
            <a:rPr lang="pt-BR" b="1" dirty="0" smtClean="0">
              <a:latin typeface="Viner Hand ITC" panose="03070502030502020203" pitchFamily="66" charset="0"/>
            </a:rPr>
            <a:t>Intangível</a:t>
          </a:r>
          <a:endParaRPr lang="pt-BR" b="1" dirty="0">
            <a:latin typeface="Viner Hand ITC" panose="03070502030502020203" pitchFamily="66" charset="0"/>
          </a:endParaRPr>
        </a:p>
      </dgm:t>
    </dgm:pt>
    <dgm:pt modelId="{20935F7B-E5D6-403D-BC18-10D461A7DBA3}" type="parTrans" cxnId="{FD4502F9-41C2-4466-9700-5CA72C4F3422}">
      <dgm:prSet/>
      <dgm:spPr/>
      <dgm:t>
        <a:bodyPr/>
        <a:lstStyle/>
        <a:p>
          <a:endParaRPr lang="pt-BR"/>
        </a:p>
      </dgm:t>
    </dgm:pt>
    <dgm:pt modelId="{3C7DBEB9-906C-4052-B391-20D43B280CB2}" type="sibTrans" cxnId="{FD4502F9-41C2-4466-9700-5CA72C4F3422}">
      <dgm:prSet/>
      <dgm:spPr/>
      <dgm:t>
        <a:bodyPr/>
        <a:lstStyle/>
        <a:p>
          <a:endParaRPr lang="pt-BR"/>
        </a:p>
      </dgm:t>
    </dgm:pt>
    <dgm:pt modelId="{45271F1E-E0CC-4148-AB96-5671407D2F2C}">
      <dgm:prSet phldrT="[Texto]"/>
      <dgm:spPr/>
      <dgm:t>
        <a:bodyPr/>
        <a:lstStyle/>
        <a:p>
          <a:r>
            <a:rPr lang="pt-BR" b="1" dirty="0" smtClean="0">
              <a:latin typeface="Viner Hand ITC" panose="03070502030502020203" pitchFamily="66" charset="0"/>
            </a:rPr>
            <a:t>Inovação</a:t>
          </a:r>
          <a:endParaRPr lang="pt-BR" b="1" dirty="0">
            <a:latin typeface="Viner Hand ITC" panose="03070502030502020203" pitchFamily="66" charset="0"/>
          </a:endParaRPr>
        </a:p>
      </dgm:t>
    </dgm:pt>
    <dgm:pt modelId="{B860E65D-45AB-4B62-B823-625EEE25A6A5}" type="parTrans" cxnId="{C338B542-F60B-46B8-B916-B3715004FD91}">
      <dgm:prSet/>
      <dgm:spPr/>
      <dgm:t>
        <a:bodyPr/>
        <a:lstStyle/>
        <a:p>
          <a:endParaRPr lang="pt-BR"/>
        </a:p>
      </dgm:t>
    </dgm:pt>
    <dgm:pt modelId="{36BD146B-2650-4C0E-8A77-C73BDAAAED2C}" type="sibTrans" cxnId="{C338B542-F60B-46B8-B916-B3715004FD91}">
      <dgm:prSet/>
      <dgm:spPr/>
      <dgm:t>
        <a:bodyPr/>
        <a:lstStyle/>
        <a:p>
          <a:endParaRPr lang="pt-BR"/>
        </a:p>
      </dgm:t>
    </dgm:pt>
    <dgm:pt modelId="{53AF4BDA-451B-4382-A2F4-B6E3BB3669A3}">
      <dgm:prSet phldrT="[Texto]"/>
      <dgm:spPr/>
      <dgm:t>
        <a:bodyPr/>
        <a:lstStyle/>
        <a:p>
          <a:r>
            <a:rPr lang="pt-BR" b="1" dirty="0" smtClean="0">
              <a:latin typeface="Viner Hand ITC" panose="03070502030502020203" pitchFamily="66" charset="0"/>
            </a:rPr>
            <a:t>Planejado</a:t>
          </a:r>
          <a:endParaRPr lang="pt-BR" b="1" dirty="0">
            <a:latin typeface="Viner Hand ITC" panose="03070502030502020203" pitchFamily="66" charset="0"/>
          </a:endParaRPr>
        </a:p>
      </dgm:t>
    </dgm:pt>
    <dgm:pt modelId="{F0D9B33C-E622-4A10-A877-C2903DB3451F}" type="parTrans" cxnId="{98BC43DA-E2E1-4845-BE64-4B057ECB6E7B}">
      <dgm:prSet/>
      <dgm:spPr/>
      <dgm:t>
        <a:bodyPr/>
        <a:lstStyle/>
        <a:p>
          <a:endParaRPr lang="pt-BR"/>
        </a:p>
      </dgm:t>
    </dgm:pt>
    <dgm:pt modelId="{1030A0D0-518E-480E-9F42-3CB1BDB7F5BA}" type="sibTrans" cxnId="{98BC43DA-E2E1-4845-BE64-4B057ECB6E7B}">
      <dgm:prSet/>
      <dgm:spPr/>
      <dgm:t>
        <a:bodyPr/>
        <a:lstStyle/>
        <a:p>
          <a:endParaRPr lang="pt-BR"/>
        </a:p>
      </dgm:t>
    </dgm:pt>
    <dgm:pt modelId="{09A4C1BB-FFAD-4A32-A9EE-7029B5914936}">
      <dgm:prSet phldrT="[Texto]"/>
      <dgm:spPr/>
      <dgm:t>
        <a:bodyPr/>
        <a:lstStyle/>
        <a:p>
          <a:r>
            <a:rPr lang="pt-BR" b="1" dirty="0" smtClean="0">
              <a:latin typeface="Viner Hand ITC" panose="03070502030502020203" pitchFamily="66" charset="0"/>
            </a:rPr>
            <a:t>Por acaso</a:t>
          </a:r>
          <a:endParaRPr lang="pt-BR" b="1" dirty="0">
            <a:latin typeface="Viner Hand ITC" panose="03070502030502020203" pitchFamily="66" charset="0"/>
          </a:endParaRPr>
        </a:p>
      </dgm:t>
    </dgm:pt>
    <dgm:pt modelId="{F95CA048-D16E-4FD2-A7C2-9BC62248E1B5}" type="parTrans" cxnId="{83D11822-B296-48EA-8D8A-B068DD1483A0}">
      <dgm:prSet/>
      <dgm:spPr/>
      <dgm:t>
        <a:bodyPr/>
        <a:lstStyle/>
        <a:p>
          <a:endParaRPr lang="pt-BR"/>
        </a:p>
      </dgm:t>
    </dgm:pt>
    <dgm:pt modelId="{45B346E3-1536-4002-8A4F-A00E7FD1A0D6}" type="sibTrans" cxnId="{83D11822-B296-48EA-8D8A-B068DD1483A0}">
      <dgm:prSet/>
      <dgm:spPr/>
      <dgm:t>
        <a:bodyPr/>
        <a:lstStyle/>
        <a:p>
          <a:endParaRPr lang="pt-BR"/>
        </a:p>
      </dgm:t>
    </dgm:pt>
    <dgm:pt modelId="{16E8D7A1-EBE1-4CD4-BB35-001B10857A51}">
      <dgm:prSet phldrT="[Texto]"/>
      <dgm:spPr/>
      <dgm:t>
        <a:bodyPr/>
        <a:lstStyle/>
        <a:p>
          <a:r>
            <a:rPr lang="pt-BR" b="1" dirty="0" smtClean="0">
              <a:latin typeface="Viner Hand ITC" panose="03070502030502020203" pitchFamily="66" charset="0"/>
            </a:rPr>
            <a:t>Inovação</a:t>
          </a:r>
          <a:endParaRPr lang="pt-BR" b="1" dirty="0">
            <a:latin typeface="Viner Hand ITC" panose="03070502030502020203" pitchFamily="66" charset="0"/>
          </a:endParaRPr>
        </a:p>
      </dgm:t>
    </dgm:pt>
    <dgm:pt modelId="{4A383C14-C126-48E9-979F-585657B68501}" type="parTrans" cxnId="{B4202ECF-6DE9-473B-92BB-EA6BE210A5DF}">
      <dgm:prSet/>
      <dgm:spPr/>
      <dgm:t>
        <a:bodyPr/>
        <a:lstStyle/>
        <a:p>
          <a:endParaRPr lang="pt-BR"/>
        </a:p>
      </dgm:t>
    </dgm:pt>
    <dgm:pt modelId="{95A041CD-6B28-4F7C-8784-FB216B26E00D}" type="sibTrans" cxnId="{B4202ECF-6DE9-473B-92BB-EA6BE210A5DF}">
      <dgm:prSet/>
      <dgm:spPr/>
      <dgm:t>
        <a:bodyPr/>
        <a:lstStyle/>
        <a:p>
          <a:endParaRPr lang="pt-BR"/>
        </a:p>
      </dgm:t>
    </dgm:pt>
    <dgm:pt modelId="{85C52477-8F39-437D-9F5B-3D22A2D29234}">
      <dgm:prSet phldrT="[Texto]"/>
      <dgm:spPr/>
      <dgm:t>
        <a:bodyPr/>
        <a:lstStyle/>
        <a:p>
          <a:r>
            <a:rPr lang="pt-BR" b="1" dirty="0" smtClean="0">
              <a:latin typeface="Viner Hand ITC" panose="03070502030502020203" pitchFamily="66" charset="0"/>
            </a:rPr>
            <a:t>Invenção</a:t>
          </a:r>
        </a:p>
        <a:p>
          <a:r>
            <a:rPr lang="pt-BR" b="1" dirty="0" smtClean="0">
              <a:latin typeface="Viner Hand ITC" panose="03070502030502020203" pitchFamily="66" charset="0"/>
            </a:rPr>
            <a:t>Descobrimento</a:t>
          </a:r>
          <a:endParaRPr lang="pt-BR" b="1" dirty="0">
            <a:latin typeface="Viner Hand ITC" panose="03070502030502020203" pitchFamily="66" charset="0"/>
          </a:endParaRPr>
        </a:p>
      </dgm:t>
    </dgm:pt>
    <dgm:pt modelId="{FE75D802-B533-4E03-BF87-330D67B7A51C}" type="parTrans" cxnId="{4BC2FA4E-5AA6-40FC-B364-B777A8940684}">
      <dgm:prSet/>
      <dgm:spPr/>
      <dgm:t>
        <a:bodyPr/>
        <a:lstStyle/>
        <a:p>
          <a:endParaRPr lang="pt-BR"/>
        </a:p>
      </dgm:t>
    </dgm:pt>
    <dgm:pt modelId="{E4EACB9D-4E1B-457A-908E-671692E20B77}" type="sibTrans" cxnId="{4BC2FA4E-5AA6-40FC-B364-B777A8940684}">
      <dgm:prSet/>
      <dgm:spPr/>
      <dgm:t>
        <a:bodyPr/>
        <a:lstStyle/>
        <a:p>
          <a:endParaRPr lang="pt-BR"/>
        </a:p>
      </dgm:t>
    </dgm:pt>
    <dgm:pt modelId="{F2757096-4219-49D8-877E-193C13C35636}">
      <dgm:prSet phldrT="[Texto]"/>
      <dgm:spPr/>
      <dgm:t>
        <a:bodyPr/>
        <a:lstStyle/>
        <a:p>
          <a:r>
            <a:rPr lang="pt-BR" b="1" dirty="0" smtClean="0">
              <a:latin typeface="Viner Hand ITC" panose="03070502030502020203" pitchFamily="66" charset="0"/>
            </a:rPr>
            <a:t>Ideia</a:t>
          </a:r>
          <a:endParaRPr lang="pt-BR" b="1" dirty="0">
            <a:latin typeface="Viner Hand ITC" panose="03070502030502020203" pitchFamily="66" charset="0"/>
          </a:endParaRPr>
        </a:p>
      </dgm:t>
    </dgm:pt>
    <dgm:pt modelId="{215A184B-925B-4FF7-943C-BBC62FD03F42}" type="parTrans" cxnId="{707447BE-FD44-45F3-9986-DE1E0DAD8457}">
      <dgm:prSet/>
      <dgm:spPr/>
      <dgm:t>
        <a:bodyPr/>
        <a:lstStyle/>
        <a:p>
          <a:endParaRPr lang="pt-BR"/>
        </a:p>
      </dgm:t>
    </dgm:pt>
    <dgm:pt modelId="{1E348B55-A213-42C1-B54A-DDF84D360206}" type="sibTrans" cxnId="{707447BE-FD44-45F3-9986-DE1E0DAD8457}">
      <dgm:prSet/>
      <dgm:spPr/>
      <dgm:t>
        <a:bodyPr/>
        <a:lstStyle/>
        <a:p>
          <a:endParaRPr lang="pt-BR"/>
        </a:p>
      </dgm:t>
    </dgm:pt>
    <dgm:pt modelId="{6005EE00-BEE0-45CC-8B2E-D83DD4F620B4}" type="pres">
      <dgm:prSet presAssocID="{28C7EC15-B31D-4753-B940-D5FC227683D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927CBF31-AD40-4A91-A2A0-8D1876B646BB}" type="pres">
      <dgm:prSet presAssocID="{28C7EC15-B31D-4753-B940-D5FC227683D6}" presName="outerBox" presStyleCnt="0"/>
      <dgm:spPr/>
      <dgm:t>
        <a:bodyPr/>
        <a:lstStyle/>
        <a:p>
          <a:endParaRPr lang="pt-BR"/>
        </a:p>
      </dgm:t>
    </dgm:pt>
    <dgm:pt modelId="{B92104CF-E81B-4B76-8764-AEB23162FBEE}" type="pres">
      <dgm:prSet presAssocID="{28C7EC15-B31D-4753-B940-D5FC227683D6}" presName="outerBoxParent" presStyleLbl="node1" presStyleIdx="0" presStyleCnt="3"/>
      <dgm:spPr/>
      <dgm:t>
        <a:bodyPr/>
        <a:lstStyle/>
        <a:p>
          <a:endParaRPr lang="pt-BR"/>
        </a:p>
      </dgm:t>
    </dgm:pt>
    <dgm:pt modelId="{D0567959-FD28-4444-94F6-93655292830F}" type="pres">
      <dgm:prSet presAssocID="{28C7EC15-B31D-4753-B940-D5FC227683D6}" presName="outerBoxChildren" presStyleCnt="0"/>
      <dgm:spPr/>
      <dgm:t>
        <a:bodyPr/>
        <a:lstStyle/>
        <a:p>
          <a:endParaRPr lang="pt-BR"/>
        </a:p>
      </dgm:t>
    </dgm:pt>
    <dgm:pt modelId="{A58AE1A6-71A6-49D7-BA36-D25CAE693B56}" type="pres">
      <dgm:prSet presAssocID="{22951076-63D9-42B6-B057-8AB44FFEEEF8}" presName="oChild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48006A-A17F-44D3-8AAD-E60EF6FD3EA1}" type="pres">
      <dgm:prSet presAssocID="{35C052D3-BEDF-4099-AAA2-7365759E500B}" presName="outerSibTrans" presStyleCnt="0"/>
      <dgm:spPr/>
      <dgm:t>
        <a:bodyPr/>
        <a:lstStyle/>
        <a:p>
          <a:endParaRPr lang="pt-BR"/>
        </a:p>
      </dgm:t>
    </dgm:pt>
    <dgm:pt modelId="{6F67CAA2-37EC-4C95-AA79-2FB473A839AF}" type="pres">
      <dgm:prSet presAssocID="{2C1A69E5-1C80-4039-95DD-96C963DA41C5}" presName="oChild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4631C8-A674-4EC5-AF6A-DB7442D9D311}" type="pres">
      <dgm:prSet presAssocID="{28C7EC15-B31D-4753-B940-D5FC227683D6}" presName="middleBox" presStyleCnt="0"/>
      <dgm:spPr/>
      <dgm:t>
        <a:bodyPr/>
        <a:lstStyle/>
        <a:p>
          <a:endParaRPr lang="pt-BR"/>
        </a:p>
      </dgm:t>
    </dgm:pt>
    <dgm:pt modelId="{BD886558-3166-42C8-BB6B-56942561CBC5}" type="pres">
      <dgm:prSet presAssocID="{28C7EC15-B31D-4753-B940-D5FC227683D6}" presName="middleBoxParent" presStyleLbl="node1" presStyleIdx="1" presStyleCnt="3"/>
      <dgm:spPr/>
      <dgm:t>
        <a:bodyPr/>
        <a:lstStyle/>
        <a:p>
          <a:endParaRPr lang="pt-BR"/>
        </a:p>
      </dgm:t>
    </dgm:pt>
    <dgm:pt modelId="{5AC3B003-7CF0-424E-9F86-2C7F9F94D16F}" type="pres">
      <dgm:prSet presAssocID="{28C7EC15-B31D-4753-B940-D5FC227683D6}" presName="middleBoxChildren" presStyleCnt="0"/>
      <dgm:spPr/>
      <dgm:t>
        <a:bodyPr/>
        <a:lstStyle/>
        <a:p>
          <a:endParaRPr lang="pt-BR"/>
        </a:p>
      </dgm:t>
    </dgm:pt>
    <dgm:pt modelId="{B5B046B3-2242-42F6-9F27-8C30916EF679}" type="pres">
      <dgm:prSet presAssocID="{53AF4BDA-451B-4382-A2F4-B6E3BB3669A3}" presName="mChild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C9AE87-CB9B-4F0F-9EE0-988F658DEB0F}" type="pres">
      <dgm:prSet presAssocID="{1030A0D0-518E-480E-9F42-3CB1BDB7F5BA}" presName="middleSibTrans" presStyleCnt="0"/>
      <dgm:spPr/>
      <dgm:t>
        <a:bodyPr/>
        <a:lstStyle/>
        <a:p>
          <a:endParaRPr lang="pt-BR"/>
        </a:p>
      </dgm:t>
    </dgm:pt>
    <dgm:pt modelId="{02C96B83-78EB-4C83-9D3B-5471BAF4850E}" type="pres">
      <dgm:prSet presAssocID="{09A4C1BB-FFAD-4A32-A9EE-7029B5914936}" presName="mChild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7ADCA5-9753-4685-B4EB-AAB79F6A7954}" type="pres">
      <dgm:prSet presAssocID="{28C7EC15-B31D-4753-B940-D5FC227683D6}" presName="centerBox" presStyleCnt="0"/>
      <dgm:spPr/>
      <dgm:t>
        <a:bodyPr/>
        <a:lstStyle/>
        <a:p>
          <a:endParaRPr lang="pt-BR"/>
        </a:p>
      </dgm:t>
    </dgm:pt>
    <dgm:pt modelId="{57ECADE1-CE99-4162-A90D-1FC457DD033D}" type="pres">
      <dgm:prSet presAssocID="{28C7EC15-B31D-4753-B940-D5FC227683D6}" presName="centerBoxParent" presStyleLbl="node1" presStyleIdx="2" presStyleCnt="3"/>
      <dgm:spPr/>
      <dgm:t>
        <a:bodyPr/>
        <a:lstStyle/>
        <a:p>
          <a:endParaRPr lang="pt-BR"/>
        </a:p>
      </dgm:t>
    </dgm:pt>
    <dgm:pt modelId="{45914323-B0E2-40EC-B498-72FB930FEB9F}" type="pres">
      <dgm:prSet presAssocID="{28C7EC15-B31D-4753-B940-D5FC227683D6}" presName="centerBoxChildren" presStyleCnt="0"/>
      <dgm:spPr/>
      <dgm:t>
        <a:bodyPr/>
        <a:lstStyle/>
        <a:p>
          <a:endParaRPr lang="pt-BR"/>
        </a:p>
      </dgm:t>
    </dgm:pt>
    <dgm:pt modelId="{F3D2D57F-BC40-4CD7-8283-E31EAE6EEF9F}" type="pres">
      <dgm:prSet presAssocID="{85C52477-8F39-437D-9F5B-3D22A2D29234}" presName="cChild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A3466A-C5CC-4AE4-B650-F1393B639752}" type="pres">
      <dgm:prSet presAssocID="{E4EACB9D-4E1B-457A-908E-671692E20B77}" presName="centerSibTrans" presStyleCnt="0"/>
      <dgm:spPr/>
      <dgm:t>
        <a:bodyPr/>
        <a:lstStyle/>
        <a:p>
          <a:endParaRPr lang="pt-BR"/>
        </a:p>
      </dgm:t>
    </dgm:pt>
    <dgm:pt modelId="{0E1E5228-216F-4089-B338-5A7AD57017E2}" type="pres">
      <dgm:prSet presAssocID="{F2757096-4219-49D8-877E-193C13C35636}" presName="cChild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3D11822-B296-48EA-8D8A-B068DD1483A0}" srcId="{45271F1E-E0CC-4148-AB96-5671407D2F2C}" destId="{09A4C1BB-FFAD-4A32-A9EE-7029B5914936}" srcOrd="1" destOrd="0" parTransId="{F95CA048-D16E-4FD2-A7C2-9BC62248E1B5}" sibTransId="{45B346E3-1536-4002-8A4F-A00E7FD1A0D6}"/>
    <dgm:cxn modelId="{B4202ECF-6DE9-473B-92BB-EA6BE210A5DF}" srcId="{28C7EC15-B31D-4753-B940-D5FC227683D6}" destId="{16E8D7A1-EBE1-4CD4-BB35-001B10857A51}" srcOrd="2" destOrd="0" parTransId="{4A383C14-C126-48E9-979F-585657B68501}" sibTransId="{95A041CD-6B28-4F7C-8784-FB216B26E00D}"/>
    <dgm:cxn modelId="{F384BAEB-F8E1-48CF-89CA-C049DC0D3B42}" type="presOf" srcId="{2C1A69E5-1C80-4039-95DD-96C963DA41C5}" destId="{6F67CAA2-37EC-4C95-AA79-2FB473A839AF}" srcOrd="0" destOrd="0" presId="urn:microsoft.com/office/officeart/2005/8/layout/target2"/>
    <dgm:cxn modelId="{D575EBA3-DEAE-484C-ACC3-07D05497EEC8}" srcId="{C2C3F374-769A-43F4-BF38-8B4DC260C82F}" destId="{22951076-63D9-42B6-B057-8AB44FFEEEF8}" srcOrd="0" destOrd="0" parTransId="{287E2C44-39A4-4FBD-8C4F-EB4ACFEE1A56}" sibTransId="{35C052D3-BEDF-4099-AAA2-7365759E500B}"/>
    <dgm:cxn modelId="{707447BE-FD44-45F3-9986-DE1E0DAD8457}" srcId="{16E8D7A1-EBE1-4CD4-BB35-001B10857A51}" destId="{F2757096-4219-49D8-877E-193C13C35636}" srcOrd="1" destOrd="0" parTransId="{215A184B-925B-4FF7-943C-BBC62FD03F42}" sibTransId="{1E348B55-A213-42C1-B54A-DDF84D360206}"/>
    <dgm:cxn modelId="{B647FD6F-C10D-4103-ADBF-91118D076F72}" type="presOf" srcId="{53AF4BDA-451B-4382-A2F4-B6E3BB3669A3}" destId="{B5B046B3-2242-42F6-9F27-8C30916EF679}" srcOrd="0" destOrd="0" presId="urn:microsoft.com/office/officeart/2005/8/layout/target2"/>
    <dgm:cxn modelId="{5318EB0A-B012-439D-8E88-25BB2B8BD8C9}" type="presOf" srcId="{C2C3F374-769A-43F4-BF38-8B4DC260C82F}" destId="{B92104CF-E81B-4B76-8764-AEB23162FBEE}" srcOrd="0" destOrd="0" presId="urn:microsoft.com/office/officeart/2005/8/layout/target2"/>
    <dgm:cxn modelId="{CC3B590D-8FEB-442D-AF4E-182046F7651A}" type="presOf" srcId="{28C7EC15-B31D-4753-B940-D5FC227683D6}" destId="{6005EE00-BEE0-45CC-8B2E-D83DD4F620B4}" srcOrd="0" destOrd="0" presId="urn:microsoft.com/office/officeart/2005/8/layout/target2"/>
    <dgm:cxn modelId="{98BC43DA-E2E1-4845-BE64-4B057ECB6E7B}" srcId="{45271F1E-E0CC-4148-AB96-5671407D2F2C}" destId="{53AF4BDA-451B-4382-A2F4-B6E3BB3669A3}" srcOrd="0" destOrd="0" parTransId="{F0D9B33C-E622-4A10-A877-C2903DB3451F}" sibTransId="{1030A0D0-518E-480E-9F42-3CB1BDB7F5BA}"/>
    <dgm:cxn modelId="{7E8E2DAB-B289-497F-97F8-31DC1FD42816}" type="presOf" srcId="{22951076-63D9-42B6-B057-8AB44FFEEEF8}" destId="{A58AE1A6-71A6-49D7-BA36-D25CAE693B56}" srcOrd="0" destOrd="0" presId="urn:microsoft.com/office/officeart/2005/8/layout/target2"/>
    <dgm:cxn modelId="{BC88A4EF-CB5F-4C2E-98F8-B4F174FDF559}" type="presOf" srcId="{F2757096-4219-49D8-877E-193C13C35636}" destId="{0E1E5228-216F-4089-B338-5A7AD57017E2}" srcOrd="0" destOrd="0" presId="urn:microsoft.com/office/officeart/2005/8/layout/target2"/>
    <dgm:cxn modelId="{8DD208B9-5B72-4AE9-814C-D4BDCA0920D5}" type="presOf" srcId="{16E8D7A1-EBE1-4CD4-BB35-001B10857A51}" destId="{57ECADE1-CE99-4162-A90D-1FC457DD033D}" srcOrd="0" destOrd="0" presId="urn:microsoft.com/office/officeart/2005/8/layout/target2"/>
    <dgm:cxn modelId="{8568E3FE-828B-424D-AF6A-1DB20F53C484}" srcId="{28C7EC15-B31D-4753-B940-D5FC227683D6}" destId="{C2C3F374-769A-43F4-BF38-8B4DC260C82F}" srcOrd="0" destOrd="0" parTransId="{1315F377-747B-4DF6-83CA-5D03842DA9A7}" sibTransId="{39DAB65E-08E7-4060-80B9-23D6DE61CB53}"/>
    <dgm:cxn modelId="{FD4502F9-41C2-4466-9700-5CA72C4F3422}" srcId="{C2C3F374-769A-43F4-BF38-8B4DC260C82F}" destId="{2C1A69E5-1C80-4039-95DD-96C963DA41C5}" srcOrd="1" destOrd="0" parTransId="{20935F7B-E5D6-403D-BC18-10D461A7DBA3}" sibTransId="{3C7DBEB9-906C-4052-B391-20D43B280CB2}"/>
    <dgm:cxn modelId="{A2CC6837-8289-4D11-AB7F-E8CF18C133A8}" type="presOf" srcId="{85C52477-8F39-437D-9F5B-3D22A2D29234}" destId="{F3D2D57F-BC40-4CD7-8283-E31EAE6EEF9F}" srcOrd="0" destOrd="0" presId="urn:microsoft.com/office/officeart/2005/8/layout/target2"/>
    <dgm:cxn modelId="{4BC2FA4E-5AA6-40FC-B364-B777A8940684}" srcId="{16E8D7A1-EBE1-4CD4-BB35-001B10857A51}" destId="{85C52477-8F39-437D-9F5B-3D22A2D29234}" srcOrd="0" destOrd="0" parTransId="{FE75D802-B533-4E03-BF87-330D67B7A51C}" sibTransId="{E4EACB9D-4E1B-457A-908E-671692E20B77}"/>
    <dgm:cxn modelId="{7C613A6F-510A-425C-888E-99B9D3B90F27}" type="presOf" srcId="{09A4C1BB-FFAD-4A32-A9EE-7029B5914936}" destId="{02C96B83-78EB-4C83-9D3B-5471BAF4850E}" srcOrd="0" destOrd="0" presId="urn:microsoft.com/office/officeart/2005/8/layout/target2"/>
    <dgm:cxn modelId="{C338B542-F60B-46B8-B916-B3715004FD91}" srcId="{28C7EC15-B31D-4753-B940-D5FC227683D6}" destId="{45271F1E-E0CC-4148-AB96-5671407D2F2C}" srcOrd="1" destOrd="0" parTransId="{B860E65D-45AB-4B62-B823-625EEE25A6A5}" sibTransId="{36BD146B-2650-4C0E-8A77-C73BDAAAED2C}"/>
    <dgm:cxn modelId="{4281C503-AD95-476A-A379-954EBC5A2950}" type="presOf" srcId="{45271F1E-E0CC-4148-AB96-5671407D2F2C}" destId="{BD886558-3166-42C8-BB6B-56942561CBC5}" srcOrd="0" destOrd="0" presId="urn:microsoft.com/office/officeart/2005/8/layout/target2"/>
    <dgm:cxn modelId="{B8FD0189-7BE9-4EE4-8CDC-F4C7A26CBFBF}" type="presParOf" srcId="{6005EE00-BEE0-45CC-8B2E-D83DD4F620B4}" destId="{927CBF31-AD40-4A91-A2A0-8D1876B646BB}" srcOrd="0" destOrd="0" presId="urn:microsoft.com/office/officeart/2005/8/layout/target2"/>
    <dgm:cxn modelId="{EFAF3D34-B3D0-49E3-9DB0-1E06B2F650A2}" type="presParOf" srcId="{927CBF31-AD40-4A91-A2A0-8D1876B646BB}" destId="{B92104CF-E81B-4B76-8764-AEB23162FBEE}" srcOrd="0" destOrd="0" presId="urn:microsoft.com/office/officeart/2005/8/layout/target2"/>
    <dgm:cxn modelId="{E4C889B0-4BAE-4928-B21E-EECF50D13B4B}" type="presParOf" srcId="{927CBF31-AD40-4A91-A2A0-8D1876B646BB}" destId="{D0567959-FD28-4444-94F6-93655292830F}" srcOrd="1" destOrd="0" presId="urn:microsoft.com/office/officeart/2005/8/layout/target2"/>
    <dgm:cxn modelId="{48948875-3805-49CF-AF85-49BCE0E5EA2C}" type="presParOf" srcId="{D0567959-FD28-4444-94F6-93655292830F}" destId="{A58AE1A6-71A6-49D7-BA36-D25CAE693B56}" srcOrd="0" destOrd="0" presId="urn:microsoft.com/office/officeart/2005/8/layout/target2"/>
    <dgm:cxn modelId="{8C302245-ADB6-497B-B54F-1936DE38AB3C}" type="presParOf" srcId="{D0567959-FD28-4444-94F6-93655292830F}" destId="{D948006A-A17F-44D3-8AAD-E60EF6FD3EA1}" srcOrd="1" destOrd="0" presId="urn:microsoft.com/office/officeart/2005/8/layout/target2"/>
    <dgm:cxn modelId="{BC59CF44-99EF-4BF8-B211-AA0E5E60023B}" type="presParOf" srcId="{D0567959-FD28-4444-94F6-93655292830F}" destId="{6F67CAA2-37EC-4C95-AA79-2FB473A839AF}" srcOrd="2" destOrd="0" presId="urn:microsoft.com/office/officeart/2005/8/layout/target2"/>
    <dgm:cxn modelId="{737CCC5E-6C8A-4D7A-BA2E-C5E0A9B8DF00}" type="presParOf" srcId="{6005EE00-BEE0-45CC-8B2E-D83DD4F620B4}" destId="{E84631C8-A674-4EC5-AF6A-DB7442D9D311}" srcOrd="1" destOrd="0" presId="urn:microsoft.com/office/officeart/2005/8/layout/target2"/>
    <dgm:cxn modelId="{E75F8D25-9F03-4EE1-84F0-58A95B36E864}" type="presParOf" srcId="{E84631C8-A674-4EC5-AF6A-DB7442D9D311}" destId="{BD886558-3166-42C8-BB6B-56942561CBC5}" srcOrd="0" destOrd="0" presId="urn:microsoft.com/office/officeart/2005/8/layout/target2"/>
    <dgm:cxn modelId="{54C2752F-B2A3-4DC3-91E7-10B9D5CC8BFA}" type="presParOf" srcId="{E84631C8-A674-4EC5-AF6A-DB7442D9D311}" destId="{5AC3B003-7CF0-424E-9F86-2C7F9F94D16F}" srcOrd="1" destOrd="0" presId="urn:microsoft.com/office/officeart/2005/8/layout/target2"/>
    <dgm:cxn modelId="{04F69264-346B-4297-89A9-A566AB805D32}" type="presParOf" srcId="{5AC3B003-7CF0-424E-9F86-2C7F9F94D16F}" destId="{B5B046B3-2242-42F6-9F27-8C30916EF679}" srcOrd="0" destOrd="0" presId="urn:microsoft.com/office/officeart/2005/8/layout/target2"/>
    <dgm:cxn modelId="{29B3B11A-CCBA-4471-900F-3384A4962DCE}" type="presParOf" srcId="{5AC3B003-7CF0-424E-9F86-2C7F9F94D16F}" destId="{B5C9AE87-CB9B-4F0F-9EE0-988F658DEB0F}" srcOrd="1" destOrd="0" presId="urn:microsoft.com/office/officeart/2005/8/layout/target2"/>
    <dgm:cxn modelId="{F38B5C1B-10E0-4448-B780-21EC76AC64C4}" type="presParOf" srcId="{5AC3B003-7CF0-424E-9F86-2C7F9F94D16F}" destId="{02C96B83-78EB-4C83-9D3B-5471BAF4850E}" srcOrd="2" destOrd="0" presId="urn:microsoft.com/office/officeart/2005/8/layout/target2"/>
    <dgm:cxn modelId="{A32F06D8-BB21-4540-A63F-0F25D403683E}" type="presParOf" srcId="{6005EE00-BEE0-45CC-8B2E-D83DD4F620B4}" destId="{BB7ADCA5-9753-4685-B4EB-AAB79F6A7954}" srcOrd="2" destOrd="0" presId="urn:microsoft.com/office/officeart/2005/8/layout/target2"/>
    <dgm:cxn modelId="{4E7CFB3B-4382-47C5-9702-8FA29516A9FA}" type="presParOf" srcId="{BB7ADCA5-9753-4685-B4EB-AAB79F6A7954}" destId="{57ECADE1-CE99-4162-A90D-1FC457DD033D}" srcOrd="0" destOrd="0" presId="urn:microsoft.com/office/officeart/2005/8/layout/target2"/>
    <dgm:cxn modelId="{0E0BBA66-609A-430C-869E-B8344C5ACE61}" type="presParOf" srcId="{BB7ADCA5-9753-4685-B4EB-AAB79F6A7954}" destId="{45914323-B0E2-40EC-B498-72FB930FEB9F}" srcOrd="1" destOrd="0" presId="urn:microsoft.com/office/officeart/2005/8/layout/target2"/>
    <dgm:cxn modelId="{7B54D093-0F8F-4FC7-836E-2F3D464A57F3}" type="presParOf" srcId="{45914323-B0E2-40EC-B498-72FB930FEB9F}" destId="{F3D2D57F-BC40-4CD7-8283-E31EAE6EEF9F}" srcOrd="0" destOrd="0" presId="urn:microsoft.com/office/officeart/2005/8/layout/target2"/>
    <dgm:cxn modelId="{A9F74892-6CFB-420A-8260-D9F7F7432060}" type="presParOf" srcId="{45914323-B0E2-40EC-B498-72FB930FEB9F}" destId="{16A3466A-C5CC-4AE4-B650-F1393B639752}" srcOrd="1" destOrd="0" presId="urn:microsoft.com/office/officeart/2005/8/layout/target2"/>
    <dgm:cxn modelId="{F307A67B-78B4-4C88-8F81-FEBA359F4E76}" type="presParOf" srcId="{45914323-B0E2-40EC-B498-72FB930FEB9F}" destId="{0E1E5228-216F-4089-B338-5A7AD57017E2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49FB23-4F11-4AD4-A4F9-A97215928FD3}" type="doc">
      <dgm:prSet loTypeId="urn:microsoft.com/office/officeart/2005/8/layout/vProcess5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E396E8A7-97AF-4B4F-BDFC-63C15723106F}">
      <dgm:prSet phldrT="[Texto]"/>
      <dgm:spPr/>
      <dgm:t>
        <a:bodyPr/>
        <a:lstStyle/>
        <a:p>
          <a:r>
            <a:rPr lang="pt-BR" b="1" dirty="0" smtClean="0"/>
            <a:t>Inovação é tudo aquilo que chega ao mercado</a:t>
          </a:r>
          <a:endParaRPr lang="pt-BR" b="1" dirty="0"/>
        </a:p>
      </dgm:t>
    </dgm:pt>
    <dgm:pt modelId="{C165F1C7-0BFF-4402-94E1-D724CCFACBF3}" type="parTrans" cxnId="{589907E7-B182-4FD3-BBA1-7D310A2E914B}">
      <dgm:prSet/>
      <dgm:spPr/>
      <dgm:t>
        <a:bodyPr/>
        <a:lstStyle/>
        <a:p>
          <a:endParaRPr lang="pt-BR"/>
        </a:p>
      </dgm:t>
    </dgm:pt>
    <dgm:pt modelId="{DFDB373E-0432-4F3A-B5BC-6E09A3A26C9C}" type="sibTrans" cxnId="{589907E7-B182-4FD3-BBA1-7D310A2E914B}">
      <dgm:prSet/>
      <dgm:spPr/>
      <dgm:t>
        <a:bodyPr/>
        <a:lstStyle/>
        <a:p>
          <a:endParaRPr lang="pt-BR"/>
        </a:p>
      </dgm:t>
    </dgm:pt>
    <dgm:pt modelId="{48CB8F39-AB3B-421F-BE39-9BD507F2F2FB}">
      <dgm:prSet phldrT="[Texto]"/>
      <dgm:spPr/>
      <dgm:t>
        <a:bodyPr/>
        <a:lstStyle/>
        <a:p>
          <a:r>
            <a:rPr lang="pt-BR" b="1" dirty="0" smtClean="0"/>
            <a:t>De forma planejada (ainda que gerada casualmente) </a:t>
          </a:r>
          <a:endParaRPr lang="pt-BR" b="1" dirty="0"/>
        </a:p>
      </dgm:t>
    </dgm:pt>
    <dgm:pt modelId="{BFED4570-7AD2-4336-9A54-765BFE90FE46}" type="parTrans" cxnId="{7F95B141-BC39-491A-A353-8558527F3834}">
      <dgm:prSet/>
      <dgm:spPr/>
      <dgm:t>
        <a:bodyPr/>
        <a:lstStyle/>
        <a:p>
          <a:endParaRPr lang="pt-BR"/>
        </a:p>
      </dgm:t>
    </dgm:pt>
    <dgm:pt modelId="{05632A38-29FB-4FA7-A074-AFB48A514F1C}" type="sibTrans" cxnId="{7F95B141-BC39-491A-A353-8558527F3834}">
      <dgm:prSet/>
      <dgm:spPr/>
      <dgm:t>
        <a:bodyPr/>
        <a:lstStyle/>
        <a:p>
          <a:endParaRPr lang="pt-BR"/>
        </a:p>
      </dgm:t>
    </dgm:pt>
    <dgm:pt modelId="{04040CD3-D82D-454A-A8F7-D3DDB7600B93}">
      <dgm:prSet phldrT="[Texto]"/>
      <dgm:spPr/>
      <dgm:t>
        <a:bodyPr/>
        <a:lstStyle/>
        <a:p>
          <a:r>
            <a:rPr lang="pt-BR" b="1" dirty="0" smtClean="0"/>
            <a:t>E que implica em impactos tangíveis e, sobretudo, em impactos intangíveis sobre a ordem de coisas  até então prevalecente</a:t>
          </a:r>
          <a:endParaRPr lang="pt-BR" b="1" dirty="0"/>
        </a:p>
      </dgm:t>
    </dgm:pt>
    <dgm:pt modelId="{5D04A5D4-4CF7-485F-8D75-686B41928029}" type="parTrans" cxnId="{D831481A-4B3E-40C4-8168-32C8010215FF}">
      <dgm:prSet/>
      <dgm:spPr/>
      <dgm:t>
        <a:bodyPr/>
        <a:lstStyle/>
        <a:p>
          <a:endParaRPr lang="pt-BR"/>
        </a:p>
      </dgm:t>
    </dgm:pt>
    <dgm:pt modelId="{D265B4E8-F586-4BC1-8744-CC3E2FC1165D}" type="sibTrans" cxnId="{D831481A-4B3E-40C4-8168-32C8010215FF}">
      <dgm:prSet/>
      <dgm:spPr/>
      <dgm:t>
        <a:bodyPr/>
        <a:lstStyle/>
        <a:p>
          <a:endParaRPr lang="pt-BR"/>
        </a:p>
      </dgm:t>
    </dgm:pt>
    <dgm:pt modelId="{54A126B2-3EA3-4E77-AD7F-94ED7644B974}">
      <dgm:prSet phldrT="[Texto]"/>
      <dgm:spPr/>
      <dgm:t>
        <a:bodyPr/>
        <a:lstStyle/>
        <a:p>
          <a:r>
            <a:rPr lang="pt-BR" b="1" dirty="0" smtClean="0"/>
            <a:t>Inovação gera novos comportamentos e novas situações: não são apenas mudanças “na curva”; são mudanças “de curvas”</a:t>
          </a:r>
          <a:endParaRPr lang="pt-BR" b="1" dirty="0"/>
        </a:p>
      </dgm:t>
    </dgm:pt>
    <dgm:pt modelId="{B049FDD8-5603-4A00-9449-095DFC9E6578}" type="parTrans" cxnId="{CF36B6D5-A535-4F24-86C1-4B3A1364187D}">
      <dgm:prSet/>
      <dgm:spPr/>
      <dgm:t>
        <a:bodyPr/>
        <a:lstStyle/>
        <a:p>
          <a:endParaRPr lang="pt-BR"/>
        </a:p>
      </dgm:t>
    </dgm:pt>
    <dgm:pt modelId="{08B96F8C-C942-479C-B210-2DD14817B5E2}" type="sibTrans" cxnId="{CF36B6D5-A535-4F24-86C1-4B3A1364187D}">
      <dgm:prSet/>
      <dgm:spPr/>
      <dgm:t>
        <a:bodyPr/>
        <a:lstStyle/>
        <a:p>
          <a:endParaRPr lang="pt-BR"/>
        </a:p>
      </dgm:t>
    </dgm:pt>
    <dgm:pt modelId="{4C8E424D-1363-49C9-8AC4-169E7AED7D9A}" type="pres">
      <dgm:prSet presAssocID="{E749FB23-4F11-4AD4-A4F9-A97215928FD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A6EE84E-E8DE-4D9A-A28B-F9BBC873F910}" type="pres">
      <dgm:prSet presAssocID="{E749FB23-4F11-4AD4-A4F9-A97215928FD3}" presName="dummyMaxCanvas" presStyleCnt="0">
        <dgm:presLayoutVars/>
      </dgm:prSet>
      <dgm:spPr/>
    </dgm:pt>
    <dgm:pt modelId="{AAF95FC9-5DB4-4FC9-B561-C06A4B444456}" type="pres">
      <dgm:prSet presAssocID="{E749FB23-4F11-4AD4-A4F9-A97215928FD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C22734-5867-454B-82ED-AEFE37DA2358}" type="pres">
      <dgm:prSet presAssocID="{E749FB23-4F11-4AD4-A4F9-A97215928FD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36650C-F440-4DE6-8083-E163388B8443}" type="pres">
      <dgm:prSet presAssocID="{E749FB23-4F11-4AD4-A4F9-A97215928FD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C83163-4098-422C-BD7D-9529C2D201D0}" type="pres">
      <dgm:prSet presAssocID="{E749FB23-4F11-4AD4-A4F9-A97215928FD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00DC65-A882-44DC-A911-10FACB31C323}" type="pres">
      <dgm:prSet presAssocID="{E749FB23-4F11-4AD4-A4F9-A97215928FD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4DF4E1-5611-4F16-BAA8-9BED7A76A60F}" type="pres">
      <dgm:prSet presAssocID="{E749FB23-4F11-4AD4-A4F9-A97215928FD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52C18B-F3A7-4806-A4ED-6F99C8DBA64E}" type="pres">
      <dgm:prSet presAssocID="{E749FB23-4F11-4AD4-A4F9-A97215928FD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ABA985-29A0-4545-BED9-25C26989FC95}" type="pres">
      <dgm:prSet presAssocID="{E749FB23-4F11-4AD4-A4F9-A97215928FD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BC8BD7-3545-474A-9041-E157416D37A7}" type="pres">
      <dgm:prSet presAssocID="{E749FB23-4F11-4AD4-A4F9-A97215928FD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98BCDD-6CF8-4698-BA7F-941F2764207E}" type="pres">
      <dgm:prSet presAssocID="{E749FB23-4F11-4AD4-A4F9-A97215928FD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967EAD-3E48-4708-8C09-4B314EB5D2B9}" type="pres">
      <dgm:prSet presAssocID="{E749FB23-4F11-4AD4-A4F9-A97215928FD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F36B6D5-A535-4F24-86C1-4B3A1364187D}" srcId="{E749FB23-4F11-4AD4-A4F9-A97215928FD3}" destId="{54A126B2-3EA3-4E77-AD7F-94ED7644B974}" srcOrd="3" destOrd="0" parTransId="{B049FDD8-5603-4A00-9449-095DFC9E6578}" sibTransId="{08B96F8C-C942-479C-B210-2DD14817B5E2}"/>
    <dgm:cxn modelId="{DFA8C129-1C34-48F9-8DAC-B495E5CC88C1}" type="presOf" srcId="{E396E8A7-97AF-4B4F-BDFC-63C15723106F}" destId="{85ABA985-29A0-4545-BED9-25C26989FC95}" srcOrd="1" destOrd="0" presId="urn:microsoft.com/office/officeart/2005/8/layout/vProcess5"/>
    <dgm:cxn modelId="{5406DF9C-D76D-4ABD-939B-4B28CB474E9E}" type="presOf" srcId="{05632A38-29FB-4FA7-A074-AFB48A514F1C}" destId="{774DF4E1-5611-4F16-BAA8-9BED7A76A60F}" srcOrd="0" destOrd="0" presId="urn:microsoft.com/office/officeart/2005/8/layout/vProcess5"/>
    <dgm:cxn modelId="{809A911A-2CBC-4FC0-BB27-48E9DBC93F45}" type="presOf" srcId="{DFDB373E-0432-4F3A-B5BC-6E09A3A26C9C}" destId="{2E00DC65-A882-44DC-A911-10FACB31C323}" srcOrd="0" destOrd="0" presId="urn:microsoft.com/office/officeart/2005/8/layout/vProcess5"/>
    <dgm:cxn modelId="{968DC2B6-84CE-47C7-8935-E4FD83EB540D}" type="presOf" srcId="{D265B4E8-F586-4BC1-8744-CC3E2FC1165D}" destId="{2252C18B-F3A7-4806-A4ED-6F99C8DBA64E}" srcOrd="0" destOrd="0" presId="urn:microsoft.com/office/officeart/2005/8/layout/vProcess5"/>
    <dgm:cxn modelId="{7F95B141-BC39-491A-A353-8558527F3834}" srcId="{E749FB23-4F11-4AD4-A4F9-A97215928FD3}" destId="{48CB8F39-AB3B-421F-BE39-9BD507F2F2FB}" srcOrd="1" destOrd="0" parTransId="{BFED4570-7AD2-4336-9A54-765BFE90FE46}" sibTransId="{05632A38-29FB-4FA7-A074-AFB48A514F1C}"/>
    <dgm:cxn modelId="{E1AC1B9F-B0FE-4FF9-B4F3-97EE8BC209F4}" type="presOf" srcId="{54A126B2-3EA3-4E77-AD7F-94ED7644B974}" destId="{85967EAD-3E48-4708-8C09-4B314EB5D2B9}" srcOrd="1" destOrd="0" presId="urn:microsoft.com/office/officeart/2005/8/layout/vProcess5"/>
    <dgm:cxn modelId="{20BAC8EF-B81D-48F4-8075-0E68B3644C24}" type="presOf" srcId="{48CB8F39-AB3B-421F-BE39-9BD507F2F2FB}" destId="{A8BC8BD7-3545-474A-9041-E157416D37A7}" srcOrd="1" destOrd="0" presId="urn:microsoft.com/office/officeart/2005/8/layout/vProcess5"/>
    <dgm:cxn modelId="{93AEC177-4FE9-4AC0-B99B-AA15670C1EB5}" type="presOf" srcId="{54A126B2-3EA3-4E77-AD7F-94ED7644B974}" destId="{FFC83163-4098-422C-BD7D-9529C2D201D0}" srcOrd="0" destOrd="0" presId="urn:microsoft.com/office/officeart/2005/8/layout/vProcess5"/>
    <dgm:cxn modelId="{D831481A-4B3E-40C4-8168-32C8010215FF}" srcId="{E749FB23-4F11-4AD4-A4F9-A97215928FD3}" destId="{04040CD3-D82D-454A-A8F7-D3DDB7600B93}" srcOrd="2" destOrd="0" parTransId="{5D04A5D4-4CF7-485F-8D75-686B41928029}" sibTransId="{D265B4E8-F586-4BC1-8744-CC3E2FC1165D}"/>
    <dgm:cxn modelId="{FB608977-968A-41B9-92A9-0F1B45AC4DB6}" type="presOf" srcId="{04040CD3-D82D-454A-A8F7-D3DDB7600B93}" destId="{3E98BCDD-6CF8-4698-BA7F-941F2764207E}" srcOrd="1" destOrd="0" presId="urn:microsoft.com/office/officeart/2005/8/layout/vProcess5"/>
    <dgm:cxn modelId="{E2063ED8-3892-49A4-9786-AF6A540793DC}" type="presOf" srcId="{E396E8A7-97AF-4B4F-BDFC-63C15723106F}" destId="{AAF95FC9-5DB4-4FC9-B561-C06A4B444456}" srcOrd="0" destOrd="0" presId="urn:microsoft.com/office/officeart/2005/8/layout/vProcess5"/>
    <dgm:cxn modelId="{11D9482E-0BBA-44E6-8276-044252F2F879}" type="presOf" srcId="{04040CD3-D82D-454A-A8F7-D3DDB7600B93}" destId="{8536650C-F440-4DE6-8083-E163388B8443}" srcOrd="0" destOrd="0" presId="urn:microsoft.com/office/officeart/2005/8/layout/vProcess5"/>
    <dgm:cxn modelId="{E57E8C88-766E-46E0-B16A-7EB7B6F5EF8E}" type="presOf" srcId="{E749FB23-4F11-4AD4-A4F9-A97215928FD3}" destId="{4C8E424D-1363-49C9-8AC4-169E7AED7D9A}" srcOrd="0" destOrd="0" presId="urn:microsoft.com/office/officeart/2005/8/layout/vProcess5"/>
    <dgm:cxn modelId="{0D48C4CA-E4C6-4B8F-83B3-84D411BCF2EE}" type="presOf" srcId="{48CB8F39-AB3B-421F-BE39-9BD507F2F2FB}" destId="{34C22734-5867-454B-82ED-AEFE37DA2358}" srcOrd="0" destOrd="0" presId="urn:microsoft.com/office/officeart/2005/8/layout/vProcess5"/>
    <dgm:cxn modelId="{589907E7-B182-4FD3-BBA1-7D310A2E914B}" srcId="{E749FB23-4F11-4AD4-A4F9-A97215928FD3}" destId="{E396E8A7-97AF-4B4F-BDFC-63C15723106F}" srcOrd="0" destOrd="0" parTransId="{C165F1C7-0BFF-4402-94E1-D724CCFACBF3}" sibTransId="{DFDB373E-0432-4F3A-B5BC-6E09A3A26C9C}"/>
    <dgm:cxn modelId="{C1C58176-40BF-4E7A-86FB-257E83FAC512}" type="presParOf" srcId="{4C8E424D-1363-49C9-8AC4-169E7AED7D9A}" destId="{AA6EE84E-E8DE-4D9A-A28B-F9BBC873F910}" srcOrd="0" destOrd="0" presId="urn:microsoft.com/office/officeart/2005/8/layout/vProcess5"/>
    <dgm:cxn modelId="{46995E1B-EEBF-4B76-ABB2-F71E0DD2C0D3}" type="presParOf" srcId="{4C8E424D-1363-49C9-8AC4-169E7AED7D9A}" destId="{AAF95FC9-5DB4-4FC9-B561-C06A4B444456}" srcOrd="1" destOrd="0" presId="urn:microsoft.com/office/officeart/2005/8/layout/vProcess5"/>
    <dgm:cxn modelId="{1C84D840-67AD-4A00-874E-E5666871535D}" type="presParOf" srcId="{4C8E424D-1363-49C9-8AC4-169E7AED7D9A}" destId="{34C22734-5867-454B-82ED-AEFE37DA2358}" srcOrd="2" destOrd="0" presId="urn:microsoft.com/office/officeart/2005/8/layout/vProcess5"/>
    <dgm:cxn modelId="{2AA7D36E-F0EF-41A8-A436-F10770AEFD44}" type="presParOf" srcId="{4C8E424D-1363-49C9-8AC4-169E7AED7D9A}" destId="{8536650C-F440-4DE6-8083-E163388B8443}" srcOrd="3" destOrd="0" presId="urn:microsoft.com/office/officeart/2005/8/layout/vProcess5"/>
    <dgm:cxn modelId="{4AC6B5FA-F3D5-49BE-943D-587D687035FD}" type="presParOf" srcId="{4C8E424D-1363-49C9-8AC4-169E7AED7D9A}" destId="{FFC83163-4098-422C-BD7D-9529C2D201D0}" srcOrd="4" destOrd="0" presId="urn:microsoft.com/office/officeart/2005/8/layout/vProcess5"/>
    <dgm:cxn modelId="{5EB56448-D35A-46A8-AFC5-44AA183BAF87}" type="presParOf" srcId="{4C8E424D-1363-49C9-8AC4-169E7AED7D9A}" destId="{2E00DC65-A882-44DC-A911-10FACB31C323}" srcOrd="5" destOrd="0" presId="urn:microsoft.com/office/officeart/2005/8/layout/vProcess5"/>
    <dgm:cxn modelId="{9F25DD35-8759-49D9-9020-1D39EB5EA4E3}" type="presParOf" srcId="{4C8E424D-1363-49C9-8AC4-169E7AED7D9A}" destId="{774DF4E1-5611-4F16-BAA8-9BED7A76A60F}" srcOrd="6" destOrd="0" presId="urn:microsoft.com/office/officeart/2005/8/layout/vProcess5"/>
    <dgm:cxn modelId="{733742C2-A7FF-456C-BFCE-5AF6CDEAC3E9}" type="presParOf" srcId="{4C8E424D-1363-49C9-8AC4-169E7AED7D9A}" destId="{2252C18B-F3A7-4806-A4ED-6F99C8DBA64E}" srcOrd="7" destOrd="0" presId="urn:microsoft.com/office/officeart/2005/8/layout/vProcess5"/>
    <dgm:cxn modelId="{ADB9F9B3-8E89-4E5C-9968-577D6F49FA5D}" type="presParOf" srcId="{4C8E424D-1363-49C9-8AC4-169E7AED7D9A}" destId="{85ABA985-29A0-4545-BED9-25C26989FC95}" srcOrd="8" destOrd="0" presId="urn:microsoft.com/office/officeart/2005/8/layout/vProcess5"/>
    <dgm:cxn modelId="{823DBB6D-C63E-4788-9FE0-8537F22A1DB0}" type="presParOf" srcId="{4C8E424D-1363-49C9-8AC4-169E7AED7D9A}" destId="{A8BC8BD7-3545-474A-9041-E157416D37A7}" srcOrd="9" destOrd="0" presId="urn:microsoft.com/office/officeart/2005/8/layout/vProcess5"/>
    <dgm:cxn modelId="{A80FD641-4465-4075-B024-1F0E97C84285}" type="presParOf" srcId="{4C8E424D-1363-49C9-8AC4-169E7AED7D9A}" destId="{3E98BCDD-6CF8-4698-BA7F-941F2764207E}" srcOrd="10" destOrd="0" presId="urn:microsoft.com/office/officeart/2005/8/layout/vProcess5"/>
    <dgm:cxn modelId="{B548DBF7-31C9-4810-ABC8-945191F594E7}" type="presParOf" srcId="{4C8E424D-1363-49C9-8AC4-169E7AED7D9A}" destId="{85967EAD-3E48-4708-8C09-4B314EB5D2B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05DA18-37E9-4A87-9724-02010BA2E229}" type="doc">
      <dgm:prSet loTypeId="urn:microsoft.com/office/officeart/2005/8/layout/process4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2421CBF6-E440-4894-9A1D-DB50B0FD2857}">
      <dgm:prSet phldrT="[Texto]" custT="1"/>
      <dgm:spPr/>
      <dgm:t>
        <a:bodyPr/>
        <a:lstStyle/>
        <a:p>
          <a:r>
            <a:rPr lang="pt-BR" sz="2200" b="1" dirty="0" smtClean="0">
              <a:latin typeface="Viner Hand ITC" panose="03070502030502020203" pitchFamily="66" charset="0"/>
            </a:rPr>
            <a:t>Inovação</a:t>
          </a:r>
          <a:endParaRPr lang="pt-BR" sz="2200" b="1" dirty="0">
            <a:latin typeface="Viner Hand ITC" panose="03070502030502020203" pitchFamily="66" charset="0"/>
          </a:endParaRPr>
        </a:p>
      </dgm:t>
    </dgm:pt>
    <dgm:pt modelId="{EBB15787-1716-40D8-8648-939CA691D288}" type="parTrans" cxnId="{474DCDB9-0B5B-4EE5-AE77-6D044D5D731A}">
      <dgm:prSet/>
      <dgm:spPr/>
      <dgm:t>
        <a:bodyPr/>
        <a:lstStyle/>
        <a:p>
          <a:endParaRPr lang="pt-BR" sz="1900"/>
        </a:p>
      </dgm:t>
    </dgm:pt>
    <dgm:pt modelId="{3ED6691E-E9BE-4BCA-A738-9C9B21215A44}" type="sibTrans" cxnId="{474DCDB9-0B5B-4EE5-AE77-6D044D5D731A}">
      <dgm:prSet/>
      <dgm:spPr/>
      <dgm:t>
        <a:bodyPr/>
        <a:lstStyle/>
        <a:p>
          <a:endParaRPr lang="pt-BR" sz="1900"/>
        </a:p>
      </dgm:t>
    </dgm:pt>
    <dgm:pt modelId="{CD8F991C-B9D3-4139-AAF5-2727A1F6C66A}">
      <dgm:prSet phldrT="[Texto]" custT="1"/>
      <dgm:spPr/>
      <dgm:t>
        <a:bodyPr/>
        <a:lstStyle/>
        <a:p>
          <a:r>
            <a:rPr lang="pt-BR" sz="1900" b="1" dirty="0" smtClean="0">
              <a:latin typeface="Viner Hand ITC" panose="03070502030502020203" pitchFamily="66" charset="0"/>
            </a:rPr>
            <a:t>Observação</a:t>
          </a:r>
          <a:endParaRPr lang="pt-BR" sz="1900" b="1" dirty="0">
            <a:latin typeface="Viner Hand ITC" panose="03070502030502020203" pitchFamily="66" charset="0"/>
          </a:endParaRPr>
        </a:p>
      </dgm:t>
    </dgm:pt>
    <dgm:pt modelId="{7C648046-C58E-4D7C-A459-B6892C020E53}" type="parTrans" cxnId="{0FD256EF-CB77-49FA-993C-1AE8CDFC799D}">
      <dgm:prSet/>
      <dgm:spPr/>
      <dgm:t>
        <a:bodyPr/>
        <a:lstStyle/>
        <a:p>
          <a:endParaRPr lang="pt-BR" sz="1900"/>
        </a:p>
      </dgm:t>
    </dgm:pt>
    <dgm:pt modelId="{7F5AAE63-2377-4E1E-85C5-B4858E2E0411}" type="sibTrans" cxnId="{0FD256EF-CB77-49FA-993C-1AE8CDFC799D}">
      <dgm:prSet/>
      <dgm:spPr/>
      <dgm:t>
        <a:bodyPr/>
        <a:lstStyle/>
        <a:p>
          <a:endParaRPr lang="pt-BR" sz="1900"/>
        </a:p>
      </dgm:t>
    </dgm:pt>
    <dgm:pt modelId="{65E795D4-1776-4AA8-92F2-1541897598A5}">
      <dgm:prSet phldrT="[Texto]" custT="1"/>
      <dgm:spPr/>
      <dgm:t>
        <a:bodyPr/>
        <a:lstStyle/>
        <a:p>
          <a:r>
            <a:rPr lang="pt-BR" sz="1900" b="1" dirty="0" smtClean="0">
              <a:latin typeface="Viner Hand ITC" panose="03070502030502020203" pitchFamily="66" charset="0"/>
            </a:rPr>
            <a:t>Experimento</a:t>
          </a:r>
          <a:endParaRPr lang="pt-BR" sz="1900" b="1" dirty="0">
            <a:latin typeface="Viner Hand ITC" panose="03070502030502020203" pitchFamily="66" charset="0"/>
          </a:endParaRPr>
        </a:p>
      </dgm:t>
    </dgm:pt>
    <dgm:pt modelId="{8746D257-C40C-406E-8811-463ED26FDF0D}" type="parTrans" cxnId="{14F0160E-6867-475F-BBA5-C0B15C096C60}">
      <dgm:prSet/>
      <dgm:spPr/>
      <dgm:t>
        <a:bodyPr/>
        <a:lstStyle/>
        <a:p>
          <a:endParaRPr lang="pt-BR" sz="1900"/>
        </a:p>
      </dgm:t>
    </dgm:pt>
    <dgm:pt modelId="{1E115CC6-957E-4EF4-BE3E-376C89DB97BB}" type="sibTrans" cxnId="{14F0160E-6867-475F-BBA5-C0B15C096C60}">
      <dgm:prSet/>
      <dgm:spPr/>
      <dgm:t>
        <a:bodyPr/>
        <a:lstStyle/>
        <a:p>
          <a:endParaRPr lang="pt-BR" sz="1900"/>
        </a:p>
      </dgm:t>
    </dgm:pt>
    <dgm:pt modelId="{527270C4-9E8E-4744-B05C-FB53E4008011}">
      <dgm:prSet phldrT="[Texto]" custT="1"/>
      <dgm:spPr/>
      <dgm:t>
        <a:bodyPr/>
        <a:lstStyle/>
        <a:p>
          <a:r>
            <a:rPr lang="pt-BR" sz="2200" b="1" dirty="0" smtClean="0">
              <a:latin typeface="Viner Hand ITC" panose="03070502030502020203" pitchFamily="66" charset="0"/>
            </a:rPr>
            <a:t>Inovação</a:t>
          </a:r>
          <a:endParaRPr lang="pt-BR" sz="2200" b="1" dirty="0">
            <a:latin typeface="Viner Hand ITC" panose="03070502030502020203" pitchFamily="66" charset="0"/>
          </a:endParaRPr>
        </a:p>
      </dgm:t>
    </dgm:pt>
    <dgm:pt modelId="{F24BAD40-A720-420E-907F-27DD6A085559}" type="parTrans" cxnId="{76D51881-DA2C-44DE-86ED-DA3444610B31}">
      <dgm:prSet/>
      <dgm:spPr/>
      <dgm:t>
        <a:bodyPr/>
        <a:lstStyle/>
        <a:p>
          <a:endParaRPr lang="pt-BR" sz="1900"/>
        </a:p>
      </dgm:t>
    </dgm:pt>
    <dgm:pt modelId="{77E3A8C3-F21B-4107-A9CF-941D7CDC0F75}" type="sibTrans" cxnId="{76D51881-DA2C-44DE-86ED-DA3444610B31}">
      <dgm:prSet/>
      <dgm:spPr/>
      <dgm:t>
        <a:bodyPr/>
        <a:lstStyle/>
        <a:p>
          <a:endParaRPr lang="pt-BR" sz="1900"/>
        </a:p>
      </dgm:t>
    </dgm:pt>
    <dgm:pt modelId="{8BCF7CA3-ABBE-42F7-8D32-0FD42708F425}">
      <dgm:prSet phldrT="[Texto]" custT="1"/>
      <dgm:spPr/>
      <dgm:t>
        <a:bodyPr/>
        <a:lstStyle/>
        <a:p>
          <a:r>
            <a:rPr lang="pt-BR" sz="1900" b="1" dirty="0" smtClean="0">
              <a:latin typeface="Viner Hand ITC" panose="03070502030502020203" pitchFamily="66" charset="0"/>
            </a:rPr>
            <a:t>Conhecimento</a:t>
          </a:r>
          <a:endParaRPr lang="pt-BR" sz="1900" b="1" dirty="0">
            <a:latin typeface="Viner Hand ITC" panose="03070502030502020203" pitchFamily="66" charset="0"/>
          </a:endParaRPr>
        </a:p>
      </dgm:t>
    </dgm:pt>
    <dgm:pt modelId="{E4C9D313-49DF-4D8B-A7D3-15504B2487AC}" type="parTrans" cxnId="{BA6B6DB3-823C-4B1A-883C-AD03FF2680E9}">
      <dgm:prSet/>
      <dgm:spPr/>
      <dgm:t>
        <a:bodyPr/>
        <a:lstStyle/>
        <a:p>
          <a:endParaRPr lang="pt-BR" sz="1900"/>
        </a:p>
      </dgm:t>
    </dgm:pt>
    <dgm:pt modelId="{CEA849E1-695D-4519-85F1-8329201E19D3}" type="sibTrans" cxnId="{BA6B6DB3-823C-4B1A-883C-AD03FF2680E9}">
      <dgm:prSet/>
      <dgm:spPr/>
      <dgm:t>
        <a:bodyPr/>
        <a:lstStyle/>
        <a:p>
          <a:endParaRPr lang="pt-BR" sz="1900"/>
        </a:p>
      </dgm:t>
    </dgm:pt>
    <dgm:pt modelId="{092C6016-4BFC-4C35-8A82-7F1CAF4F39B0}">
      <dgm:prSet phldrT="[Texto]" custT="1"/>
      <dgm:spPr/>
      <dgm:t>
        <a:bodyPr/>
        <a:lstStyle/>
        <a:p>
          <a:r>
            <a:rPr lang="pt-BR" sz="1900" b="1" dirty="0" smtClean="0">
              <a:latin typeface="Viner Hand ITC" panose="03070502030502020203" pitchFamily="66" charset="0"/>
            </a:rPr>
            <a:t>Projeto</a:t>
          </a:r>
          <a:endParaRPr lang="pt-BR" sz="1900" b="1" dirty="0">
            <a:latin typeface="Viner Hand ITC" panose="03070502030502020203" pitchFamily="66" charset="0"/>
          </a:endParaRPr>
        </a:p>
      </dgm:t>
    </dgm:pt>
    <dgm:pt modelId="{B381FA3E-F35E-41EB-A624-031FA3D5425E}" type="parTrans" cxnId="{721FDE45-62B7-42B5-A709-DC25436F5ECF}">
      <dgm:prSet/>
      <dgm:spPr/>
      <dgm:t>
        <a:bodyPr/>
        <a:lstStyle/>
        <a:p>
          <a:endParaRPr lang="pt-BR" sz="1900"/>
        </a:p>
      </dgm:t>
    </dgm:pt>
    <dgm:pt modelId="{1A739292-2203-4C5E-86FB-626DE4A3FCB8}" type="sibTrans" cxnId="{721FDE45-62B7-42B5-A709-DC25436F5ECF}">
      <dgm:prSet/>
      <dgm:spPr/>
      <dgm:t>
        <a:bodyPr/>
        <a:lstStyle/>
        <a:p>
          <a:endParaRPr lang="pt-BR" sz="1900"/>
        </a:p>
      </dgm:t>
    </dgm:pt>
    <dgm:pt modelId="{2BE89F83-238D-419A-9A76-17817A6A4B07}">
      <dgm:prSet phldrT="[Texto]" custT="1"/>
      <dgm:spPr/>
      <dgm:t>
        <a:bodyPr/>
        <a:lstStyle/>
        <a:p>
          <a:r>
            <a:rPr lang="pt-BR" sz="2200" b="1" dirty="0" smtClean="0">
              <a:latin typeface="Viner Hand ITC" panose="03070502030502020203" pitchFamily="66" charset="0"/>
            </a:rPr>
            <a:t>Inovação</a:t>
          </a:r>
          <a:endParaRPr lang="pt-BR" sz="2200" b="1" dirty="0">
            <a:latin typeface="Viner Hand ITC" panose="03070502030502020203" pitchFamily="66" charset="0"/>
          </a:endParaRPr>
        </a:p>
      </dgm:t>
    </dgm:pt>
    <dgm:pt modelId="{4F91485A-4488-4063-B7BD-C980277014BC}" type="parTrans" cxnId="{4163248F-E345-4CB8-85CD-84C95E1523A7}">
      <dgm:prSet/>
      <dgm:spPr/>
      <dgm:t>
        <a:bodyPr/>
        <a:lstStyle/>
        <a:p>
          <a:endParaRPr lang="pt-BR" sz="1900"/>
        </a:p>
      </dgm:t>
    </dgm:pt>
    <dgm:pt modelId="{07637B59-B893-43F9-B2B8-35D1565D6E5C}" type="sibTrans" cxnId="{4163248F-E345-4CB8-85CD-84C95E1523A7}">
      <dgm:prSet/>
      <dgm:spPr/>
      <dgm:t>
        <a:bodyPr/>
        <a:lstStyle/>
        <a:p>
          <a:endParaRPr lang="pt-BR" sz="1900"/>
        </a:p>
      </dgm:t>
    </dgm:pt>
    <dgm:pt modelId="{7BCA713A-FD06-4D86-BC58-3B61E4B5AF2D}">
      <dgm:prSet phldrT="[Texto]" custT="1"/>
      <dgm:spPr/>
      <dgm:t>
        <a:bodyPr/>
        <a:lstStyle/>
        <a:p>
          <a:r>
            <a:rPr lang="pt-BR" sz="1900" b="1" dirty="0" smtClean="0">
              <a:latin typeface="Viner Hand ITC" panose="03070502030502020203" pitchFamily="66" charset="0"/>
            </a:rPr>
            <a:t>Avaliação</a:t>
          </a:r>
          <a:endParaRPr lang="pt-BR" sz="1900" b="1" dirty="0">
            <a:latin typeface="Viner Hand ITC" panose="03070502030502020203" pitchFamily="66" charset="0"/>
          </a:endParaRPr>
        </a:p>
      </dgm:t>
    </dgm:pt>
    <dgm:pt modelId="{0C8718B9-6A6D-4B7F-955F-5604833603DF}" type="parTrans" cxnId="{EC33357F-1403-4710-B8D9-2501F7174F2D}">
      <dgm:prSet/>
      <dgm:spPr/>
      <dgm:t>
        <a:bodyPr/>
        <a:lstStyle/>
        <a:p>
          <a:endParaRPr lang="pt-BR" sz="1900"/>
        </a:p>
      </dgm:t>
    </dgm:pt>
    <dgm:pt modelId="{C2EA3C61-0CDA-4314-857A-A3DA705F3AF0}" type="sibTrans" cxnId="{EC33357F-1403-4710-B8D9-2501F7174F2D}">
      <dgm:prSet/>
      <dgm:spPr/>
      <dgm:t>
        <a:bodyPr/>
        <a:lstStyle/>
        <a:p>
          <a:endParaRPr lang="pt-BR" sz="1900"/>
        </a:p>
      </dgm:t>
    </dgm:pt>
    <dgm:pt modelId="{F4221BB6-B4C2-432D-A488-515A562D8B50}">
      <dgm:prSet phldrT="[Texto]" custT="1"/>
      <dgm:spPr/>
      <dgm:t>
        <a:bodyPr/>
        <a:lstStyle/>
        <a:p>
          <a:r>
            <a:rPr lang="pt-BR" sz="1900" b="1" dirty="0" smtClean="0">
              <a:latin typeface="Viner Hand ITC" panose="03070502030502020203" pitchFamily="66" charset="0"/>
            </a:rPr>
            <a:t>Negócio</a:t>
          </a:r>
          <a:endParaRPr lang="pt-BR" sz="1900" b="1" dirty="0">
            <a:latin typeface="Viner Hand ITC" panose="03070502030502020203" pitchFamily="66" charset="0"/>
          </a:endParaRPr>
        </a:p>
      </dgm:t>
    </dgm:pt>
    <dgm:pt modelId="{EC79C0DB-CF02-4A38-92BA-39B388BE97D6}" type="parTrans" cxnId="{8A2FC5FB-A76D-4D75-B721-FC8CF90430B9}">
      <dgm:prSet/>
      <dgm:spPr/>
      <dgm:t>
        <a:bodyPr/>
        <a:lstStyle/>
        <a:p>
          <a:endParaRPr lang="pt-BR" sz="1900"/>
        </a:p>
      </dgm:t>
    </dgm:pt>
    <dgm:pt modelId="{2CEBBF2D-8751-4C11-8E6A-A45D860DB574}" type="sibTrans" cxnId="{8A2FC5FB-A76D-4D75-B721-FC8CF90430B9}">
      <dgm:prSet/>
      <dgm:spPr/>
      <dgm:t>
        <a:bodyPr/>
        <a:lstStyle/>
        <a:p>
          <a:endParaRPr lang="pt-BR" sz="1900"/>
        </a:p>
      </dgm:t>
    </dgm:pt>
    <dgm:pt modelId="{5E5C50BC-D84D-4B9D-94CB-9ACFFDDC2885}" type="pres">
      <dgm:prSet presAssocID="{7105DA18-37E9-4A87-9724-02010BA2E2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9A40BE6-37F9-428A-B723-592B205F499B}" type="pres">
      <dgm:prSet presAssocID="{2BE89F83-238D-419A-9A76-17817A6A4B07}" presName="boxAndChildren" presStyleCnt="0"/>
      <dgm:spPr/>
    </dgm:pt>
    <dgm:pt modelId="{F89730E2-36C3-47EF-B1BE-98D274D63AEF}" type="pres">
      <dgm:prSet presAssocID="{2BE89F83-238D-419A-9A76-17817A6A4B07}" presName="parentTextBox" presStyleLbl="node1" presStyleIdx="0" presStyleCnt="3"/>
      <dgm:spPr/>
      <dgm:t>
        <a:bodyPr/>
        <a:lstStyle/>
        <a:p>
          <a:endParaRPr lang="pt-BR"/>
        </a:p>
      </dgm:t>
    </dgm:pt>
    <dgm:pt modelId="{4FCD8905-BCA1-4464-A2DF-5582DF61D3FC}" type="pres">
      <dgm:prSet presAssocID="{2BE89F83-238D-419A-9A76-17817A6A4B07}" presName="entireBox" presStyleLbl="node1" presStyleIdx="0" presStyleCnt="3"/>
      <dgm:spPr/>
      <dgm:t>
        <a:bodyPr/>
        <a:lstStyle/>
        <a:p>
          <a:endParaRPr lang="pt-BR"/>
        </a:p>
      </dgm:t>
    </dgm:pt>
    <dgm:pt modelId="{A732A17E-46BE-4CAC-8537-BB8138AEC15C}" type="pres">
      <dgm:prSet presAssocID="{2BE89F83-238D-419A-9A76-17817A6A4B07}" presName="descendantBox" presStyleCnt="0"/>
      <dgm:spPr/>
    </dgm:pt>
    <dgm:pt modelId="{EF3C43D8-F2D6-4034-B8D0-8612A56EE4E8}" type="pres">
      <dgm:prSet presAssocID="{7BCA713A-FD06-4D86-BC58-3B61E4B5AF2D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1BEF3C-090B-4FD4-844F-A56AE90CC625}" type="pres">
      <dgm:prSet presAssocID="{F4221BB6-B4C2-432D-A488-515A562D8B50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CF030E-518F-46DB-A602-733C0E5F20F8}" type="pres">
      <dgm:prSet presAssocID="{77E3A8C3-F21B-4107-A9CF-941D7CDC0F75}" presName="sp" presStyleCnt="0"/>
      <dgm:spPr/>
    </dgm:pt>
    <dgm:pt modelId="{D549A030-C1AB-4969-9125-CD9069AD8451}" type="pres">
      <dgm:prSet presAssocID="{527270C4-9E8E-4744-B05C-FB53E4008011}" presName="arrowAndChildren" presStyleCnt="0"/>
      <dgm:spPr/>
    </dgm:pt>
    <dgm:pt modelId="{4A051E38-87EC-4099-877B-9E06F8A6B82A}" type="pres">
      <dgm:prSet presAssocID="{527270C4-9E8E-4744-B05C-FB53E4008011}" presName="parentTextArrow" presStyleLbl="node1" presStyleIdx="0" presStyleCnt="3"/>
      <dgm:spPr/>
      <dgm:t>
        <a:bodyPr/>
        <a:lstStyle/>
        <a:p>
          <a:endParaRPr lang="pt-BR"/>
        </a:p>
      </dgm:t>
    </dgm:pt>
    <dgm:pt modelId="{D0E544F6-42C0-428F-9367-B1558C6A266A}" type="pres">
      <dgm:prSet presAssocID="{527270C4-9E8E-4744-B05C-FB53E4008011}" presName="arrow" presStyleLbl="node1" presStyleIdx="1" presStyleCnt="3"/>
      <dgm:spPr/>
      <dgm:t>
        <a:bodyPr/>
        <a:lstStyle/>
        <a:p>
          <a:endParaRPr lang="pt-BR"/>
        </a:p>
      </dgm:t>
    </dgm:pt>
    <dgm:pt modelId="{1BA41DCD-AA63-46B1-BEE4-C94F034FE333}" type="pres">
      <dgm:prSet presAssocID="{527270C4-9E8E-4744-B05C-FB53E4008011}" presName="descendantArrow" presStyleCnt="0"/>
      <dgm:spPr/>
    </dgm:pt>
    <dgm:pt modelId="{B051D9E4-0ADA-4025-AA4F-6DFC678AD87D}" type="pres">
      <dgm:prSet presAssocID="{8BCF7CA3-ABBE-42F7-8D32-0FD42708F425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119D2F-422D-44E2-974B-472F6A59F575}" type="pres">
      <dgm:prSet presAssocID="{092C6016-4BFC-4C35-8A82-7F1CAF4F39B0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B3668F-B99C-46F3-B6C8-0E9EDC142546}" type="pres">
      <dgm:prSet presAssocID="{3ED6691E-E9BE-4BCA-A738-9C9B21215A44}" presName="sp" presStyleCnt="0"/>
      <dgm:spPr/>
    </dgm:pt>
    <dgm:pt modelId="{32A320C8-984E-44E4-9D24-725BB6B3FD02}" type="pres">
      <dgm:prSet presAssocID="{2421CBF6-E440-4894-9A1D-DB50B0FD2857}" presName="arrowAndChildren" presStyleCnt="0"/>
      <dgm:spPr/>
    </dgm:pt>
    <dgm:pt modelId="{1ABABC88-353D-4703-B997-C457D0D6B19D}" type="pres">
      <dgm:prSet presAssocID="{2421CBF6-E440-4894-9A1D-DB50B0FD2857}" presName="parentTextArrow" presStyleLbl="node1" presStyleIdx="1" presStyleCnt="3"/>
      <dgm:spPr/>
      <dgm:t>
        <a:bodyPr/>
        <a:lstStyle/>
        <a:p>
          <a:endParaRPr lang="pt-BR"/>
        </a:p>
      </dgm:t>
    </dgm:pt>
    <dgm:pt modelId="{45C644A0-5800-458B-8CA0-07ED5074224E}" type="pres">
      <dgm:prSet presAssocID="{2421CBF6-E440-4894-9A1D-DB50B0FD2857}" presName="arrow" presStyleLbl="node1" presStyleIdx="2" presStyleCnt="3"/>
      <dgm:spPr/>
      <dgm:t>
        <a:bodyPr/>
        <a:lstStyle/>
        <a:p>
          <a:endParaRPr lang="pt-BR"/>
        </a:p>
      </dgm:t>
    </dgm:pt>
    <dgm:pt modelId="{9DC52255-9864-4B70-A230-6CE4415A229E}" type="pres">
      <dgm:prSet presAssocID="{2421CBF6-E440-4894-9A1D-DB50B0FD2857}" presName="descendantArrow" presStyleCnt="0"/>
      <dgm:spPr/>
    </dgm:pt>
    <dgm:pt modelId="{6B8F8F59-B2F6-4B2D-9A06-5A23D579618E}" type="pres">
      <dgm:prSet presAssocID="{CD8F991C-B9D3-4139-AAF5-2727A1F6C66A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29D4AC-2FD2-4FE8-A590-5D4940192EAA}" type="pres">
      <dgm:prSet presAssocID="{65E795D4-1776-4AA8-92F2-1541897598A5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A6B6DB3-823C-4B1A-883C-AD03FF2680E9}" srcId="{527270C4-9E8E-4744-B05C-FB53E4008011}" destId="{8BCF7CA3-ABBE-42F7-8D32-0FD42708F425}" srcOrd="0" destOrd="0" parTransId="{E4C9D313-49DF-4D8B-A7D3-15504B2487AC}" sibTransId="{CEA849E1-695D-4519-85F1-8329201E19D3}"/>
    <dgm:cxn modelId="{14F0160E-6867-475F-BBA5-C0B15C096C60}" srcId="{2421CBF6-E440-4894-9A1D-DB50B0FD2857}" destId="{65E795D4-1776-4AA8-92F2-1541897598A5}" srcOrd="1" destOrd="0" parTransId="{8746D257-C40C-406E-8811-463ED26FDF0D}" sibTransId="{1E115CC6-957E-4EF4-BE3E-376C89DB97BB}"/>
    <dgm:cxn modelId="{F57CEB15-F2B1-4394-AE17-2AD86F3F1547}" type="presOf" srcId="{2421CBF6-E440-4894-9A1D-DB50B0FD2857}" destId="{1ABABC88-353D-4703-B997-C457D0D6B19D}" srcOrd="0" destOrd="0" presId="urn:microsoft.com/office/officeart/2005/8/layout/process4"/>
    <dgm:cxn modelId="{474DCDB9-0B5B-4EE5-AE77-6D044D5D731A}" srcId="{7105DA18-37E9-4A87-9724-02010BA2E229}" destId="{2421CBF6-E440-4894-9A1D-DB50B0FD2857}" srcOrd="0" destOrd="0" parTransId="{EBB15787-1716-40D8-8648-939CA691D288}" sibTransId="{3ED6691E-E9BE-4BCA-A738-9C9B21215A44}"/>
    <dgm:cxn modelId="{4163248F-E345-4CB8-85CD-84C95E1523A7}" srcId="{7105DA18-37E9-4A87-9724-02010BA2E229}" destId="{2BE89F83-238D-419A-9A76-17817A6A4B07}" srcOrd="2" destOrd="0" parTransId="{4F91485A-4488-4063-B7BD-C980277014BC}" sibTransId="{07637B59-B893-43F9-B2B8-35D1565D6E5C}"/>
    <dgm:cxn modelId="{67E4681A-FAD3-4C99-B646-02E99ECDE089}" type="presOf" srcId="{7105DA18-37E9-4A87-9724-02010BA2E229}" destId="{5E5C50BC-D84D-4B9D-94CB-9ACFFDDC2885}" srcOrd="0" destOrd="0" presId="urn:microsoft.com/office/officeart/2005/8/layout/process4"/>
    <dgm:cxn modelId="{B8A7F13A-D276-442F-8A7C-ADAD5E78FA01}" type="presOf" srcId="{7BCA713A-FD06-4D86-BC58-3B61E4B5AF2D}" destId="{EF3C43D8-F2D6-4034-B8D0-8612A56EE4E8}" srcOrd="0" destOrd="0" presId="urn:microsoft.com/office/officeart/2005/8/layout/process4"/>
    <dgm:cxn modelId="{E471C089-77BF-44F4-B3CC-52FFAC262DA1}" type="presOf" srcId="{F4221BB6-B4C2-432D-A488-515A562D8B50}" destId="{5D1BEF3C-090B-4FD4-844F-A56AE90CC625}" srcOrd="0" destOrd="0" presId="urn:microsoft.com/office/officeart/2005/8/layout/process4"/>
    <dgm:cxn modelId="{2158ABD6-2EC1-4C3A-8C31-8F342D6406E4}" type="presOf" srcId="{2BE89F83-238D-419A-9A76-17817A6A4B07}" destId="{F89730E2-36C3-47EF-B1BE-98D274D63AEF}" srcOrd="0" destOrd="0" presId="urn:microsoft.com/office/officeart/2005/8/layout/process4"/>
    <dgm:cxn modelId="{E7EFA832-CAC3-4B66-8877-418581C5D003}" type="presOf" srcId="{8BCF7CA3-ABBE-42F7-8D32-0FD42708F425}" destId="{B051D9E4-0ADA-4025-AA4F-6DFC678AD87D}" srcOrd="0" destOrd="0" presId="urn:microsoft.com/office/officeart/2005/8/layout/process4"/>
    <dgm:cxn modelId="{7E1AC163-8E53-4DDB-A3DD-C0AF9E1DC19B}" type="presOf" srcId="{527270C4-9E8E-4744-B05C-FB53E4008011}" destId="{D0E544F6-42C0-428F-9367-B1558C6A266A}" srcOrd="1" destOrd="0" presId="urn:microsoft.com/office/officeart/2005/8/layout/process4"/>
    <dgm:cxn modelId="{75C1EC79-A367-4E36-8A69-C14C5EDB8E50}" type="presOf" srcId="{2BE89F83-238D-419A-9A76-17817A6A4B07}" destId="{4FCD8905-BCA1-4464-A2DF-5582DF61D3FC}" srcOrd="1" destOrd="0" presId="urn:microsoft.com/office/officeart/2005/8/layout/process4"/>
    <dgm:cxn modelId="{D7154A95-A556-4359-925B-D73910904D23}" type="presOf" srcId="{CD8F991C-B9D3-4139-AAF5-2727A1F6C66A}" destId="{6B8F8F59-B2F6-4B2D-9A06-5A23D579618E}" srcOrd="0" destOrd="0" presId="urn:microsoft.com/office/officeart/2005/8/layout/process4"/>
    <dgm:cxn modelId="{8A2FC5FB-A76D-4D75-B721-FC8CF90430B9}" srcId="{2BE89F83-238D-419A-9A76-17817A6A4B07}" destId="{F4221BB6-B4C2-432D-A488-515A562D8B50}" srcOrd="1" destOrd="0" parTransId="{EC79C0DB-CF02-4A38-92BA-39B388BE97D6}" sibTransId="{2CEBBF2D-8751-4C11-8E6A-A45D860DB574}"/>
    <dgm:cxn modelId="{0FD256EF-CB77-49FA-993C-1AE8CDFC799D}" srcId="{2421CBF6-E440-4894-9A1D-DB50B0FD2857}" destId="{CD8F991C-B9D3-4139-AAF5-2727A1F6C66A}" srcOrd="0" destOrd="0" parTransId="{7C648046-C58E-4D7C-A459-B6892C020E53}" sibTransId="{7F5AAE63-2377-4E1E-85C5-B4858E2E0411}"/>
    <dgm:cxn modelId="{A28AA995-BDFD-4E94-883D-C6961486BA58}" type="presOf" srcId="{092C6016-4BFC-4C35-8A82-7F1CAF4F39B0}" destId="{E8119D2F-422D-44E2-974B-472F6A59F575}" srcOrd="0" destOrd="0" presId="urn:microsoft.com/office/officeart/2005/8/layout/process4"/>
    <dgm:cxn modelId="{D036032F-9357-4586-8604-FD9341EBA9F7}" type="presOf" srcId="{2421CBF6-E440-4894-9A1D-DB50B0FD2857}" destId="{45C644A0-5800-458B-8CA0-07ED5074224E}" srcOrd="1" destOrd="0" presId="urn:microsoft.com/office/officeart/2005/8/layout/process4"/>
    <dgm:cxn modelId="{BFC0AA72-9350-4C1F-A49F-E4B4100F13E2}" type="presOf" srcId="{65E795D4-1776-4AA8-92F2-1541897598A5}" destId="{4B29D4AC-2FD2-4FE8-A590-5D4940192EAA}" srcOrd="0" destOrd="0" presId="urn:microsoft.com/office/officeart/2005/8/layout/process4"/>
    <dgm:cxn modelId="{4355D680-34C8-432D-B0D9-52F58C9A3E3E}" type="presOf" srcId="{527270C4-9E8E-4744-B05C-FB53E4008011}" destId="{4A051E38-87EC-4099-877B-9E06F8A6B82A}" srcOrd="0" destOrd="0" presId="urn:microsoft.com/office/officeart/2005/8/layout/process4"/>
    <dgm:cxn modelId="{76D51881-DA2C-44DE-86ED-DA3444610B31}" srcId="{7105DA18-37E9-4A87-9724-02010BA2E229}" destId="{527270C4-9E8E-4744-B05C-FB53E4008011}" srcOrd="1" destOrd="0" parTransId="{F24BAD40-A720-420E-907F-27DD6A085559}" sibTransId="{77E3A8C3-F21B-4107-A9CF-941D7CDC0F75}"/>
    <dgm:cxn modelId="{EC33357F-1403-4710-B8D9-2501F7174F2D}" srcId="{2BE89F83-238D-419A-9A76-17817A6A4B07}" destId="{7BCA713A-FD06-4D86-BC58-3B61E4B5AF2D}" srcOrd="0" destOrd="0" parTransId="{0C8718B9-6A6D-4B7F-955F-5604833603DF}" sibTransId="{C2EA3C61-0CDA-4314-857A-A3DA705F3AF0}"/>
    <dgm:cxn modelId="{721FDE45-62B7-42B5-A709-DC25436F5ECF}" srcId="{527270C4-9E8E-4744-B05C-FB53E4008011}" destId="{092C6016-4BFC-4C35-8A82-7F1CAF4F39B0}" srcOrd="1" destOrd="0" parTransId="{B381FA3E-F35E-41EB-A624-031FA3D5425E}" sibTransId="{1A739292-2203-4C5E-86FB-626DE4A3FCB8}"/>
    <dgm:cxn modelId="{4FB71A0F-8092-4CE2-8736-7025BB54AF5D}" type="presParOf" srcId="{5E5C50BC-D84D-4B9D-94CB-9ACFFDDC2885}" destId="{09A40BE6-37F9-428A-B723-592B205F499B}" srcOrd="0" destOrd="0" presId="urn:microsoft.com/office/officeart/2005/8/layout/process4"/>
    <dgm:cxn modelId="{496FCE45-BD9C-448E-939B-C48A9A13CD1A}" type="presParOf" srcId="{09A40BE6-37F9-428A-B723-592B205F499B}" destId="{F89730E2-36C3-47EF-B1BE-98D274D63AEF}" srcOrd="0" destOrd="0" presId="urn:microsoft.com/office/officeart/2005/8/layout/process4"/>
    <dgm:cxn modelId="{8164D9DC-720F-4C7E-9F1D-1FEB3573E202}" type="presParOf" srcId="{09A40BE6-37F9-428A-B723-592B205F499B}" destId="{4FCD8905-BCA1-4464-A2DF-5582DF61D3FC}" srcOrd="1" destOrd="0" presId="urn:microsoft.com/office/officeart/2005/8/layout/process4"/>
    <dgm:cxn modelId="{F694E802-D063-488B-83BE-15AFD9EE0803}" type="presParOf" srcId="{09A40BE6-37F9-428A-B723-592B205F499B}" destId="{A732A17E-46BE-4CAC-8537-BB8138AEC15C}" srcOrd="2" destOrd="0" presId="urn:microsoft.com/office/officeart/2005/8/layout/process4"/>
    <dgm:cxn modelId="{D8AAE109-9976-4790-81AF-87A44EB306EB}" type="presParOf" srcId="{A732A17E-46BE-4CAC-8537-BB8138AEC15C}" destId="{EF3C43D8-F2D6-4034-B8D0-8612A56EE4E8}" srcOrd="0" destOrd="0" presId="urn:microsoft.com/office/officeart/2005/8/layout/process4"/>
    <dgm:cxn modelId="{5044C9D3-995E-4402-BB37-56F58548AA45}" type="presParOf" srcId="{A732A17E-46BE-4CAC-8537-BB8138AEC15C}" destId="{5D1BEF3C-090B-4FD4-844F-A56AE90CC625}" srcOrd="1" destOrd="0" presId="urn:microsoft.com/office/officeart/2005/8/layout/process4"/>
    <dgm:cxn modelId="{0C4FF492-0AA6-4CA1-9922-51945B89E557}" type="presParOf" srcId="{5E5C50BC-D84D-4B9D-94CB-9ACFFDDC2885}" destId="{E3CF030E-518F-46DB-A602-733C0E5F20F8}" srcOrd="1" destOrd="0" presId="urn:microsoft.com/office/officeart/2005/8/layout/process4"/>
    <dgm:cxn modelId="{240994DE-D7F3-40C9-8AF7-1685C65E89DF}" type="presParOf" srcId="{5E5C50BC-D84D-4B9D-94CB-9ACFFDDC2885}" destId="{D549A030-C1AB-4969-9125-CD9069AD8451}" srcOrd="2" destOrd="0" presId="urn:microsoft.com/office/officeart/2005/8/layout/process4"/>
    <dgm:cxn modelId="{509B9E77-8DDC-45FA-AD69-0ED045069B47}" type="presParOf" srcId="{D549A030-C1AB-4969-9125-CD9069AD8451}" destId="{4A051E38-87EC-4099-877B-9E06F8A6B82A}" srcOrd="0" destOrd="0" presId="urn:microsoft.com/office/officeart/2005/8/layout/process4"/>
    <dgm:cxn modelId="{3E2CF5F9-7F9A-430C-A4F8-0A0D7264639A}" type="presParOf" srcId="{D549A030-C1AB-4969-9125-CD9069AD8451}" destId="{D0E544F6-42C0-428F-9367-B1558C6A266A}" srcOrd="1" destOrd="0" presId="urn:microsoft.com/office/officeart/2005/8/layout/process4"/>
    <dgm:cxn modelId="{AF7F5E79-48B4-4DF0-9501-65F20340E564}" type="presParOf" srcId="{D549A030-C1AB-4969-9125-CD9069AD8451}" destId="{1BA41DCD-AA63-46B1-BEE4-C94F034FE333}" srcOrd="2" destOrd="0" presId="urn:microsoft.com/office/officeart/2005/8/layout/process4"/>
    <dgm:cxn modelId="{B69E6643-4CB1-41D4-A9F0-735050AEF8F1}" type="presParOf" srcId="{1BA41DCD-AA63-46B1-BEE4-C94F034FE333}" destId="{B051D9E4-0ADA-4025-AA4F-6DFC678AD87D}" srcOrd="0" destOrd="0" presId="urn:microsoft.com/office/officeart/2005/8/layout/process4"/>
    <dgm:cxn modelId="{83640D4F-8774-4CE0-9867-B1F3B4EF31C9}" type="presParOf" srcId="{1BA41DCD-AA63-46B1-BEE4-C94F034FE333}" destId="{E8119D2F-422D-44E2-974B-472F6A59F575}" srcOrd="1" destOrd="0" presId="urn:microsoft.com/office/officeart/2005/8/layout/process4"/>
    <dgm:cxn modelId="{190BB38A-EDB2-416E-96F1-A9137EE7EDFC}" type="presParOf" srcId="{5E5C50BC-D84D-4B9D-94CB-9ACFFDDC2885}" destId="{28B3668F-B99C-46F3-B6C8-0E9EDC142546}" srcOrd="3" destOrd="0" presId="urn:microsoft.com/office/officeart/2005/8/layout/process4"/>
    <dgm:cxn modelId="{759F4B1C-5383-4FFD-9666-0F1F2A1691F2}" type="presParOf" srcId="{5E5C50BC-D84D-4B9D-94CB-9ACFFDDC2885}" destId="{32A320C8-984E-44E4-9D24-725BB6B3FD02}" srcOrd="4" destOrd="0" presId="urn:microsoft.com/office/officeart/2005/8/layout/process4"/>
    <dgm:cxn modelId="{20B2D49F-99EF-4B7F-B111-A2F8BFE9180A}" type="presParOf" srcId="{32A320C8-984E-44E4-9D24-725BB6B3FD02}" destId="{1ABABC88-353D-4703-B997-C457D0D6B19D}" srcOrd="0" destOrd="0" presId="urn:microsoft.com/office/officeart/2005/8/layout/process4"/>
    <dgm:cxn modelId="{5E30A17E-3731-45A1-BF9C-83AA5177A547}" type="presParOf" srcId="{32A320C8-984E-44E4-9D24-725BB6B3FD02}" destId="{45C644A0-5800-458B-8CA0-07ED5074224E}" srcOrd="1" destOrd="0" presId="urn:microsoft.com/office/officeart/2005/8/layout/process4"/>
    <dgm:cxn modelId="{53849AB8-AEA5-4294-8B55-2A323A8CB423}" type="presParOf" srcId="{32A320C8-984E-44E4-9D24-725BB6B3FD02}" destId="{9DC52255-9864-4B70-A230-6CE4415A229E}" srcOrd="2" destOrd="0" presId="urn:microsoft.com/office/officeart/2005/8/layout/process4"/>
    <dgm:cxn modelId="{95458870-232D-4B1A-81CC-1E3A204569C2}" type="presParOf" srcId="{9DC52255-9864-4B70-A230-6CE4415A229E}" destId="{6B8F8F59-B2F6-4B2D-9A06-5A23D579618E}" srcOrd="0" destOrd="0" presId="urn:microsoft.com/office/officeart/2005/8/layout/process4"/>
    <dgm:cxn modelId="{9986AA96-8FED-45DB-BE96-96406FA40D14}" type="presParOf" srcId="{9DC52255-9864-4B70-A230-6CE4415A229E}" destId="{4B29D4AC-2FD2-4FE8-A590-5D4940192EAA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579CB-5B4C-4B00-8AF9-A185D795F036}">
      <dsp:nvSpPr>
        <dsp:cNvPr id="0" name=""/>
        <dsp:cNvSpPr/>
      </dsp:nvSpPr>
      <dsp:spPr>
        <a:xfrm>
          <a:off x="1879273" y="201847"/>
          <a:ext cx="4005895" cy="1391194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0A41C-E9A9-4D89-8FA5-788E50419C7A}">
      <dsp:nvSpPr>
        <dsp:cNvPr id="0" name=""/>
        <dsp:cNvSpPr/>
      </dsp:nvSpPr>
      <dsp:spPr>
        <a:xfrm>
          <a:off x="3500263" y="3608410"/>
          <a:ext cx="776336" cy="496855"/>
        </a:xfrm>
        <a:prstGeom prst="down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tint val="4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5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36867FA7-2CC6-4BC6-B7FE-64F34CB9CF86}">
      <dsp:nvSpPr>
        <dsp:cNvPr id="0" name=""/>
        <dsp:cNvSpPr/>
      </dsp:nvSpPr>
      <dsp:spPr>
        <a:xfrm>
          <a:off x="2025225" y="4005895"/>
          <a:ext cx="3726414" cy="931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Viner Hand ITC" panose="03070502030502020203" pitchFamily="66" charset="0"/>
            </a:rPr>
            <a:t>INOVAÇÃO</a:t>
          </a:r>
          <a:endParaRPr lang="pt-BR" sz="2800" kern="1200" dirty="0">
            <a:latin typeface="Viner Hand ITC" panose="03070502030502020203" pitchFamily="66" charset="0"/>
          </a:endParaRPr>
        </a:p>
      </dsp:txBody>
      <dsp:txXfrm>
        <a:off x="2025225" y="4005895"/>
        <a:ext cx="3726414" cy="931603"/>
      </dsp:txXfrm>
    </dsp:sp>
    <dsp:sp modelId="{C8DF38F9-DAB7-423C-B84B-CE7CDCA5697E}">
      <dsp:nvSpPr>
        <dsp:cNvPr id="0" name=""/>
        <dsp:cNvSpPr/>
      </dsp:nvSpPr>
      <dsp:spPr>
        <a:xfrm>
          <a:off x="3335680" y="1700486"/>
          <a:ext cx="1397405" cy="13974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latin typeface="Viner Hand ITC" panose="03070502030502020203" pitchFamily="66" charset="0"/>
            </a:rPr>
            <a:t>Descoberta</a:t>
          </a:r>
          <a:endParaRPr lang="pt-BR" sz="1500" kern="1200" dirty="0">
            <a:latin typeface="Viner Hand ITC" panose="03070502030502020203" pitchFamily="66" charset="0"/>
          </a:endParaRPr>
        </a:p>
      </dsp:txBody>
      <dsp:txXfrm>
        <a:off x="3540325" y="1905131"/>
        <a:ext cx="988115" cy="988115"/>
      </dsp:txXfrm>
    </dsp:sp>
    <dsp:sp modelId="{39B6AF09-3B76-4C63-A555-74FE7F996A39}">
      <dsp:nvSpPr>
        <dsp:cNvPr id="0" name=""/>
        <dsp:cNvSpPr/>
      </dsp:nvSpPr>
      <dsp:spPr>
        <a:xfrm>
          <a:off x="2335759" y="652122"/>
          <a:ext cx="1397405" cy="1397405"/>
        </a:xfrm>
        <a:prstGeom prst="ellipse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60000"/>
                <a:satMod val="160000"/>
              </a:schemeClr>
            </a:gs>
            <a:gs pos="46000">
              <a:schemeClr val="accent5">
                <a:hueOff val="183903"/>
                <a:satOff val="0"/>
                <a:lumOff val="-5196"/>
                <a:alphaOff val="0"/>
                <a:tint val="86000"/>
                <a:satMod val="16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5">
              <a:hueOff val="183903"/>
              <a:satOff val="0"/>
              <a:lumOff val="-5196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latin typeface="Viner Hand ITC" panose="03070502030502020203" pitchFamily="66" charset="0"/>
            </a:rPr>
            <a:t>Invenção</a:t>
          </a:r>
          <a:endParaRPr lang="pt-BR" sz="1500" kern="1200" dirty="0">
            <a:latin typeface="Viner Hand ITC" panose="03070502030502020203" pitchFamily="66" charset="0"/>
          </a:endParaRPr>
        </a:p>
      </dsp:txBody>
      <dsp:txXfrm>
        <a:off x="2540404" y="856767"/>
        <a:ext cx="988115" cy="988115"/>
      </dsp:txXfrm>
    </dsp:sp>
    <dsp:sp modelId="{0DCF02FB-D738-492E-BBB3-EE29A4E72ECA}">
      <dsp:nvSpPr>
        <dsp:cNvPr id="0" name=""/>
        <dsp:cNvSpPr/>
      </dsp:nvSpPr>
      <dsp:spPr>
        <a:xfrm>
          <a:off x="3764218" y="314260"/>
          <a:ext cx="1397405" cy="1397405"/>
        </a:xfrm>
        <a:prstGeom prst="ellipse">
          <a:avLst/>
        </a:prstGeom>
        <a:gradFill rotWithShape="0">
          <a:gsLst>
            <a:gs pos="0">
              <a:schemeClr val="accent5">
                <a:hueOff val="367807"/>
                <a:satOff val="0"/>
                <a:lumOff val="-10393"/>
                <a:alphaOff val="0"/>
                <a:tint val="60000"/>
                <a:satMod val="160000"/>
              </a:schemeClr>
            </a:gs>
            <a:gs pos="46000">
              <a:schemeClr val="accent5">
                <a:hueOff val="367807"/>
                <a:satOff val="0"/>
                <a:lumOff val="-10393"/>
                <a:alphaOff val="0"/>
                <a:tint val="86000"/>
                <a:satMod val="160000"/>
              </a:schemeClr>
            </a:gs>
            <a:gs pos="100000">
              <a:schemeClr val="accent5">
                <a:hueOff val="367807"/>
                <a:satOff val="0"/>
                <a:lumOff val="-10393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5">
              <a:hueOff val="367807"/>
              <a:satOff val="0"/>
              <a:lumOff val="-10393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latin typeface="Viner Hand ITC" panose="03070502030502020203" pitchFamily="66" charset="0"/>
            </a:rPr>
            <a:t>Ideia</a:t>
          </a:r>
          <a:endParaRPr lang="pt-BR" sz="1500" kern="1200" dirty="0">
            <a:latin typeface="Viner Hand ITC" panose="03070502030502020203" pitchFamily="66" charset="0"/>
          </a:endParaRPr>
        </a:p>
      </dsp:txBody>
      <dsp:txXfrm>
        <a:off x="3968863" y="518905"/>
        <a:ext cx="988115" cy="988115"/>
      </dsp:txXfrm>
    </dsp:sp>
    <dsp:sp modelId="{E6E4851D-4378-47EF-9813-AF3801899846}">
      <dsp:nvSpPr>
        <dsp:cNvPr id="0" name=""/>
        <dsp:cNvSpPr/>
      </dsp:nvSpPr>
      <dsp:spPr>
        <a:xfrm>
          <a:off x="1714690" y="31053"/>
          <a:ext cx="4347483" cy="347798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1CE9A-CD24-4D2A-A9E9-63936D1A292B}">
      <dsp:nvSpPr>
        <dsp:cNvPr id="0" name=""/>
        <dsp:cNvSpPr/>
      </dsp:nvSpPr>
      <dsp:spPr>
        <a:xfrm>
          <a:off x="1663352" y="185963"/>
          <a:ext cx="4081755" cy="40816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smtClean="0">
              <a:latin typeface="Viner Hand ITC" panose="03070502030502020203" pitchFamily="66" charset="0"/>
            </a:rPr>
            <a:t>Inovação</a:t>
          </a:r>
          <a:endParaRPr lang="pt-BR" sz="4000" b="1" kern="1200" dirty="0">
            <a:latin typeface="Viner Hand ITC" panose="03070502030502020203" pitchFamily="66" charset="0"/>
          </a:endParaRPr>
        </a:p>
      </dsp:txBody>
      <dsp:txXfrm>
        <a:off x="2261111" y="783709"/>
        <a:ext cx="2886237" cy="2886176"/>
      </dsp:txXfrm>
    </dsp:sp>
    <dsp:sp modelId="{6261FADC-3118-4095-AC1C-552CE6656021}">
      <dsp:nvSpPr>
        <dsp:cNvPr id="0" name=""/>
        <dsp:cNvSpPr/>
      </dsp:nvSpPr>
      <dsp:spPr>
        <a:xfrm>
          <a:off x="3992314" y="0"/>
          <a:ext cx="453950" cy="45394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7A34DA-A845-4D95-B5D1-434278246370}">
      <dsp:nvSpPr>
        <dsp:cNvPr id="0" name=""/>
        <dsp:cNvSpPr/>
      </dsp:nvSpPr>
      <dsp:spPr>
        <a:xfrm>
          <a:off x="2917409" y="3964367"/>
          <a:ext cx="328696" cy="329012"/>
        </a:xfrm>
        <a:prstGeom prst="ellipse">
          <a:avLst/>
        </a:prstGeom>
        <a:solidFill>
          <a:schemeClr val="accent5">
            <a:hueOff val="30651"/>
            <a:satOff val="0"/>
            <a:lumOff val="-866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07D8DF-9BDD-492F-987C-FE7094E2CD47}">
      <dsp:nvSpPr>
        <dsp:cNvPr id="0" name=""/>
        <dsp:cNvSpPr/>
      </dsp:nvSpPr>
      <dsp:spPr>
        <a:xfrm>
          <a:off x="6007762" y="1842472"/>
          <a:ext cx="328696" cy="329012"/>
        </a:xfrm>
        <a:prstGeom prst="ellipse">
          <a:avLst/>
        </a:prstGeom>
        <a:solidFill>
          <a:schemeClr val="accent5">
            <a:hueOff val="61301"/>
            <a:satOff val="0"/>
            <a:lumOff val="-1732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170B85-87BE-4819-9A6B-36C9F7524000}">
      <dsp:nvSpPr>
        <dsp:cNvPr id="0" name=""/>
        <dsp:cNvSpPr/>
      </dsp:nvSpPr>
      <dsp:spPr>
        <a:xfrm>
          <a:off x="4434878" y="4314361"/>
          <a:ext cx="453950" cy="453942"/>
        </a:xfrm>
        <a:prstGeom prst="ellipse">
          <a:avLst/>
        </a:prstGeom>
        <a:solidFill>
          <a:schemeClr val="accent5">
            <a:hueOff val="91952"/>
            <a:satOff val="0"/>
            <a:lumOff val="-2598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847213-A000-435D-A584-583841599378}">
      <dsp:nvSpPr>
        <dsp:cNvPr id="0" name=""/>
        <dsp:cNvSpPr/>
      </dsp:nvSpPr>
      <dsp:spPr>
        <a:xfrm>
          <a:off x="3010780" y="645151"/>
          <a:ext cx="328696" cy="329012"/>
        </a:xfrm>
        <a:prstGeom prst="ellipse">
          <a:avLst/>
        </a:prstGeom>
        <a:solidFill>
          <a:schemeClr val="accent5">
            <a:hueOff val="122602"/>
            <a:satOff val="0"/>
            <a:lumOff val="-3464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75F9DE-3A64-4A84-B16C-9950ED2C2370}">
      <dsp:nvSpPr>
        <dsp:cNvPr id="0" name=""/>
        <dsp:cNvSpPr/>
      </dsp:nvSpPr>
      <dsp:spPr>
        <a:xfrm>
          <a:off x="1974589" y="2527201"/>
          <a:ext cx="328696" cy="329012"/>
        </a:xfrm>
        <a:prstGeom prst="ellipse">
          <a:avLst/>
        </a:prstGeom>
        <a:solidFill>
          <a:schemeClr val="accent5">
            <a:hueOff val="153253"/>
            <a:satOff val="0"/>
            <a:lumOff val="-433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1264F7-4A5B-44A0-8D67-B5CF257F20A8}">
      <dsp:nvSpPr>
        <dsp:cNvPr id="0" name=""/>
        <dsp:cNvSpPr/>
      </dsp:nvSpPr>
      <dsp:spPr>
        <a:xfrm>
          <a:off x="221236" y="922666"/>
          <a:ext cx="1993033" cy="1658892"/>
        </a:xfrm>
        <a:prstGeom prst="ellipse">
          <a:avLst/>
        </a:prstGeom>
        <a:solidFill>
          <a:schemeClr val="accent5">
            <a:hueOff val="183903"/>
            <a:satOff val="0"/>
            <a:lumOff val="-5196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Viner Hand ITC" panose="03070502030502020203" pitchFamily="66" charset="0"/>
            </a:rPr>
            <a:t>Por acaso</a:t>
          </a:r>
          <a:endParaRPr lang="pt-BR" sz="2000" b="1" kern="1200" dirty="0">
            <a:latin typeface="Viner Hand ITC" panose="03070502030502020203" pitchFamily="66" charset="0"/>
          </a:endParaRPr>
        </a:p>
      </dsp:txBody>
      <dsp:txXfrm>
        <a:off x="513109" y="1165605"/>
        <a:ext cx="1409287" cy="1173014"/>
      </dsp:txXfrm>
    </dsp:sp>
    <dsp:sp modelId="{4799DB5A-C18F-4518-8A61-37BFB0518536}">
      <dsp:nvSpPr>
        <dsp:cNvPr id="0" name=""/>
        <dsp:cNvSpPr/>
      </dsp:nvSpPr>
      <dsp:spPr>
        <a:xfrm>
          <a:off x="3533050" y="659456"/>
          <a:ext cx="453950" cy="453942"/>
        </a:xfrm>
        <a:prstGeom prst="ellipse">
          <a:avLst/>
        </a:prstGeom>
        <a:solidFill>
          <a:schemeClr val="accent5">
            <a:hueOff val="214554"/>
            <a:satOff val="0"/>
            <a:lumOff val="-6063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E7182E-8EC9-4FC1-8D66-4D0C39ED089E}">
      <dsp:nvSpPr>
        <dsp:cNvPr id="0" name=""/>
        <dsp:cNvSpPr/>
      </dsp:nvSpPr>
      <dsp:spPr>
        <a:xfrm>
          <a:off x="543659" y="3067926"/>
          <a:ext cx="820602" cy="820625"/>
        </a:xfrm>
        <a:prstGeom prst="ellipse">
          <a:avLst/>
        </a:prstGeom>
        <a:solidFill>
          <a:schemeClr val="accent5">
            <a:hueOff val="245204"/>
            <a:satOff val="0"/>
            <a:lumOff val="-6929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6A8933-8FFE-412D-93CF-23437A156480}">
      <dsp:nvSpPr>
        <dsp:cNvPr id="0" name=""/>
        <dsp:cNvSpPr/>
      </dsp:nvSpPr>
      <dsp:spPr>
        <a:xfrm>
          <a:off x="5998508" y="142095"/>
          <a:ext cx="1989167" cy="1658892"/>
        </a:xfrm>
        <a:prstGeom prst="ellipse">
          <a:avLst/>
        </a:prstGeom>
        <a:solidFill>
          <a:schemeClr val="accent5">
            <a:hueOff val="275855"/>
            <a:satOff val="0"/>
            <a:lumOff val="-7795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Viner Hand ITC" panose="03070502030502020203" pitchFamily="66" charset="0"/>
            </a:rPr>
            <a:t>Planejado</a:t>
          </a:r>
        </a:p>
      </dsp:txBody>
      <dsp:txXfrm>
        <a:off x="6289815" y="385034"/>
        <a:ext cx="1406553" cy="1173014"/>
      </dsp:txXfrm>
    </dsp:sp>
    <dsp:sp modelId="{2C8F9E52-5819-468C-8425-88DAEAB4C340}">
      <dsp:nvSpPr>
        <dsp:cNvPr id="0" name=""/>
        <dsp:cNvSpPr/>
      </dsp:nvSpPr>
      <dsp:spPr>
        <a:xfrm>
          <a:off x="5423244" y="1287442"/>
          <a:ext cx="453950" cy="453942"/>
        </a:xfrm>
        <a:prstGeom prst="ellipse">
          <a:avLst/>
        </a:prstGeom>
        <a:solidFill>
          <a:schemeClr val="accent5">
            <a:hueOff val="306506"/>
            <a:satOff val="0"/>
            <a:lumOff val="-866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2EB9FB-75C5-4F0A-9E2A-9AB68F1F3D3D}">
      <dsp:nvSpPr>
        <dsp:cNvPr id="0" name=""/>
        <dsp:cNvSpPr/>
      </dsp:nvSpPr>
      <dsp:spPr>
        <a:xfrm>
          <a:off x="231663" y="4044475"/>
          <a:ext cx="328696" cy="329012"/>
        </a:xfrm>
        <a:prstGeom prst="ellipse">
          <a:avLst/>
        </a:prstGeom>
        <a:solidFill>
          <a:schemeClr val="accent5">
            <a:hueOff val="337156"/>
            <a:satOff val="0"/>
            <a:lumOff val="-9527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5FCB36-553F-4237-94FD-569B3018E45F}">
      <dsp:nvSpPr>
        <dsp:cNvPr id="0" name=""/>
        <dsp:cNvSpPr/>
      </dsp:nvSpPr>
      <dsp:spPr>
        <a:xfrm>
          <a:off x="3509518" y="3576228"/>
          <a:ext cx="328696" cy="329012"/>
        </a:xfrm>
        <a:prstGeom prst="ellipse">
          <a:avLst/>
        </a:prstGeom>
        <a:solidFill>
          <a:schemeClr val="accent5">
            <a:hueOff val="367807"/>
            <a:satOff val="0"/>
            <a:lumOff val="-10393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06354-3CA7-4A07-B8B7-5EAC43AF4C14}">
      <dsp:nvSpPr>
        <dsp:cNvPr id="0" name=""/>
        <dsp:cNvSpPr/>
      </dsp:nvSpPr>
      <dsp:spPr>
        <a:xfrm>
          <a:off x="2995532" y="496"/>
          <a:ext cx="4493299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b="1" kern="1200" dirty="0" smtClean="0">
              <a:latin typeface="Viner Hand ITC" panose="03070502030502020203" pitchFamily="66" charset="0"/>
            </a:rPr>
            <a:t>Produtos/Processos</a:t>
          </a:r>
          <a:endParaRPr lang="pt-BR" sz="1700" b="1" kern="1200" dirty="0">
            <a:latin typeface="Viner Hand ITC" panose="03070502030502020203" pitchFamily="66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b="1" kern="1200" dirty="0" smtClean="0">
              <a:latin typeface="Viner Hand ITC" panose="03070502030502020203" pitchFamily="66" charset="0"/>
            </a:rPr>
            <a:t>Serviços</a:t>
          </a:r>
          <a:endParaRPr lang="pt-BR" sz="1700" b="1" kern="1200" dirty="0">
            <a:latin typeface="Viner Hand ITC" panose="03070502030502020203" pitchFamily="66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b="1" kern="1200" dirty="0" smtClean="0">
              <a:latin typeface="Viner Hand ITC" panose="03070502030502020203" pitchFamily="66" charset="0"/>
            </a:rPr>
            <a:t>Organização</a:t>
          </a:r>
          <a:endParaRPr lang="pt-BR" sz="1700" b="1" kern="1200" dirty="0">
            <a:latin typeface="Viner Hand ITC" panose="03070502030502020203" pitchFamily="66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b="1" kern="1200" dirty="0" smtClean="0">
              <a:latin typeface="Viner Hand ITC" panose="03070502030502020203" pitchFamily="66" charset="0"/>
            </a:rPr>
            <a:t>Marketing </a:t>
          </a:r>
          <a:endParaRPr lang="pt-BR" sz="1700" b="1" kern="1200" dirty="0">
            <a:latin typeface="Viner Hand ITC" panose="03070502030502020203" pitchFamily="66" charset="0"/>
          </a:endParaRPr>
        </a:p>
      </dsp:txBody>
      <dsp:txXfrm>
        <a:off x="2995532" y="242342"/>
        <a:ext cx="3767762" cy="1451073"/>
      </dsp:txXfrm>
    </dsp:sp>
    <dsp:sp modelId="{3322FBA6-2A63-4078-9D8A-85E2A6837C47}">
      <dsp:nvSpPr>
        <dsp:cNvPr id="0" name=""/>
        <dsp:cNvSpPr/>
      </dsp:nvSpPr>
      <dsp:spPr>
        <a:xfrm>
          <a:off x="0" y="496"/>
          <a:ext cx="2995532" cy="19347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>
              <a:latin typeface="Viner Hand ITC" panose="03070502030502020203" pitchFamily="66" charset="0"/>
            </a:rPr>
            <a:t>Tangíveis</a:t>
          </a:r>
          <a:endParaRPr lang="pt-BR" sz="3500" b="1" kern="1200" dirty="0">
            <a:latin typeface="Viner Hand ITC" panose="03070502030502020203" pitchFamily="66" charset="0"/>
          </a:endParaRPr>
        </a:p>
      </dsp:txBody>
      <dsp:txXfrm>
        <a:off x="94447" y="94943"/>
        <a:ext cx="2806638" cy="1745871"/>
      </dsp:txXfrm>
    </dsp:sp>
    <dsp:sp modelId="{3D7EB52D-C1F7-4938-89E8-96D9323C36D3}">
      <dsp:nvSpPr>
        <dsp:cNvPr id="0" name=""/>
        <dsp:cNvSpPr/>
      </dsp:nvSpPr>
      <dsp:spPr>
        <a:xfrm>
          <a:off x="2995532" y="2128738"/>
          <a:ext cx="4493299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1829136"/>
            <a:satOff val="-44179"/>
            <a:lumOff val="-437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829136"/>
              <a:satOff val="-44179"/>
              <a:lumOff val="-4379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b="1" kern="1200" dirty="0" smtClean="0">
              <a:latin typeface="Viner Hand ITC" panose="03070502030502020203" pitchFamily="66" charset="0"/>
            </a:rPr>
            <a:t>Comportamentos</a:t>
          </a:r>
          <a:endParaRPr lang="pt-BR" sz="1700" b="1" kern="1200" dirty="0">
            <a:latin typeface="Viner Hand ITC" panose="03070502030502020203" pitchFamily="66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b="1" kern="1200" dirty="0" smtClean="0">
              <a:latin typeface="Viner Hand ITC" panose="03070502030502020203" pitchFamily="66" charset="0"/>
            </a:rPr>
            <a:t>Procedimentos</a:t>
          </a:r>
          <a:endParaRPr lang="pt-BR" sz="1700" b="1" kern="1200" dirty="0">
            <a:latin typeface="Viner Hand ITC" panose="03070502030502020203" pitchFamily="66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b="1" kern="1200" dirty="0" smtClean="0">
              <a:latin typeface="Viner Hand ITC" panose="03070502030502020203" pitchFamily="66" charset="0"/>
            </a:rPr>
            <a:t>Posturas</a:t>
          </a:r>
          <a:endParaRPr lang="pt-BR" sz="1700" b="1" kern="1200" dirty="0">
            <a:latin typeface="Viner Hand ITC" panose="03070502030502020203" pitchFamily="66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b="1" kern="1200" dirty="0" smtClean="0">
              <a:latin typeface="Viner Hand ITC" panose="03070502030502020203" pitchFamily="66" charset="0"/>
            </a:rPr>
            <a:t>Cultura</a:t>
          </a:r>
          <a:endParaRPr lang="pt-BR" sz="1700" b="1" kern="1200" dirty="0">
            <a:latin typeface="Viner Hand ITC" panose="03070502030502020203" pitchFamily="66" charset="0"/>
          </a:endParaRPr>
        </a:p>
      </dsp:txBody>
      <dsp:txXfrm>
        <a:off x="2995532" y="2370584"/>
        <a:ext cx="3767762" cy="1451073"/>
      </dsp:txXfrm>
    </dsp:sp>
    <dsp:sp modelId="{F8A31D3F-01F8-4A2B-870E-E293EDDA59E7}">
      <dsp:nvSpPr>
        <dsp:cNvPr id="0" name=""/>
        <dsp:cNvSpPr/>
      </dsp:nvSpPr>
      <dsp:spPr>
        <a:xfrm>
          <a:off x="0" y="2128738"/>
          <a:ext cx="2995532" cy="1934765"/>
        </a:xfrm>
        <a:prstGeom prst="roundRect">
          <a:avLst/>
        </a:prstGeom>
        <a:gradFill rotWithShape="0">
          <a:gsLst>
            <a:gs pos="0">
              <a:schemeClr val="accent2">
                <a:hueOff val="-1525497"/>
                <a:satOff val="0"/>
                <a:lumOff val="-14118"/>
                <a:alphaOff val="0"/>
                <a:tint val="60000"/>
                <a:satMod val="160000"/>
              </a:schemeClr>
            </a:gs>
            <a:gs pos="46000">
              <a:schemeClr val="accent2">
                <a:hueOff val="-1525497"/>
                <a:satOff val="0"/>
                <a:lumOff val="-14118"/>
                <a:alphaOff val="0"/>
                <a:tint val="86000"/>
                <a:satMod val="160000"/>
              </a:schemeClr>
            </a:gs>
            <a:gs pos="100000">
              <a:schemeClr val="accent2">
                <a:hueOff val="-1525497"/>
                <a:satOff val="0"/>
                <a:lumOff val="-14118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>
              <a:latin typeface="Viner Hand ITC" panose="03070502030502020203" pitchFamily="66" charset="0"/>
            </a:rPr>
            <a:t>Intangíveis</a:t>
          </a:r>
          <a:endParaRPr lang="pt-BR" sz="3500" b="1" kern="1200" dirty="0">
            <a:latin typeface="Viner Hand ITC" panose="03070502030502020203" pitchFamily="66" charset="0"/>
          </a:endParaRPr>
        </a:p>
      </dsp:txBody>
      <dsp:txXfrm>
        <a:off x="94447" y="2223185"/>
        <a:ext cx="2806638" cy="17458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104CF-E81B-4B76-8764-AEB23162FBEE}">
      <dsp:nvSpPr>
        <dsp:cNvPr id="0" name=""/>
        <dsp:cNvSpPr/>
      </dsp:nvSpPr>
      <dsp:spPr>
        <a:xfrm>
          <a:off x="0" y="0"/>
          <a:ext cx="7992888" cy="4824536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shade val="5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3744376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b="1" kern="1200" dirty="0" smtClean="0">
              <a:latin typeface="Viner Hand ITC" panose="03070502030502020203" pitchFamily="66" charset="0"/>
            </a:rPr>
            <a:t>Inovação</a:t>
          </a:r>
          <a:endParaRPr lang="pt-BR" sz="3100" b="1" kern="1200" dirty="0">
            <a:latin typeface="Viner Hand ITC" panose="03070502030502020203" pitchFamily="66" charset="0"/>
          </a:endParaRPr>
        </a:p>
      </dsp:txBody>
      <dsp:txXfrm>
        <a:off x="120110" y="120110"/>
        <a:ext cx="7752668" cy="4584316"/>
      </dsp:txXfrm>
    </dsp:sp>
    <dsp:sp modelId="{A58AE1A6-71A6-49D7-BA36-D25CAE693B56}">
      <dsp:nvSpPr>
        <dsp:cNvPr id="0" name=""/>
        <dsp:cNvSpPr/>
      </dsp:nvSpPr>
      <dsp:spPr>
        <a:xfrm>
          <a:off x="199822" y="1206134"/>
          <a:ext cx="1198933" cy="165890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latin typeface="Viner Hand ITC" panose="03070502030502020203" pitchFamily="66" charset="0"/>
            </a:rPr>
            <a:t>Tangível</a:t>
          </a:r>
          <a:endParaRPr lang="pt-BR" sz="1500" b="1" kern="1200" dirty="0">
            <a:latin typeface="Viner Hand ITC" panose="03070502030502020203" pitchFamily="66" charset="0"/>
          </a:endParaRPr>
        </a:p>
      </dsp:txBody>
      <dsp:txXfrm>
        <a:off x="236693" y="1243005"/>
        <a:ext cx="1125191" cy="1585163"/>
      </dsp:txXfrm>
    </dsp:sp>
    <dsp:sp modelId="{6F67CAA2-37EC-4C95-AA79-2FB473A839AF}">
      <dsp:nvSpPr>
        <dsp:cNvPr id="0" name=""/>
        <dsp:cNvSpPr/>
      </dsp:nvSpPr>
      <dsp:spPr>
        <a:xfrm>
          <a:off x="199822" y="2923932"/>
          <a:ext cx="1198933" cy="165890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76976"/>
              <a:satOff val="11339"/>
              <a:lumOff val="1384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latin typeface="Viner Hand ITC" panose="03070502030502020203" pitchFamily="66" charset="0"/>
            </a:rPr>
            <a:t>Intangível</a:t>
          </a:r>
          <a:endParaRPr lang="pt-BR" sz="1500" b="1" kern="1200" dirty="0">
            <a:latin typeface="Viner Hand ITC" panose="03070502030502020203" pitchFamily="66" charset="0"/>
          </a:endParaRPr>
        </a:p>
      </dsp:txBody>
      <dsp:txXfrm>
        <a:off x="236693" y="2960803"/>
        <a:ext cx="1125191" cy="1585163"/>
      </dsp:txXfrm>
    </dsp:sp>
    <dsp:sp modelId="{BD886558-3166-42C8-BB6B-56942561CBC5}">
      <dsp:nvSpPr>
        <dsp:cNvPr id="0" name=""/>
        <dsp:cNvSpPr/>
      </dsp:nvSpPr>
      <dsp:spPr>
        <a:xfrm>
          <a:off x="1598577" y="1206134"/>
          <a:ext cx="6194488" cy="3377175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1">
                <a:shade val="50000"/>
                <a:hueOff val="353953"/>
                <a:satOff val="22679"/>
                <a:lumOff val="27679"/>
                <a:alphaOff val="0"/>
                <a:tint val="60000"/>
                <a:satMod val="160000"/>
              </a:schemeClr>
            </a:gs>
            <a:gs pos="46000">
              <a:schemeClr val="accent1">
                <a:shade val="50000"/>
                <a:hueOff val="353953"/>
                <a:satOff val="22679"/>
                <a:lumOff val="27679"/>
                <a:alphaOff val="0"/>
                <a:tint val="86000"/>
                <a:satMod val="160000"/>
              </a:schemeClr>
            </a:gs>
            <a:gs pos="100000">
              <a:schemeClr val="accent1">
                <a:shade val="50000"/>
                <a:hueOff val="353953"/>
                <a:satOff val="22679"/>
                <a:lumOff val="27679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2144506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b="1" kern="1200" dirty="0" smtClean="0">
              <a:latin typeface="Viner Hand ITC" panose="03070502030502020203" pitchFamily="66" charset="0"/>
            </a:rPr>
            <a:t>Inovação</a:t>
          </a:r>
          <a:endParaRPr lang="pt-BR" sz="3100" b="1" kern="1200" dirty="0">
            <a:latin typeface="Viner Hand ITC" panose="03070502030502020203" pitchFamily="66" charset="0"/>
          </a:endParaRPr>
        </a:p>
      </dsp:txBody>
      <dsp:txXfrm>
        <a:off x="1702437" y="1309994"/>
        <a:ext cx="5986768" cy="3169455"/>
      </dsp:txXfrm>
    </dsp:sp>
    <dsp:sp modelId="{B5B046B3-2242-42F6-9F27-8C30916EF679}">
      <dsp:nvSpPr>
        <dsp:cNvPr id="0" name=""/>
        <dsp:cNvSpPr/>
      </dsp:nvSpPr>
      <dsp:spPr>
        <a:xfrm>
          <a:off x="1753439" y="2388145"/>
          <a:ext cx="1238897" cy="94154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353953"/>
              <a:satOff val="22679"/>
              <a:lumOff val="27679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latin typeface="Viner Hand ITC" panose="03070502030502020203" pitchFamily="66" charset="0"/>
            </a:rPr>
            <a:t>Planejado</a:t>
          </a:r>
          <a:endParaRPr lang="pt-BR" sz="1500" b="1" kern="1200" dirty="0">
            <a:latin typeface="Viner Hand ITC" panose="03070502030502020203" pitchFamily="66" charset="0"/>
          </a:endParaRPr>
        </a:p>
      </dsp:txBody>
      <dsp:txXfrm>
        <a:off x="1782395" y="2417101"/>
        <a:ext cx="1180985" cy="883632"/>
      </dsp:txXfrm>
    </dsp:sp>
    <dsp:sp modelId="{02C96B83-78EB-4C83-9D3B-5471BAF4850E}">
      <dsp:nvSpPr>
        <dsp:cNvPr id="0" name=""/>
        <dsp:cNvSpPr/>
      </dsp:nvSpPr>
      <dsp:spPr>
        <a:xfrm>
          <a:off x="1753439" y="3387821"/>
          <a:ext cx="1238897" cy="94154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530929"/>
              <a:satOff val="34018"/>
              <a:lumOff val="41519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latin typeface="Viner Hand ITC" panose="03070502030502020203" pitchFamily="66" charset="0"/>
            </a:rPr>
            <a:t>Por acaso</a:t>
          </a:r>
          <a:endParaRPr lang="pt-BR" sz="1500" b="1" kern="1200" dirty="0">
            <a:latin typeface="Viner Hand ITC" panose="03070502030502020203" pitchFamily="66" charset="0"/>
          </a:endParaRPr>
        </a:p>
      </dsp:txBody>
      <dsp:txXfrm>
        <a:off x="1782395" y="3416777"/>
        <a:ext cx="1180985" cy="883632"/>
      </dsp:txXfrm>
    </dsp:sp>
    <dsp:sp modelId="{57ECADE1-CE99-4162-A90D-1FC457DD033D}">
      <dsp:nvSpPr>
        <dsp:cNvPr id="0" name=""/>
        <dsp:cNvSpPr/>
      </dsp:nvSpPr>
      <dsp:spPr>
        <a:xfrm>
          <a:off x="3157190" y="2412268"/>
          <a:ext cx="4436052" cy="1929814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1">
                <a:shade val="50000"/>
                <a:hueOff val="353953"/>
                <a:satOff val="22679"/>
                <a:lumOff val="27679"/>
                <a:alphaOff val="0"/>
                <a:tint val="60000"/>
                <a:satMod val="160000"/>
              </a:schemeClr>
            </a:gs>
            <a:gs pos="46000">
              <a:schemeClr val="accent1">
                <a:shade val="50000"/>
                <a:hueOff val="353953"/>
                <a:satOff val="22679"/>
                <a:lumOff val="27679"/>
                <a:alphaOff val="0"/>
                <a:tint val="86000"/>
                <a:satMod val="160000"/>
              </a:schemeClr>
            </a:gs>
            <a:gs pos="100000">
              <a:schemeClr val="accent1">
                <a:shade val="50000"/>
                <a:hueOff val="353953"/>
                <a:satOff val="22679"/>
                <a:lumOff val="27679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089273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b="1" kern="1200" dirty="0" smtClean="0">
              <a:latin typeface="Viner Hand ITC" panose="03070502030502020203" pitchFamily="66" charset="0"/>
            </a:rPr>
            <a:t>Inovação</a:t>
          </a:r>
          <a:endParaRPr lang="pt-BR" sz="3100" b="1" kern="1200" dirty="0">
            <a:latin typeface="Viner Hand ITC" panose="03070502030502020203" pitchFamily="66" charset="0"/>
          </a:endParaRPr>
        </a:p>
      </dsp:txBody>
      <dsp:txXfrm>
        <a:off x="3216538" y="2471616"/>
        <a:ext cx="4317356" cy="1811118"/>
      </dsp:txXfrm>
    </dsp:sp>
    <dsp:sp modelId="{F3D2D57F-BC40-4CD7-8283-E31EAE6EEF9F}">
      <dsp:nvSpPr>
        <dsp:cNvPr id="0" name=""/>
        <dsp:cNvSpPr/>
      </dsp:nvSpPr>
      <dsp:spPr>
        <a:xfrm>
          <a:off x="3268092" y="3280684"/>
          <a:ext cx="2076259" cy="86841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353953"/>
              <a:satOff val="22679"/>
              <a:lumOff val="27679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latin typeface="Viner Hand ITC" panose="03070502030502020203" pitchFamily="66" charset="0"/>
            </a:rPr>
            <a:t>Invenção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latin typeface="Viner Hand ITC" panose="03070502030502020203" pitchFamily="66" charset="0"/>
            </a:rPr>
            <a:t>Descobrimento</a:t>
          </a:r>
          <a:endParaRPr lang="pt-BR" sz="1500" b="1" kern="1200" dirty="0">
            <a:latin typeface="Viner Hand ITC" panose="03070502030502020203" pitchFamily="66" charset="0"/>
          </a:endParaRPr>
        </a:p>
      </dsp:txBody>
      <dsp:txXfrm>
        <a:off x="3294799" y="3307391"/>
        <a:ext cx="2022845" cy="815002"/>
      </dsp:txXfrm>
    </dsp:sp>
    <dsp:sp modelId="{0E1E5228-216F-4089-B338-5A7AD57017E2}">
      <dsp:nvSpPr>
        <dsp:cNvPr id="0" name=""/>
        <dsp:cNvSpPr/>
      </dsp:nvSpPr>
      <dsp:spPr>
        <a:xfrm>
          <a:off x="5403419" y="3280684"/>
          <a:ext cx="2076259" cy="86841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76976"/>
              <a:satOff val="11339"/>
              <a:lumOff val="1384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latin typeface="Viner Hand ITC" panose="03070502030502020203" pitchFamily="66" charset="0"/>
            </a:rPr>
            <a:t>Ideia</a:t>
          </a:r>
          <a:endParaRPr lang="pt-BR" sz="1500" b="1" kern="1200" dirty="0">
            <a:latin typeface="Viner Hand ITC" panose="03070502030502020203" pitchFamily="66" charset="0"/>
          </a:endParaRPr>
        </a:p>
      </dsp:txBody>
      <dsp:txXfrm>
        <a:off x="5430126" y="3307391"/>
        <a:ext cx="2022845" cy="815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95FC9-5DB4-4FC9-B561-C06A4B444456}">
      <dsp:nvSpPr>
        <dsp:cNvPr id="0" name=""/>
        <dsp:cNvSpPr/>
      </dsp:nvSpPr>
      <dsp:spPr>
        <a:xfrm>
          <a:off x="0" y="0"/>
          <a:ext cx="6279097" cy="11089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Inovação é tudo aquilo que chega ao mercado</a:t>
          </a:r>
          <a:endParaRPr lang="pt-BR" sz="1700" b="1" kern="1200" dirty="0"/>
        </a:p>
      </dsp:txBody>
      <dsp:txXfrm>
        <a:off x="32479" y="32479"/>
        <a:ext cx="4988779" cy="1043965"/>
      </dsp:txXfrm>
    </dsp:sp>
    <dsp:sp modelId="{34C22734-5867-454B-82ED-AEFE37DA2358}">
      <dsp:nvSpPr>
        <dsp:cNvPr id="0" name=""/>
        <dsp:cNvSpPr/>
      </dsp:nvSpPr>
      <dsp:spPr>
        <a:xfrm>
          <a:off x="525874" y="1310545"/>
          <a:ext cx="6279097" cy="1108923"/>
        </a:xfrm>
        <a:prstGeom prst="roundRect">
          <a:avLst>
            <a:gd name="adj" fmla="val 10000"/>
          </a:avLst>
        </a:prstGeom>
        <a:solidFill>
          <a:schemeClr val="accent2">
            <a:hueOff val="-508499"/>
            <a:satOff val="0"/>
            <a:lumOff val="-4706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De forma planejada (ainda que gerada casualmente) </a:t>
          </a:r>
          <a:endParaRPr lang="pt-BR" sz="1700" b="1" kern="1200" dirty="0"/>
        </a:p>
      </dsp:txBody>
      <dsp:txXfrm>
        <a:off x="558353" y="1343024"/>
        <a:ext cx="4967465" cy="1043965"/>
      </dsp:txXfrm>
    </dsp:sp>
    <dsp:sp modelId="{8536650C-F440-4DE6-8083-E163388B8443}">
      <dsp:nvSpPr>
        <dsp:cNvPr id="0" name=""/>
        <dsp:cNvSpPr/>
      </dsp:nvSpPr>
      <dsp:spPr>
        <a:xfrm>
          <a:off x="1043899" y="2621091"/>
          <a:ext cx="6279097" cy="1108923"/>
        </a:xfrm>
        <a:prstGeom prst="roundRect">
          <a:avLst>
            <a:gd name="adj" fmla="val 10000"/>
          </a:avLst>
        </a:prstGeom>
        <a:solidFill>
          <a:schemeClr val="accent2">
            <a:hueOff val="-1016998"/>
            <a:satOff val="0"/>
            <a:lumOff val="-9412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E que implica em impactos tangíveis e, sobretudo, em impactos intangíveis sobre a ordem de coisas  até então prevalecente</a:t>
          </a:r>
          <a:endParaRPr lang="pt-BR" sz="1700" b="1" kern="1200" dirty="0"/>
        </a:p>
      </dsp:txBody>
      <dsp:txXfrm>
        <a:off x="1076378" y="2653570"/>
        <a:ext cx="4975313" cy="1043965"/>
      </dsp:txXfrm>
    </dsp:sp>
    <dsp:sp modelId="{FFC83163-4098-422C-BD7D-9529C2D201D0}">
      <dsp:nvSpPr>
        <dsp:cNvPr id="0" name=""/>
        <dsp:cNvSpPr/>
      </dsp:nvSpPr>
      <dsp:spPr>
        <a:xfrm>
          <a:off x="1569774" y="3931636"/>
          <a:ext cx="6279097" cy="1108923"/>
        </a:xfrm>
        <a:prstGeom prst="roundRect">
          <a:avLst>
            <a:gd name="adj" fmla="val 10000"/>
          </a:avLst>
        </a:prstGeom>
        <a:solidFill>
          <a:schemeClr val="accent2">
            <a:hueOff val="-1525497"/>
            <a:satOff val="0"/>
            <a:lumOff val="-14118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Inovação gera novos comportamentos e novas situações: não são apenas mudanças “na curva”; são mudanças “de curvas”</a:t>
          </a:r>
          <a:endParaRPr lang="pt-BR" sz="1700" b="1" kern="1200" dirty="0"/>
        </a:p>
      </dsp:txBody>
      <dsp:txXfrm>
        <a:off x="1602253" y="3964115"/>
        <a:ext cx="4967465" cy="1043965"/>
      </dsp:txXfrm>
    </dsp:sp>
    <dsp:sp modelId="{2E00DC65-A882-44DC-A911-10FACB31C323}">
      <dsp:nvSpPr>
        <dsp:cNvPr id="0" name=""/>
        <dsp:cNvSpPr/>
      </dsp:nvSpPr>
      <dsp:spPr>
        <a:xfrm>
          <a:off x="5558297" y="849334"/>
          <a:ext cx="720800" cy="7208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200" kern="1200"/>
        </a:p>
      </dsp:txBody>
      <dsp:txXfrm>
        <a:off x="5720477" y="849334"/>
        <a:ext cx="396440" cy="542402"/>
      </dsp:txXfrm>
    </dsp:sp>
    <dsp:sp modelId="{774DF4E1-5611-4F16-BAA8-9BED7A76A60F}">
      <dsp:nvSpPr>
        <dsp:cNvPr id="0" name=""/>
        <dsp:cNvSpPr/>
      </dsp:nvSpPr>
      <dsp:spPr>
        <a:xfrm>
          <a:off x="6084171" y="2159879"/>
          <a:ext cx="720800" cy="7208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914568"/>
            <a:satOff val="-22089"/>
            <a:lumOff val="-21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200" kern="1200"/>
        </a:p>
      </dsp:txBody>
      <dsp:txXfrm>
        <a:off x="6246351" y="2159879"/>
        <a:ext cx="396440" cy="542402"/>
      </dsp:txXfrm>
    </dsp:sp>
    <dsp:sp modelId="{2252C18B-F3A7-4806-A4ED-6F99C8DBA64E}">
      <dsp:nvSpPr>
        <dsp:cNvPr id="0" name=""/>
        <dsp:cNvSpPr/>
      </dsp:nvSpPr>
      <dsp:spPr>
        <a:xfrm>
          <a:off x="6602197" y="3470425"/>
          <a:ext cx="720800" cy="7208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829136"/>
            <a:satOff val="-44179"/>
            <a:lumOff val="-437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200" kern="1200"/>
        </a:p>
      </dsp:txBody>
      <dsp:txXfrm>
        <a:off x="6764377" y="3470425"/>
        <a:ext cx="396440" cy="5424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D8905-BCA1-4464-A2DF-5582DF61D3FC}">
      <dsp:nvSpPr>
        <dsp:cNvPr id="0" name=""/>
        <dsp:cNvSpPr/>
      </dsp:nvSpPr>
      <dsp:spPr>
        <a:xfrm>
          <a:off x="0" y="3264129"/>
          <a:ext cx="7848872" cy="10713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latin typeface="Viner Hand ITC" panose="03070502030502020203" pitchFamily="66" charset="0"/>
            </a:rPr>
            <a:t>Inovação</a:t>
          </a:r>
          <a:endParaRPr lang="pt-BR" sz="2200" b="1" kern="1200" dirty="0">
            <a:latin typeface="Viner Hand ITC" panose="03070502030502020203" pitchFamily="66" charset="0"/>
          </a:endParaRPr>
        </a:p>
      </dsp:txBody>
      <dsp:txXfrm>
        <a:off x="0" y="3264129"/>
        <a:ext cx="7848872" cy="578534"/>
      </dsp:txXfrm>
    </dsp:sp>
    <dsp:sp modelId="{EF3C43D8-F2D6-4034-B8D0-8612A56EE4E8}">
      <dsp:nvSpPr>
        <dsp:cNvPr id="0" name=""/>
        <dsp:cNvSpPr/>
      </dsp:nvSpPr>
      <dsp:spPr>
        <a:xfrm>
          <a:off x="0" y="3821236"/>
          <a:ext cx="3924435" cy="49282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latin typeface="Viner Hand ITC" panose="03070502030502020203" pitchFamily="66" charset="0"/>
            </a:rPr>
            <a:t>Avaliação</a:t>
          </a:r>
          <a:endParaRPr lang="pt-BR" sz="1900" b="1" kern="1200" dirty="0">
            <a:latin typeface="Viner Hand ITC" panose="03070502030502020203" pitchFamily="66" charset="0"/>
          </a:endParaRPr>
        </a:p>
      </dsp:txBody>
      <dsp:txXfrm>
        <a:off x="0" y="3821236"/>
        <a:ext cx="3924435" cy="492825"/>
      </dsp:txXfrm>
    </dsp:sp>
    <dsp:sp modelId="{5D1BEF3C-090B-4FD4-844F-A56AE90CC625}">
      <dsp:nvSpPr>
        <dsp:cNvPr id="0" name=""/>
        <dsp:cNvSpPr/>
      </dsp:nvSpPr>
      <dsp:spPr>
        <a:xfrm>
          <a:off x="3924436" y="3821236"/>
          <a:ext cx="3924435" cy="492825"/>
        </a:xfrm>
        <a:prstGeom prst="rect">
          <a:avLst/>
        </a:prstGeom>
        <a:solidFill>
          <a:schemeClr val="accent2">
            <a:tint val="40000"/>
            <a:alpha val="90000"/>
            <a:hueOff val="-365827"/>
            <a:satOff val="-8836"/>
            <a:lumOff val="-87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365827"/>
              <a:satOff val="-8836"/>
              <a:lumOff val="-87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latin typeface="Viner Hand ITC" panose="03070502030502020203" pitchFamily="66" charset="0"/>
            </a:rPr>
            <a:t>Negócio</a:t>
          </a:r>
          <a:endParaRPr lang="pt-BR" sz="1900" b="1" kern="1200" dirty="0">
            <a:latin typeface="Viner Hand ITC" panose="03070502030502020203" pitchFamily="66" charset="0"/>
          </a:endParaRPr>
        </a:p>
      </dsp:txBody>
      <dsp:txXfrm>
        <a:off x="3924436" y="3821236"/>
        <a:ext cx="3924435" cy="492825"/>
      </dsp:txXfrm>
    </dsp:sp>
    <dsp:sp modelId="{D0E544F6-42C0-428F-9367-B1558C6A266A}">
      <dsp:nvSpPr>
        <dsp:cNvPr id="0" name=""/>
        <dsp:cNvSpPr/>
      </dsp:nvSpPr>
      <dsp:spPr>
        <a:xfrm rot="10800000">
          <a:off x="0" y="1632447"/>
          <a:ext cx="7848872" cy="1647751"/>
        </a:xfrm>
        <a:prstGeom prst="upArrowCallout">
          <a:avLst/>
        </a:prstGeom>
        <a:gradFill rotWithShape="0">
          <a:gsLst>
            <a:gs pos="0">
              <a:schemeClr val="accent2">
                <a:hueOff val="-762749"/>
                <a:satOff val="0"/>
                <a:lumOff val="-7059"/>
                <a:alphaOff val="0"/>
                <a:tint val="60000"/>
                <a:satMod val="160000"/>
              </a:schemeClr>
            </a:gs>
            <a:gs pos="46000">
              <a:schemeClr val="accent2">
                <a:hueOff val="-762749"/>
                <a:satOff val="0"/>
                <a:lumOff val="-7059"/>
                <a:alphaOff val="0"/>
                <a:tint val="86000"/>
                <a:satMod val="160000"/>
              </a:schemeClr>
            </a:gs>
            <a:gs pos="100000">
              <a:schemeClr val="accent2">
                <a:hueOff val="-762749"/>
                <a:satOff val="0"/>
                <a:lumOff val="-7059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latin typeface="Viner Hand ITC" panose="03070502030502020203" pitchFamily="66" charset="0"/>
            </a:rPr>
            <a:t>Inovação</a:t>
          </a:r>
          <a:endParaRPr lang="pt-BR" sz="2200" b="1" kern="1200" dirty="0">
            <a:latin typeface="Viner Hand ITC" panose="03070502030502020203" pitchFamily="66" charset="0"/>
          </a:endParaRPr>
        </a:p>
      </dsp:txBody>
      <dsp:txXfrm rot="-10800000">
        <a:off x="0" y="1632447"/>
        <a:ext cx="7848872" cy="578360"/>
      </dsp:txXfrm>
    </dsp:sp>
    <dsp:sp modelId="{B051D9E4-0ADA-4025-AA4F-6DFC678AD87D}">
      <dsp:nvSpPr>
        <dsp:cNvPr id="0" name=""/>
        <dsp:cNvSpPr/>
      </dsp:nvSpPr>
      <dsp:spPr>
        <a:xfrm>
          <a:off x="0" y="2210808"/>
          <a:ext cx="3924435" cy="492677"/>
        </a:xfrm>
        <a:prstGeom prst="rect">
          <a:avLst/>
        </a:prstGeom>
        <a:solidFill>
          <a:schemeClr val="accent2">
            <a:tint val="40000"/>
            <a:alpha val="90000"/>
            <a:hueOff val="-731654"/>
            <a:satOff val="-17672"/>
            <a:lumOff val="-175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731654"/>
              <a:satOff val="-17672"/>
              <a:lumOff val="-175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latin typeface="Viner Hand ITC" panose="03070502030502020203" pitchFamily="66" charset="0"/>
            </a:rPr>
            <a:t>Conhecimento</a:t>
          </a:r>
          <a:endParaRPr lang="pt-BR" sz="1900" b="1" kern="1200" dirty="0">
            <a:latin typeface="Viner Hand ITC" panose="03070502030502020203" pitchFamily="66" charset="0"/>
          </a:endParaRPr>
        </a:p>
      </dsp:txBody>
      <dsp:txXfrm>
        <a:off x="0" y="2210808"/>
        <a:ext cx="3924435" cy="492677"/>
      </dsp:txXfrm>
    </dsp:sp>
    <dsp:sp modelId="{E8119D2F-422D-44E2-974B-472F6A59F575}">
      <dsp:nvSpPr>
        <dsp:cNvPr id="0" name=""/>
        <dsp:cNvSpPr/>
      </dsp:nvSpPr>
      <dsp:spPr>
        <a:xfrm>
          <a:off x="3924436" y="2210808"/>
          <a:ext cx="3924435" cy="492677"/>
        </a:xfrm>
        <a:prstGeom prst="rect">
          <a:avLst/>
        </a:prstGeom>
        <a:solidFill>
          <a:schemeClr val="accent2">
            <a:tint val="40000"/>
            <a:alpha val="90000"/>
            <a:hueOff val="-1097482"/>
            <a:satOff val="-26507"/>
            <a:lumOff val="-2627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097482"/>
              <a:satOff val="-26507"/>
              <a:lumOff val="-2627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latin typeface="Viner Hand ITC" panose="03070502030502020203" pitchFamily="66" charset="0"/>
            </a:rPr>
            <a:t>Projeto</a:t>
          </a:r>
          <a:endParaRPr lang="pt-BR" sz="1900" b="1" kern="1200" dirty="0">
            <a:latin typeface="Viner Hand ITC" panose="03070502030502020203" pitchFamily="66" charset="0"/>
          </a:endParaRPr>
        </a:p>
      </dsp:txBody>
      <dsp:txXfrm>
        <a:off x="3924436" y="2210808"/>
        <a:ext cx="3924435" cy="492677"/>
      </dsp:txXfrm>
    </dsp:sp>
    <dsp:sp modelId="{45C644A0-5800-458B-8CA0-07ED5074224E}">
      <dsp:nvSpPr>
        <dsp:cNvPr id="0" name=""/>
        <dsp:cNvSpPr/>
      </dsp:nvSpPr>
      <dsp:spPr>
        <a:xfrm rot="10800000">
          <a:off x="0" y="766"/>
          <a:ext cx="7848872" cy="1647751"/>
        </a:xfrm>
        <a:prstGeom prst="upArrowCallout">
          <a:avLst/>
        </a:prstGeom>
        <a:gradFill rotWithShape="0">
          <a:gsLst>
            <a:gs pos="0">
              <a:schemeClr val="accent2">
                <a:hueOff val="-1525497"/>
                <a:satOff val="0"/>
                <a:lumOff val="-14118"/>
                <a:alphaOff val="0"/>
                <a:tint val="60000"/>
                <a:satMod val="160000"/>
              </a:schemeClr>
            </a:gs>
            <a:gs pos="46000">
              <a:schemeClr val="accent2">
                <a:hueOff val="-1525497"/>
                <a:satOff val="0"/>
                <a:lumOff val="-14118"/>
                <a:alphaOff val="0"/>
                <a:tint val="86000"/>
                <a:satMod val="160000"/>
              </a:schemeClr>
            </a:gs>
            <a:gs pos="100000">
              <a:schemeClr val="accent2">
                <a:hueOff val="-1525497"/>
                <a:satOff val="0"/>
                <a:lumOff val="-14118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latin typeface="Viner Hand ITC" panose="03070502030502020203" pitchFamily="66" charset="0"/>
            </a:rPr>
            <a:t>Inovação</a:t>
          </a:r>
          <a:endParaRPr lang="pt-BR" sz="2200" b="1" kern="1200" dirty="0">
            <a:latin typeface="Viner Hand ITC" panose="03070502030502020203" pitchFamily="66" charset="0"/>
          </a:endParaRPr>
        </a:p>
      </dsp:txBody>
      <dsp:txXfrm rot="-10800000">
        <a:off x="0" y="766"/>
        <a:ext cx="7848872" cy="578360"/>
      </dsp:txXfrm>
    </dsp:sp>
    <dsp:sp modelId="{6B8F8F59-B2F6-4B2D-9A06-5A23D579618E}">
      <dsp:nvSpPr>
        <dsp:cNvPr id="0" name=""/>
        <dsp:cNvSpPr/>
      </dsp:nvSpPr>
      <dsp:spPr>
        <a:xfrm>
          <a:off x="0" y="579127"/>
          <a:ext cx="3924435" cy="492677"/>
        </a:xfrm>
        <a:prstGeom prst="rect">
          <a:avLst/>
        </a:prstGeom>
        <a:solidFill>
          <a:schemeClr val="accent2">
            <a:tint val="40000"/>
            <a:alpha val="90000"/>
            <a:hueOff val="-1463309"/>
            <a:satOff val="-35343"/>
            <a:lumOff val="-350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463309"/>
              <a:satOff val="-35343"/>
              <a:lumOff val="-350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latin typeface="Viner Hand ITC" panose="03070502030502020203" pitchFamily="66" charset="0"/>
            </a:rPr>
            <a:t>Observação</a:t>
          </a:r>
          <a:endParaRPr lang="pt-BR" sz="1900" b="1" kern="1200" dirty="0">
            <a:latin typeface="Viner Hand ITC" panose="03070502030502020203" pitchFamily="66" charset="0"/>
          </a:endParaRPr>
        </a:p>
      </dsp:txBody>
      <dsp:txXfrm>
        <a:off x="0" y="579127"/>
        <a:ext cx="3924435" cy="492677"/>
      </dsp:txXfrm>
    </dsp:sp>
    <dsp:sp modelId="{4B29D4AC-2FD2-4FE8-A590-5D4940192EAA}">
      <dsp:nvSpPr>
        <dsp:cNvPr id="0" name=""/>
        <dsp:cNvSpPr/>
      </dsp:nvSpPr>
      <dsp:spPr>
        <a:xfrm>
          <a:off x="3924436" y="579127"/>
          <a:ext cx="3924435" cy="492677"/>
        </a:xfrm>
        <a:prstGeom prst="rect">
          <a:avLst/>
        </a:prstGeom>
        <a:solidFill>
          <a:schemeClr val="accent2">
            <a:tint val="40000"/>
            <a:alpha val="90000"/>
            <a:hueOff val="-1829136"/>
            <a:satOff val="-44179"/>
            <a:lumOff val="-437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829136"/>
              <a:satOff val="-44179"/>
              <a:lumOff val="-4379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latin typeface="Viner Hand ITC" panose="03070502030502020203" pitchFamily="66" charset="0"/>
            </a:rPr>
            <a:t>Experimento</a:t>
          </a:r>
          <a:endParaRPr lang="pt-BR" sz="1900" b="1" kern="1200" dirty="0">
            <a:latin typeface="Viner Hand ITC" panose="03070502030502020203" pitchFamily="66" charset="0"/>
          </a:endParaRPr>
        </a:p>
      </dsp:txBody>
      <dsp:txXfrm>
        <a:off x="3924436" y="579127"/>
        <a:ext cx="3924435" cy="492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0A5FC34-C2E3-4E42-B860-388505344E17}" type="datetimeFigureOut">
              <a:rPr lang="pt-BR" smtClean="0"/>
              <a:t>15/09/2015</a:t>
            </a:fld>
            <a:endParaRPr lang="pt-BR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t-BR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AF4240D-BAAF-445D-9735-2859B3B8CE83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FC34-C2E3-4E42-B860-388505344E17}" type="datetimeFigureOut">
              <a:rPr lang="pt-BR" smtClean="0"/>
              <a:t>15/09/2015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240D-BAAF-445D-9735-2859B3B8CE83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FC34-C2E3-4E42-B860-388505344E17}" type="datetimeFigureOut">
              <a:rPr lang="pt-BR" smtClean="0"/>
              <a:t>15/09/2015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240D-BAAF-445D-9735-2859B3B8CE83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0A5FC34-C2E3-4E42-B860-388505344E17}" type="datetimeFigureOut">
              <a:rPr lang="pt-BR" smtClean="0"/>
              <a:t>15/09/2015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240D-BAAF-445D-9735-2859B3B8CE83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tângu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ângulo isóscele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0A5FC34-C2E3-4E42-B860-388505344E17}" type="datetimeFigureOut">
              <a:rPr lang="pt-BR" smtClean="0"/>
              <a:t>15/09/2015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AF4240D-BAAF-445D-9735-2859B3B8CE83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11" name="Conector reto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0A5FC34-C2E3-4E42-B860-388505344E17}" type="datetimeFigureOut">
              <a:rPr lang="pt-BR" smtClean="0"/>
              <a:t>15/09/2015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AF4240D-BAAF-445D-9735-2859B3B8CE83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0A5FC34-C2E3-4E42-B860-388505344E17}" type="datetimeFigureOut">
              <a:rPr lang="pt-BR" smtClean="0"/>
              <a:t>15/09/2015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AF4240D-BAAF-445D-9735-2859B3B8CE83}" type="slidenum">
              <a:rPr lang="pt-BR" smtClean="0"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FC34-C2E3-4E42-B860-388505344E17}" type="datetimeFigureOut">
              <a:rPr lang="pt-BR" smtClean="0"/>
              <a:t>15/09/2015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240D-BAAF-445D-9735-2859B3B8CE83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0A5FC34-C2E3-4E42-B860-388505344E17}" type="datetimeFigureOut">
              <a:rPr lang="pt-BR" smtClean="0"/>
              <a:t>15/09/2015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AF4240D-BAAF-445D-9735-2859B3B8CE83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0A5FC34-C2E3-4E42-B860-388505344E17}" type="datetimeFigureOut">
              <a:rPr lang="pt-BR" smtClean="0"/>
              <a:t>15/09/2015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AF4240D-BAAF-445D-9735-2859B3B8CE83}" type="slidenum">
              <a:rPr lang="pt-BR" smtClean="0"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0A5FC34-C2E3-4E42-B860-388505344E17}" type="datetimeFigureOut">
              <a:rPr lang="pt-BR" smtClean="0"/>
              <a:t>15/09/2015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AF4240D-BAAF-445D-9735-2859B3B8CE83}" type="slidenum">
              <a:rPr lang="pt-BR" smtClean="0"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0A5FC34-C2E3-4E42-B860-388505344E17}" type="datetimeFigureOut">
              <a:rPr lang="pt-BR" smtClean="0"/>
              <a:t>15/09/2015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AF4240D-BAAF-445D-9735-2859B3B8CE83}" type="slidenum">
              <a:rPr lang="pt-BR" smtClean="0"/>
              <a:t>‹nº›</a:t>
            </a:fld>
            <a:endParaRPr lang="pt-B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.br/url?sa=i&amp;rct=j&amp;q=&amp;esrc=s&amp;source=images&amp;cd=&amp;cad=rja&amp;uact=8&amp;ved=0CAcQjRxqFQoTCNv86tzC-ccCFYUdHgodK9MKYQ&amp;url=http://www.isitec.org.br/page/onde-estamos/MC0y&amp;psig=AFQjCNF2kpWyuh5F9uqm7R70tyixKHf_uw&amp;ust=1442420561928249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 </a:t>
            </a:r>
            <a:r>
              <a:rPr lang="pt-BR" b="1" dirty="0" smtClean="0">
                <a:latin typeface="Viner Hand ITC" panose="03070502030502020203" pitchFamily="66" charset="0"/>
              </a:rPr>
              <a:t>INOVAÇÃO &amp; EDUCAÇÃO</a:t>
            </a:r>
            <a:endParaRPr lang="pt-BR" b="1" dirty="0">
              <a:latin typeface="Viner Hand ITC" panose="03070502030502020203" pitchFamily="66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80728"/>
            <a:ext cx="5616624" cy="14287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30964"/>
            <a:ext cx="2657143" cy="77815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2657143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4624"/>
            <a:ext cx="1296143" cy="432048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432120"/>
              </p:ext>
            </p:extLst>
          </p:nvPr>
        </p:nvGraphicFramePr>
        <p:xfrm>
          <a:off x="571472" y="1196750"/>
          <a:ext cx="8286811" cy="4695551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{8A107856-5554-42FB-B03E-39F5DBC370BA}</a:tableStyleId>
              </a:tblPr>
              <a:tblGrid>
                <a:gridCol w="924126"/>
                <a:gridCol w="1038819"/>
                <a:gridCol w="652799"/>
                <a:gridCol w="588125"/>
                <a:gridCol w="716462"/>
                <a:gridCol w="835199"/>
                <a:gridCol w="716462"/>
                <a:gridCol w="588632"/>
                <a:gridCol w="755368"/>
                <a:gridCol w="835199"/>
                <a:gridCol w="635620"/>
              </a:tblGrid>
              <a:tr h="58449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RANKING DE LEITURA</a:t>
                      </a:r>
                      <a:endParaRPr lang="pt-BR" sz="6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 PISA </a:t>
                      </a:r>
                      <a:r>
                        <a:rPr lang="pt-BR" sz="1100" b="1" dirty="0" smtClean="0"/>
                        <a:t>2012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RANKING DE MATEMÁTICA PISA 2012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RANKING DE CIÊNCIAS </a:t>
                      </a:r>
                      <a:endParaRPr lang="pt-BR" sz="6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PISA 2012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84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1º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Xangai China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/>
                        <a:t>507</a:t>
                      </a:r>
                      <a:endParaRPr lang="pt-BR" sz="11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1º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Xangai-China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613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1º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Xangai-China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590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84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/>
                        <a:t>20º </a:t>
                      </a:r>
                      <a:endParaRPr lang="pt-BR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/>
                        <a:t>Alemanha</a:t>
                      </a:r>
                      <a:endParaRPr lang="pt-BR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/>
                        <a:t>508</a:t>
                      </a:r>
                      <a:endParaRPr lang="pt-BR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/>
                        <a:t>16º </a:t>
                      </a:r>
                      <a:endParaRPr lang="pt-BR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/>
                        <a:t>Alemanha</a:t>
                      </a:r>
                      <a:endParaRPr lang="pt-BR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/>
                        <a:t>514</a:t>
                      </a:r>
                      <a:endParaRPr lang="pt-BR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/>
                        <a:t>12º </a:t>
                      </a:r>
                      <a:endParaRPr lang="pt-BR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/>
                        <a:t>Alemanha</a:t>
                      </a:r>
                      <a:endParaRPr lang="pt-BR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/>
                        <a:t>524</a:t>
                      </a:r>
                      <a:endParaRPr lang="pt-BR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65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Média da OCD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496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Média da OCDE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494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Média OCDE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501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31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53º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Montenegro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422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56º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Costa Rica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Costa Rica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57º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Jordânia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409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84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54º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Uruguai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411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57º -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Albânia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394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58º -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Argentina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406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92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highlight>
                            <a:srgbClr val="FFFF00"/>
                          </a:highlight>
                        </a:rPr>
                        <a:t>55º</a:t>
                      </a: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highlight>
                            <a:srgbClr val="FFFF00"/>
                          </a:highlight>
                        </a:rPr>
                        <a:t>Brasil</a:t>
                      </a: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highlight>
                            <a:srgbClr val="FFFF00"/>
                          </a:highlight>
                        </a:rPr>
                        <a:t>410</a:t>
                      </a: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highlight>
                          <a:srgbClr val="FFFF0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highlight>
                            <a:srgbClr val="FFFF00"/>
                          </a:highlight>
                        </a:rPr>
                        <a:t>58º -</a:t>
                      </a: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highlight>
                            <a:srgbClr val="FFFF00"/>
                          </a:highlight>
                        </a:rPr>
                        <a:t>Brasil</a:t>
                      </a: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highlight>
                            <a:srgbClr val="FFFF00"/>
                          </a:highlight>
                        </a:rPr>
                        <a:t>391</a:t>
                      </a: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highlight>
                          <a:srgbClr val="FFFF0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highlight>
                            <a:srgbClr val="FFFF00"/>
                          </a:highlight>
                        </a:rPr>
                        <a:t>59º -</a:t>
                      </a: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highlight>
                            <a:srgbClr val="FFFF00"/>
                          </a:highlight>
                        </a:rPr>
                        <a:t>Brasil</a:t>
                      </a: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highlight>
                            <a:srgbClr val="FFFF00"/>
                          </a:highlight>
                        </a:rPr>
                        <a:t>405</a:t>
                      </a: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84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56º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Tunísia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404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59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Argentina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388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60º -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Colômbia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399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92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57º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Colômbia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403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60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Tunísia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388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61º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Tunísia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398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92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65º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Peru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384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65º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Peru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368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65º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Peru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/>
                        <a:t>373</a:t>
                      </a:r>
                      <a:endParaRPr lang="pt-BR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42" marR="4014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Fluxograma: Processo 3"/>
          <p:cNvSpPr/>
          <p:nvPr/>
        </p:nvSpPr>
        <p:spPr>
          <a:xfrm>
            <a:off x="611560" y="548680"/>
            <a:ext cx="8208912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  <a:latin typeface="Viner Hand ITC" panose="03070502030502020203" pitchFamily="66" charset="0"/>
              </a:rPr>
              <a:t>Programa Internacional de Avaliação de Estudante (PISA</a:t>
            </a:r>
            <a:r>
              <a:rPr lang="pt-BR" sz="2200" dirty="0" smtClean="0">
                <a:solidFill>
                  <a:schemeClr val="bg1"/>
                </a:solidFill>
                <a:latin typeface="Viner Hand ITC" panose="03070502030502020203" pitchFamily="66" charset="0"/>
              </a:rPr>
              <a:t>)</a:t>
            </a:r>
            <a:endParaRPr lang="pt-BR" sz="2200" dirty="0">
              <a:solidFill>
                <a:schemeClr val="bg1"/>
              </a:solidFill>
              <a:latin typeface="Viner Hand ITC" panose="03070502030502020203" pitchFamily="66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1560" y="5877272"/>
            <a:ext cx="1933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Viner Hand ITC" panose="03070502030502020203" pitchFamily="66" charset="0"/>
              </a:rPr>
              <a:t>Prof. José Marques Póvoa</a:t>
            </a:r>
            <a:endParaRPr lang="pt-BR" sz="1200" b="1" dirty="0">
              <a:latin typeface="Viner Hand ITC" panose="030705020305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61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4"/>
          <p:cNvSpPr txBox="1">
            <a:spLocks/>
          </p:cNvSpPr>
          <p:nvPr/>
        </p:nvSpPr>
        <p:spPr>
          <a:xfrm>
            <a:off x="414338" y="1071563"/>
            <a:ext cx="8301037" cy="53097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sz="1600" b="1" dirty="0" smtClean="0">
                <a:cs typeface="Arial" pitchFamily="34" charset="0"/>
              </a:rPr>
              <a:t>17% jovens de 18 a 24 anos no Ensino Superior (incluindo os que já concluíram) </a:t>
            </a:r>
          </a:p>
          <a:p>
            <a:endParaRPr lang="pt-BR" altLang="pt-BR" sz="1600" b="1" dirty="0" smtClean="0">
              <a:cs typeface="Arial" pitchFamily="34" charset="0"/>
            </a:endParaRPr>
          </a:p>
          <a:p>
            <a:r>
              <a:rPr lang="pt-BR" altLang="pt-BR" sz="1600" b="1" dirty="0" smtClean="0">
                <a:cs typeface="Arial" pitchFamily="34" charset="0"/>
              </a:rPr>
              <a:t> Bolívia: 21% Venezuela: 26% Argentina: 40% Chile: 27% Europa: 62% Colômbia: 33% EUA: 80%</a:t>
            </a:r>
          </a:p>
          <a:p>
            <a:pPr>
              <a:buFont typeface="Wingdings 3" pitchFamily="18" charset="2"/>
              <a:buNone/>
            </a:pPr>
            <a:endParaRPr lang="pt-BR" altLang="pt-BR" sz="1600" b="1" dirty="0" smtClean="0">
              <a:cs typeface="Arial" pitchFamily="34" charset="0"/>
            </a:endParaRPr>
          </a:p>
          <a:p>
            <a:r>
              <a:rPr lang="pt-BR" altLang="pt-BR" sz="1600" b="1" dirty="0" smtClean="0">
                <a:cs typeface="Arial" pitchFamily="34" charset="0"/>
              </a:rPr>
              <a:t> Na América Latina abaixo do Brasil só tem o  Haiti</a:t>
            </a:r>
          </a:p>
          <a:p>
            <a:pPr>
              <a:buFont typeface="Wingdings 3" pitchFamily="18" charset="2"/>
              <a:buNone/>
            </a:pPr>
            <a:endParaRPr lang="pt-BR" altLang="pt-BR" sz="1600" b="1" dirty="0" smtClean="0">
              <a:cs typeface="Arial" pitchFamily="34" charset="0"/>
            </a:endParaRPr>
          </a:p>
          <a:p>
            <a:pPr algn="just"/>
            <a:r>
              <a:rPr lang="pt-BR" altLang="pt-BR" sz="1600" b="1" dirty="0" smtClean="0">
                <a:cs typeface="Arial" pitchFamily="34" charset="0"/>
              </a:rPr>
              <a:t> Jovens de 15 a 17 anos: 50% fora do Ensino Médio – </a:t>
            </a:r>
          </a:p>
          <a:p>
            <a:pPr algn="just">
              <a:buFont typeface="Wingdings 3" pitchFamily="18" charset="2"/>
              <a:buNone/>
            </a:pPr>
            <a:r>
              <a:rPr lang="pt-BR" altLang="pt-BR" sz="1600" b="1" dirty="0" smtClean="0">
                <a:cs typeface="Arial" pitchFamily="34" charset="0"/>
              </a:rPr>
              <a:t>	8 milhões de jovens que NEM trabalham NEM estudam (</a:t>
            </a:r>
            <a:r>
              <a:rPr lang="pt-BR" altLang="pt-BR" sz="1600" b="1" i="1" dirty="0" smtClean="0">
                <a:cs typeface="Arial" pitchFamily="34" charset="0"/>
              </a:rPr>
              <a:t>geração nem/nem</a:t>
            </a:r>
            <a:r>
              <a:rPr lang="pt-BR" altLang="pt-BR" sz="1600" b="1" dirty="0" smtClean="0">
                <a:cs typeface="Arial" pitchFamily="34" charset="0"/>
              </a:rPr>
              <a:t>) </a:t>
            </a:r>
          </a:p>
          <a:p>
            <a:endParaRPr lang="pt-BR" altLang="pt-BR" sz="1600" b="1" dirty="0" smtClean="0">
              <a:cs typeface="Arial" pitchFamily="34" charset="0"/>
            </a:endParaRPr>
          </a:p>
          <a:p>
            <a:r>
              <a:rPr lang="pt-BR" altLang="pt-BR" sz="1600" b="1" dirty="0" smtClean="0">
                <a:cs typeface="Arial" pitchFamily="34" charset="0"/>
              </a:rPr>
              <a:t>400 mil professores da educação básica pública sem formação superior adequada à LDB/1996</a:t>
            </a:r>
          </a:p>
          <a:p>
            <a:endParaRPr lang="pt-BR" altLang="pt-BR" sz="1600" b="1" dirty="0" smtClean="0">
              <a:cs typeface="Arial" pitchFamily="34" charset="0"/>
            </a:endParaRPr>
          </a:p>
          <a:p>
            <a:r>
              <a:rPr lang="pt-BR" altLang="pt-BR" sz="1600" b="1" dirty="0" smtClean="0">
                <a:cs typeface="Arial" pitchFamily="34" charset="0"/>
              </a:rPr>
              <a:t>40 milhões de trabalhadores com escolaridade &lt; 4 anos</a:t>
            </a:r>
          </a:p>
          <a:p>
            <a:endParaRPr lang="pt-BR" altLang="pt-BR" sz="1600" b="1" dirty="0" smtClean="0">
              <a:cs typeface="Arial" pitchFamily="34" charset="0"/>
            </a:endParaRPr>
          </a:p>
          <a:p>
            <a:r>
              <a:rPr lang="pt-BR" altLang="pt-BR" sz="1600" b="1" dirty="0" smtClean="0">
                <a:cs typeface="Arial" pitchFamily="34" charset="0"/>
              </a:rPr>
              <a:t>Produtividade do trabalhador brasileiro = 1/3 do coreano, 1/4 do alemão e 1/5 do americano (CNI: 22/5/2013)</a:t>
            </a:r>
          </a:p>
          <a:p>
            <a:pPr marL="0" indent="0" algn="just">
              <a:buNone/>
            </a:pPr>
            <a:endParaRPr lang="pt-BR" altLang="pt-BR" sz="1000" dirty="0" smtClean="0">
              <a:latin typeface="Viner Hand ITC" panose="03070502030502020203" pitchFamily="66" charset="0"/>
            </a:endParaRPr>
          </a:p>
          <a:p>
            <a:pPr marL="0" indent="0" algn="just">
              <a:buNone/>
            </a:pPr>
            <a:endParaRPr lang="pt-BR" altLang="pt-BR" dirty="0" smtClean="0">
              <a:latin typeface="Viner Hand ITC" panose="03070502030502020203" pitchFamily="66" charset="0"/>
            </a:endParaRPr>
          </a:p>
          <a:p>
            <a:pPr algn="just"/>
            <a:endParaRPr lang="pt-BR" altLang="pt-BR" dirty="0" smtClean="0"/>
          </a:p>
        </p:txBody>
      </p:sp>
      <p:sp>
        <p:nvSpPr>
          <p:cNvPr id="5" name="Fluxograma: Processo 4"/>
          <p:cNvSpPr/>
          <p:nvPr/>
        </p:nvSpPr>
        <p:spPr>
          <a:xfrm>
            <a:off x="467544" y="476672"/>
            <a:ext cx="8208912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latin typeface="Viner Hand ITC" panose="03070502030502020203" pitchFamily="66" charset="0"/>
              </a:rPr>
              <a:t>Perfil da Educação no Brasil</a:t>
            </a:r>
            <a:endParaRPr lang="pt-BR" sz="2600" dirty="0">
              <a:solidFill>
                <a:schemeClr val="bg1"/>
              </a:solidFill>
              <a:latin typeface="Viner Hand ITC" panose="03070502030502020203" pitchFamily="66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4624"/>
            <a:ext cx="1296143" cy="43204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39552" y="6453336"/>
            <a:ext cx="1933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Viner Hand ITC" panose="03070502030502020203" pitchFamily="66" charset="0"/>
              </a:rPr>
              <a:t>Prof. José Marques Póvoa</a:t>
            </a:r>
            <a:endParaRPr lang="pt-BR" sz="1200" b="1" dirty="0">
              <a:latin typeface="Viner Hand ITC" panose="030705020305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9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4624"/>
            <a:ext cx="1296143" cy="432048"/>
          </a:xfrm>
          <a:prstGeom prst="rect">
            <a:avLst/>
          </a:prstGeom>
        </p:spPr>
      </p:pic>
      <p:sp>
        <p:nvSpPr>
          <p:cNvPr id="3" name="CaixaDeTexto 10"/>
          <p:cNvSpPr txBox="1">
            <a:spLocks noChangeArrowheads="1"/>
          </p:cNvSpPr>
          <p:nvPr/>
        </p:nvSpPr>
        <p:spPr bwMode="auto">
          <a:xfrm>
            <a:off x="285750" y="1340768"/>
            <a:ext cx="8643938" cy="42165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1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" charset="0"/>
              </a:rPr>
              <a:t> </a:t>
            </a:r>
            <a:r>
              <a:rPr lang="pt-BR" altLang="pt-BR" sz="1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" charset="0"/>
                <a:sym typeface="Wingdings" pitchFamily="2" charset="2"/>
              </a:rPr>
              <a:t></a:t>
            </a:r>
            <a:r>
              <a:rPr lang="pt-BR" altLang="pt-BR" sz="1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" charset="0"/>
              </a:rPr>
              <a:t> </a:t>
            </a:r>
            <a:r>
              <a:rPr lang="pt-BR" altLang="pt-BR" sz="1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charset="0"/>
              </a:rPr>
              <a:t>150 cursos de engenharia(1990)  </a:t>
            </a:r>
            <a:r>
              <a:rPr lang="pt-BR" altLang="pt-BR" sz="1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charset="0"/>
                <a:sym typeface="Wingdings" pitchFamily="2" charset="2"/>
              </a:rPr>
              <a:t> ~ </a:t>
            </a:r>
            <a:r>
              <a:rPr lang="pt-BR" altLang="pt-BR" sz="1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charset="0"/>
              </a:rPr>
              <a:t>650 </a:t>
            </a:r>
            <a:r>
              <a:rPr lang="pt-BR" altLang="pt-BR" sz="1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charset="0"/>
              </a:rPr>
              <a:t>hoje</a:t>
            </a:r>
            <a:endParaRPr lang="pt-BR" altLang="pt-BR" sz="1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Arial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t-BR" altLang="pt-BR" sz="1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Arial" charset="0"/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1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charset="0"/>
                <a:sym typeface="Wingdings" pitchFamily="2" charset="2"/>
              </a:rPr>
              <a:t></a:t>
            </a:r>
            <a:r>
              <a:rPr lang="pt-BR" altLang="pt-BR" sz="1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charset="0"/>
              </a:rPr>
              <a:t>  </a:t>
            </a:r>
            <a:r>
              <a:rPr lang="pt-BR" altLang="pt-BR" sz="1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charset="0"/>
              </a:rPr>
              <a:t>2011 o total de matriculados em Engenharia ultrapassou, pela primeira vez, o de estudantes de </a:t>
            </a:r>
            <a:r>
              <a:rPr lang="pt-BR" altLang="pt-BR" sz="1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charset="0"/>
              </a:rPr>
              <a:t>direito</a:t>
            </a:r>
            <a:endParaRPr lang="pt-BR" altLang="pt-BR" sz="1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Arial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t-BR" altLang="pt-BR" sz="1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Arial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1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charset="0"/>
              </a:rPr>
              <a:t> </a:t>
            </a:r>
            <a:r>
              <a:rPr lang="pt-BR" altLang="pt-BR" sz="1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charset="0"/>
                <a:sym typeface="Wingdings" pitchFamily="2" charset="2"/>
              </a:rPr>
              <a:t></a:t>
            </a:r>
            <a:r>
              <a:rPr lang="pt-BR" altLang="pt-BR" sz="1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charset="0"/>
              </a:rPr>
              <a:t>Formaram-se em 2012 mais de 54 mil engenheiros no Brasil. Em 2011 haviam sido 45 mil, 152% mais que uma década antes (18 mil, em 2001</a:t>
            </a:r>
            <a:r>
              <a:rPr lang="pt-BR" altLang="pt-BR" sz="1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1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charset="0"/>
              </a:rPr>
              <a:t>(</a:t>
            </a:r>
            <a:r>
              <a:rPr lang="pt-BR" altLang="pt-BR" sz="1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charset="0"/>
              </a:rPr>
              <a:t>Observatório de Engenharia da Universidade Federal de Juiz de Fora)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endParaRPr lang="pt-BR" altLang="pt-BR" sz="1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charset="0"/>
                <a:sym typeface="Wingdings" pitchFamily="2" charset="2"/>
              </a:rPr>
              <a:t></a:t>
            </a:r>
            <a:r>
              <a:rPr lang="pt-BR" altLang="pt-BR" sz="1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charset="0"/>
              </a:rPr>
              <a:t>A quantidade de vagas oferecidas, avançou bem mais nas engenharias (266%) do que nas outras áreas (129</a:t>
            </a:r>
            <a:r>
              <a:rPr lang="pt-BR" altLang="pt-BR" sz="1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charset="0"/>
              </a:rPr>
              <a:t>%)</a:t>
            </a:r>
            <a:endParaRPr lang="pt-BR" altLang="pt-BR" sz="1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charset="0"/>
              </a:rPr>
              <a:t>A discrepância decorre da alta taxa de evasão na engenharia, da ordem de 50</a:t>
            </a:r>
            <a:r>
              <a:rPr lang="pt-BR" altLang="pt-BR" sz="2000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charset="0"/>
              </a:rPr>
              <a:t>%</a:t>
            </a:r>
            <a:endParaRPr lang="pt-BR" altLang="pt-BR" sz="2000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5589240"/>
            <a:ext cx="1933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Viner Hand ITC" panose="03070502030502020203" pitchFamily="66" charset="0"/>
              </a:rPr>
              <a:t>Prof. José Marques Póvoa</a:t>
            </a:r>
            <a:endParaRPr lang="pt-BR" sz="1200" b="1" dirty="0">
              <a:latin typeface="Viner Hand ITC" panose="03070502030502020203" pitchFamily="66" charset="0"/>
            </a:endParaRPr>
          </a:p>
        </p:txBody>
      </p:sp>
      <p:sp>
        <p:nvSpPr>
          <p:cNvPr id="6" name="Fluxograma: Processo 5"/>
          <p:cNvSpPr/>
          <p:nvPr/>
        </p:nvSpPr>
        <p:spPr>
          <a:xfrm>
            <a:off x="323528" y="764704"/>
            <a:ext cx="8606160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latin typeface="Viner Hand ITC" panose="03070502030502020203" pitchFamily="66" charset="0"/>
              </a:rPr>
              <a:t>Perfil dos Cursos de Engenharia</a:t>
            </a:r>
            <a:endParaRPr lang="pt-BR" sz="2600" dirty="0">
              <a:solidFill>
                <a:schemeClr val="bg1"/>
              </a:solidFill>
              <a:latin typeface="Viner Hand ITC" panose="030705020305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08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4624"/>
            <a:ext cx="1296143" cy="432048"/>
          </a:xfrm>
          <a:prstGeom prst="rect">
            <a:avLst/>
          </a:prstGeom>
        </p:spPr>
      </p:pic>
      <p:sp>
        <p:nvSpPr>
          <p:cNvPr id="4" name="CaixaDeTexto 7"/>
          <p:cNvSpPr txBox="1">
            <a:spLocks noChangeArrowheads="1"/>
          </p:cNvSpPr>
          <p:nvPr/>
        </p:nvSpPr>
        <p:spPr bwMode="auto">
          <a:xfrm>
            <a:off x="274638" y="2276872"/>
            <a:ext cx="4286250" cy="31393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pt-BR" altLang="pt-BR" sz="1800" b="1" dirty="0">
                <a:latin typeface="Arial" charset="0"/>
              </a:rPr>
              <a:t>Apenas ~6,0% dos egressos de ensino superior se formaram em engenharia (2007)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pt-BR" altLang="pt-BR" sz="18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pt-BR" altLang="pt-BR" sz="1800" b="1" dirty="0">
                <a:latin typeface="Arial" charset="0"/>
              </a:rPr>
              <a:t>Percentual baixo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pt-BR" altLang="pt-BR" sz="1800" b="1" dirty="0">
                <a:latin typeface="Arial" charset="0"/>
              </a:rPr>
              <a:t>Menor percentual entre 35 países com estatísticas </a:t>
            </a:r>
            <a:r>
              <a:rPr lang="pt-BR" altLang="pt-BR" sz="1800" b="1" dirty="0" smtClean="0">
                <a:latin typeface="Arial" charset="0"/>
              </a:rPr>
              <a:t>disponíveis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pt-BR" altLang="pt-BR" sz="18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latin typeface="Arial" charset="0"/>
              </a:rPr>
              <a:t>–China (36%); Coréia do Sul (25%), EUA (6,1%)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1268760"/>
            <a:ext cx="4360862" cy="460851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23528" y="5445224"/>
            <a:ext cx="1933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Viner Hand ITC" panose="03070502030502020203" pitchFamily="66" charset="0"/>
              </a:rPr>
              <a:t>Prof. José Marques Póvoa</a:t>
            </a:r>
            <a:endParaRPr lang="pt-BR" sz="1200" b="1" dirty="0">
              <a:latin typeface="Viner Hand ITC" panose="030705020305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4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016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9144000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52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388843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914400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2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isitec.org.br/_FILES/portugues/22052014-151138-5_-_dscn015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7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ovoa\Dropbox\ISITEC-GERAL\Fotos ISITEC\Fotos Institucionais\Biblioteca 2014\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831850"/>
            <a:ext cx="719931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4624"/>
            <a:ext cx="1296143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4624"/>
            <a:ext cx="1296143" cy="432048"/>
          </a:xfrm>
          <a:prstGeom prst="rect">
            <a:avLst/>
          </a:prstGeom>
        </p:spPr>
      </p:pic>
      <p:pic>
        <p:nvPicPr>
          <p:cNvPr id="3" name="Picture 2" descr="C:\Users\Povoa\Dropbox\Fotos- Sala Mesa Redonda\DSCN05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882650"/>
            <a:ext cx="7204075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41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latin typeface="Viner Hand ITC" panose="03070502030502020203" pitchFamily="66" charset="0"/>
              </a:rPr>
              <a:t/>
            </a:r>
            <a:br>
              <a:rPr lang="pt-BR" sz="3600" dirty="0" smtClean="0">
                <a:latin typeface="Viner Hand ITC" panose="03070502030502020203" pitchFamily="66" charset="0"/>
              </a:rPr>
            </a:br>
            <a:r>
              <a:rPr lang="pt-BR" sz="3600" dirty="0" smtClean="0">
                <a:latin typeface="Viner Hand ITC" panose="03070502030502020203" pitchFamily="66" charset="0"/>
              </a:rPr>
              <a:t>Conceitos de Inovação</a:t>
            </a:r>
            <a:endParaRPr lang="pt-BR" sz="3600" dirty="0">
              <a:latin typeface="Viner Hand ITC" panose="03070502030502020203" pitchFamily="66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556792"/>
            <a:ext cx="3528392" cy="266429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32" y="1556792"/>
            <a:ext cx="3509471" cy="24482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39" y="4005064"/>
            <a:ext cx="7037863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4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305167"/>
              </p:ext>
            </p:extLst>
          </p:nvPr>
        </p:nvGraphicFramePr>
        <p:xfrm>
          <a:off x="1619250" y="3466705"/>
          <a:ext cx="6624638" cy="2400300"/>
        </p:xfrm>
        <a:graphic>
          <a:graphicData uri="http://schemas.openxmlformats.org/drawingml/2006/table">
            <a:tbl>
              <a:tblPr/>
              <a:tblGrid>
                <a:gridCol w="1783557"/>
                <a:gridCol w="1385217"/>
                <a:gridCol w="1519432"/>
                <a:gridCol w="1936432"/>
              </a:tblGrid>
              <a:tr h="461802">
                <a:tc>
                  <a:txBody>
                    <a:bodyPr/>
                    <a:lstStyle/>
                    <a:p>
                      <a:pPr indent="27051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300" b="1">
                          <a:latin typeface="Times New Roman"/>
                          <a:ea typeface="Times New Roman"/>
                          <a:cs typeface="Times New Roman"/>
                        </a:rPr>
                        <a:t>Núcleo</a:t>
                      </a:r>
                      <a:endParaRPr lang="pt-BR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indent="27051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300" b="1" smtClean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pt-BR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arga.</a:t>
                      </a:r>
                      <a:r>
                        <a:rPr lang="pt-BR" sz="13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Hora</a:t>
                      </a:r>
                      <a:endParaRPr lang="pt-BR" sz="13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7051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Requisito</a:t>
                      </a:r>
                      <a:endParaRPr lang="pt-BR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27051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300" b="1">
                          <a:latin typeface="Times New Roman"/>
                          <a:ea typeface="Times New Roman"/>
                          <a:cs typeface="Times New Roman"/>
                        </a:rPr>
                        <a:t>Porcentagem</a:t>
                      </a:r>
                      <a:endParaRPr lang="pt-BR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Arial"/>
                          <a:ea typeface="Times New Roman"/>
                          <a:cs typeface="Times New Roman"/>
                        </a:rPr>
                        <a:t>Diretrizes Curriculares Nacionais do Curso de Graduação em Engenharia.</a:t>
                      </a:r>
                      <a:endParaRPr lang="pt-BR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52098">
                <a:tc>
                  <a:txBody>
                    <a:bodyPr/>
                    <a:lstStyle/>
                    <a:p>
                      <a:pPr indent="270510" algn="l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Times New Roman"/>
                          <a:ea typeface="Times New Roman"/>
                          <a:cs typeface="Times New Roman"/>
                        </a:rPr>
                        <a:t>Básico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x-none" sz="1200" b="1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pt-B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x-none" sz="1200" b="1" smtClean="0">
                          <a:latin typeface="Times New Roman"/>
                          <a:ea typeface="Times New Roman"/>
                          <a:cs typeface="Times New Roman"/>
                        </a:rPr>
                        <a:t>680</a:t>
                      </a:r>
                      <a:endParaRPr lang="pt-BR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27051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Times New Roman"/>
                          <a:ea typeface="Times New Roman"/>
                          <a:cs typeface="Times New Roman"/>
                        </a:rPr>
                        <a:t>36,4%</a:t>
                      </a:r>
                      <a:endParaRPr lang="pt-BR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27051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&gt;30%</a:t>
                      </a:r>
                      <a:endParaRPr lang="pt-BR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52098">
                <a:tc>
                  <a:txBody>
                    <a:bodyPr/>
                    <a:lstStyle/>
                    <a:p>
                      <a:pPr indent="270510" algn="l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Times New Roman"/>
                          <a:ea typeface="Times New Roman"/>
                          <a:cs typeface="Times New Roman"/>
                        </a:rPr>
                        <a:t>Profissionalizante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x-none" sz="1200" b="1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pt-B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x-none" sz="1200" b="1" smtClean="0">
                          <a:latin typeface="Times New Roman"/>
                          <a:ea typeface="Times New Roman"/>
                          <a:cs typeface="Times New Roman"/>
                        </a:rPr>
                        <a:t>440</a:t>
                      </a:r>
                      <a:endParaRPr lang="pt-BR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27051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Times New Roman"/>
                          <a:ea typeface="Times New Roman"/>
                          <a:cs typeface="Times New Roman"/>
                        </a:rPr>
                        <a:t>31,2%</a:t>
                      </a:r>
                      <a:endParaRPr lang="pt-BR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27051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&gt;15%</a:t>
                      </a:r>
                      <a:endParaRPr lang="pt-BR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52098">
                <a:tc>
                  <a:txBody>
                    <a:bodyPr/>
                    <a:lstStyle/>
                    <a:p>
                      <a:pPr indent="270510" algn="l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Times New Roman"/>
                          <a:ea typeface="Times New Roman"/>
                          <a:cs typeface="Times New Roman"/>
                        </a:rPr>
                        <a:t>Específico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x-none" sz="1200" b="1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pt-B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.02</a:t>
                      </a:r>
                      <a:r>
                        <a:rPr lang="x-none" sz="12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pt-BR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27051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Times New Roman"/>
                          <a:ea typeface="Times New Roman"/>
                          <a:cs typeface="Times New Roman"/>
                        </a:rPr>
                        <a:t>22,1%</a:t>
                      </a:r>
                      <a:endParaRPr lang="pt-BR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27051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52098">
                <a:tc>
                  <a:txBody>
                    <a:bodyPr/>
                    <a:lstStyle/>
                    <a:p>
                      <a:pPr indent="270510" algn="l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Times New Roman"/>
                          <a:ea typeface="Times New Roman"/>
                          <a:cs typeface="Times New Roman"/>
                        </a:rPr>
                        <a:t>Estágio Curricular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360</a:t>
                      </a:r>
                      <a:endParaRPr lang="pt-BR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27051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Times New Roman"/>
                          <a:ea typeface="Times New Roman"/>
                          <a:cs typeface="Times New Roman"/>
                        </a:rPr>
                        <a:t>7,8%</a:t>
                      </a:r>
                      <a:endParaRPr lang="pt-BR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27051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&gt;160 horas</a:t>
                      </a:r>
                      <a:endParaRPr lang="pt-BR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84186">
                <a:tc>
                  <a:txBody>
                    <a:bodyPr/>
                    <a:lstStyle/>
                    <a:p>
                      <a:pPr indent="270510" algn="l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Times New Roman"/>
                          <a:ea typeface="Times New Roman"/>
                          <a:cs typeface="Times New Roman"/>
                        </a:rPr>
                        <a:t>Atividades Complementares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x-none" sz="1200" b="1" smtClean="0"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pt-BR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27051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 b="1">
                          <a:latin typeface="Times New Roman"/>
                          <a:ea typeface="Times New Roman"/>
                          <a:cs typeface="Times New Roman"/>
                        </a:rPr>
                        <a:t>2,5%</a:t>
                      </a:r>
                      <a:endParaRPr lang="pt-BR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27051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52098">
                <a:tc>
                  <a:txBody>
                    <a:bodyPr/>
                    <a:lstStyle/>
                    <a:p>
                      <a:pPr indent="27051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 b="1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500" b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pt-BR" sz="15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x-none" sz="1500" b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620</a:t>
                      </a:r>
                      <a:r>
                        <a:rPr lang="pt-BR" sz="15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CH</a:t>
                      </a:r>
                      <a:endParaRPr lang="pt-BR" sz="15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27051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x-none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27051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3.600 horas</a:t>
                      </a:r>
                      <a:endParaRPr lang="x-none" sz="14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pic>
        <p:nvPicPr>
          <p:cNvPr id="3" name="Gráfico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3374"/>
            <a:ext cx="6624736" cy="302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xplosão 2 3"/>
          <p:cNvSpPr/>
          <p:nvPr/>
        </p:nvSpPr>
        <p:spPr>
          <a:xfrm>
            <a:off x="1475656" y="5733256"/>
            <a:ext cx="2664296" cy="1124744"/>
          </a:xfrm>
          <a:prstGeom prst="irregularSeal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ISITEC: + 28,3%</a:t>
            </a: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4624"/>
            <a:ext cx="1296143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2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7"/>
            <a:ext cx="727280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4624"/>
            <a:ext cx="1296143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208912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4624"/>
            <a:ext cx="1296143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4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4624"/>
            <a:ext cx="1296143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2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476672"/>
            <a:ext cx="8467725" cy="619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4624"/>
            <a:ext cx="1296143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8"/>
          <a:stretch>
            <a:fillRect/>
          </a:stretch>
        </p:blipFill>
        <p:spPr bwMode="auto">
          <a:xfrm>
            <a:off x="-36512" y="1052736"/>
            <a:ext cx="925117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4624"/>
            <a:ext cx="1296143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5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7" b="16835"/>
          <a:stretch>
            <a:fillRect/>
          </a:stretch>
        </p:blipFill>
        <p:spPr bwMode="auto">
          <a:xfrm>
            <a:off x="0" y="1124744"/>
            <a:ext cx="9036496" cy="381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4624"/>
            <a:ext cx="1296143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4624"/>
            <a:ext cx="1296143" cy="432048"/>
          </a:xfrm>
          <a:prstGeom prst="rect">
            <a:avLst/>
          </a:prstGeom>
        </p:spPr>
      </p:pic>
      <p:sp>
        <p:nvSpPr>
          <p:cNvPr id="3" name="Estrela de 7 Pontos 2"/>
          <p:cNvSpPr/>
          <p:nvPr/>
        </p:nvSpPr>
        <p:spPr>
          <a:xfrm>
            <a:off x="1979712" y="1340768"/>
            <a:ext cx="5760640" cy="2088232"/>
          </a:xfrm>
          <a:prstGeom prst="star7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“</a:t>
            </a:r>
            <a:r>
              <a:rPr lang="pt-BR" b="1" dirty="0" smtClean="0"/>
              <a:t>Penso, logo </a:t>
            </a:r>
            <a:r>
              <a:rPr lang="pt-BR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existo</a:t>
            </a:r>
            <a:r>
              <a:rPr lang="pt-BR" b="1" dirty="0" smtClean="0"/>
              <a:t>”</a:t>
            </a:r>
          </a:p>
          <a:p>
            <a:pPr algn="ctr"/>
            <a:r>
              <a:rPr lang="pt-BR" b="1" dirty="0" smtClean="0"/>
              <a:t>René Descartes, 1637, em</a:t>
            </a:r>
          </a:p>
          <a:p>
            <a:pPr algn="ctr"/>
            <a:r>
              <a:rPr lang="pt-BR" b="1" dirty="0" smtClean="0"/>
              <a:t>“O Discurso do Método”</a:t>
            </a:r>
            <a:endParaRPr lang="pt-BR" b="1" dirty="0"/>
          </a:p>
        </p:txBody>
      </p:sp>
      <p:sp>
        <p:nvSpPr>
          <p:cNvPr id="4" name="Estrela de 7 Pontos 3"/>
          <p:cNvSpPr/>
          <p:nvPr/>
        </p:nvSpPr>
        <p:spPr>
          <a:xfrm>
            <a:off x="2132112" y="3501008"/>
            <a:ext cx="5760640" cy="216024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“Inovo, portanto </a:t>
            </a:r>
            <a:r>
              <a:rPr lang="pt-BR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sobrevivo</a:t>
            </a:r>
            <a:r>
              <a:rPr lang="pt-BR" b="1" dirty="0" smtClean="0"/>
              <a:t>”</a:t>
            </a:r>
          </a:p>
          <a:p>
            <a:pPr algn="ctr"/>
            <a:r>
              <a:rPr lang="pt-BR" b="1" dirty="0" smtClean="0"/>
              <a:t>Fulano de Almeida, 2105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331640" y="6021288"/>
            <a:ext cx="7200800" cy="646331"/>
          </a:xfrm>
          <a:prstGeom prst="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Eng. Murilo Celso de Campos Pinheiro, SEESP</a:t>
            </a:r>
          </a:p>
          <a:p>
            <a:r>
              <a:rPr lang="pt-BR" b="1" dirty="0" smtClean="0"/>
              <a:t>Eco. Saulo Krichanã, ISITEC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20803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66774"/>
            <a:ext cx="7632847" cy="558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4624"/>
            <a:ext cx="1296143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9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2564925"/>
              </p:ext>
            </p:extLst>
          </p:nvPr>
        </p:nvGraphicFramePr>
        <p:xfrm>
          <a:off x="755576" y="1124744"/>
          <a:ext cx="77768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4624"/>
            <a:ext cx="1296143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1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94430891"/>
              </p:ext>
            </p:extLst>
          </p:nvPr>
        </p:nvGraphicFramePr>
        <p:xfrm>
          <a:off x="683568" y="1397000"/>
          <a:ext cx="8208912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4624"/>
            <a:ext cx="1296143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31309158"/>
              </p:ext>
            </p:extLst>
          </p:nvPr>
        </p:nvGraphicFramePr>
        <p:xfrm>
          <a:off x="899592" y="1397000"/>
          <a:ext cx="74888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4624"/>
            <a:ext cx="1296143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07553970"/>
              </p:ext>
            </p:extLst>
          </p:nvPr>
        </p:nvGraphicFramePr>
        <p:xfrm>
          <a:off x="539552" y="1196752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4624"/>
            <a:ext cx="1296143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1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9853641"/>
              </p:ext>
            </p:extLst>
          </p:nvPr>
        </p:nvGraphicFramePr>
        <p:xfrm>
          <a:off x="755576" y="1124744"/>
          <a:ext cx="784887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4624"/>
            <a:ext cx="1296143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4624"/>
            <a:ext cx="1296143" cy="432048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75792585"/>
              </p:ext>
            </p:extLst>
          </p:nvPr>
        </p:nvGraphicFramePr>
        <p:xfrm>
          <a:off x="683568" y="1397000"/>
          <a:ext cx="7848872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08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4624"/>
            <a:ext cx="1296143" cy="432048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latin typeface="Viner Hand ITC" panose="03070502030502020203" pitchFamily="66" charset="0"/>
              </a:rPr>
              <a:t/>
            </a:r>
            <a:br>
              <a:rPr lang="pt-BR" sz="3600" dirty="0" smtClean="0">
                <a:latin typeface="Viner Hand ITC" panose="03070502030502020203" pitchFamily="66" charset="0"/>
              </a:rPr>
            </a:br>
            <a:r>
              <a:rPr lang="pt-BR" sz="3600" dirty="0" smtClean="0">
                <a:latin typeface="Viner Hand ITC" panose="03070502030502020203" pitchFamily="66" charset="0"/>
              </a:rPr>
              <a:t>Inovação em Educação</a:t>
            </a:r>
            <a:endParaRPr lang="pt-BR" sz="3600" dirty="0">
              <a:latin typeface="Viner Hand ITC" panose="03070502030502020203" pitchFamily="66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3744416" cy="273630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00808"/>
            <a:ext cx="3744415" cy="266429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4365104"/>
            <a:ext cx="748883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680</TotalTime>
  <Words>590</Words>
  <Application>Microsoft Office PowerPoint</Application>
  <PresentationFormat>Apresentação na tela (4:3)</PresentationFormat>
  <Paragraphs>200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Verve</vt:lpstr>
      <vt:lpstr>Apresentação do PowerPoint</vt:lpstr>
      <vt:lpstr> Conceitos de Inovação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Inovação em Educação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Saulo Krichanã</dc:creator>
  <cp:lastModifiedBy>Saulo Krichanã</cp:lastModifiedBy>
  <cp:revision>36</cp:revision>
  <dcterms:created xsi:type="dcterms:W3CDTF">2015-09-14T15:25:49Z</dcterms:created>
  <dcterms:modified xsi:type="dcterms:W3CDTF">2015-09-15T17:43:41Z</dcterms:modified>
</cp:coreProperties>
</file>