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8" r:id="rId6"/>
    <p:sldId id="274" r:id="rId7"/>
    <p:sldId id="273" r:id="rId8"/>
    <p:sldId id="258" r:id="rId9"/>
    <p:sldId id="267" r:id="rId10"/>
    <p:sldId id="265" r:id="rId11"/>
    <p:sldId id="259" r:id="rId12"/>
    <p:sldId id="260" r:id="rId13"/>
    <p:sldId id="278" r:id="rId14"/>
    <p:sldId id="279" r:id="rId15"/>
    <p:sldId id="281" r:id="rId16"/>
    <p:sldId id="280" r:id="rId17"/>
    <p:sldId id="264" r:id="rId18"/>
    <p:sldId id="266" r:id="rId19"/>
    <p:sldId id="270" r:id="rId20"/>
    <p:sldId id="271" r:id="rId21"/>
    <p:sldId id="272" r:id="rId22"/>
    <p:sldId id="275" r:id="rId23"/>
    <p:sldId id="276" r:id="rId24"/>
    <p:sldId id="282" r:id="rId25"/>
    <p:sldId id="283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0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3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8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0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3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1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1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4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4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077CB-EFFE-4AFC-A54B-F6FC49372E02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BA936-7C2D-41E2-94BD-CA87A080F8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5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url?sa=i&amp;rct=j&amp;q=&amp;esrc=s&amp;source=images&amp;cd=&amp;cad=rja&amp;uact=8&amp;ved=0ahUKEwja-62Kv9HUAhWFfpAKHSQtDikQjRwIBw&amp;url=https://diariodotransporte.com.br/2017/01/17/volvo-comercializa-onibus-plug-in-para-suecia/&amp;psig=AFQjCNG-ho2kRug9zwHz1cmbq0sjtTYQfw&amp;ust=1498222281449841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.emf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96981" y="1212636"/>
            <a:ext cx="11817927" cy="5423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endParaRPr lang="pt-BR" dirty="0" smtClean="0"/>
          </a:p>
          <a:p>
            <a:pPr algn="ctr"/>
            <a:endParaRPr lang="pt-BR" dirty="0"/>
          </a:p>
          <a:p>
            <a:pPr algn="ctr"/>
            <a:endParaRPr lang="pt-BR" dirty="0" smtClean="0"/>
          </a:p>
          <a:p>
            <a:pPr algn="ctr"/>
            <a:endParaRPr lang="pt-BR" dirty="0"/>
          </a:p>
          <a:p>
            <a:pPr algn="ctr"/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Realidade dos ônibus elétricos no mundo. O que falta para nós</a:t>
            </a:r>
            <a:r>
              <a:rPr lang="en-US" sz="2400" dirty="0" smtClean="0"/>
              <a:t>?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 smtClean="0"/>
              <a:t>Vagner Rigon</a:t>
            </a:r>
            <a:endParaRPr lang="en-US" sz="2400" dirty="0"/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05" y="1554154"/>
            <a:ext cx="11167536" cy="25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94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908473" y="1941837"/>
            <a:ext cx="15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Rio de Janeiro</a:t>
            </a:r>
            <a:endParaRPr lang="en-US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0"/>
          <a:stretch/>
        </p:blipFill>
        <p:spPr>
          <a:xfrm>
            <a:off x="6677891" y="2311169"/>
            <a:ext cx="5041900" cy="344537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11644" r="4701" b="5002"/>
          <a:stretch/>
        </p:blipFill>
        <p:spPr>
          <a:xfrm>
            <a:off x="291806" y="3850757"/>
            <a:ext cx="4418739" cy="247567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634834" y="6375288"/>
            <a:ext cx="807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Santos</a:t>
            </a:r>
            <a:endParaRPr lang="en-US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" r="6137" b="10161"/>
          <a:stretch/>
        </p:blipFill>
        <p:spPr>
          <a:xfrm>
            <a:off x="2951020" y="1401494"/>
            <a:ext cx="4331338" cy="2632364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387853" y="1577237"/>
            <a:ext cx="123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Araraquara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70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056909" y="2128859"/>
            <a:ext cx="64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Italia</a:t>
            </a:r>
            <a:endParaRPr lang="en-US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7" y="2128859"/>
            <a:ext cx="3121152" cy="206654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19524" r="16818" b="9909"/>
          <a:stretch/>
        </p:blipFill>
        <p:spPr>
          <a:xfrm>
            <a:off x="7342427" y="1784712"/>
            <a:ext cx="4282603" cy="24106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r="16105" b="7071"/>
          <a:stretch/>
        </p:blipFill>
        <p:spPr>
          <a:xfrm>
            <a:off x="2942149" y="3887474"/>
            <a:ext cx="5011936" cy="27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7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4098" name="Picture 2" descr="Resultado de imagem para ÔNIBUS ELÉTRICO VOLVO SUÉCI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7" y="2192481"/>
            <a:ext cx="4552084" cy="260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73" y="2781300"/>
            <a:ext cx="6096000" cy="3429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054436" y="2022764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Suécia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002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4" t="9302" r="654" b="-1163"/>
          <a:stretch/>
        </p:blipFill>
        <p:spPr>
          <a:xfrm>
            <a:off x="656238" y="1961586"/>
            <a:ext cx="3658041" cy="1890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718" y="4136246"/>
            <a:ext cx="3072894" cy="218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7"/>
          <a:stretch/>
        </p:blipFill>
        <p:spPr>
          <a:xfrm>
            <a:off x="5870774" y="4116771"/>
            <a:ext cx="4441030" cy="239150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08364" y="385175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Japão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1506870" y="641861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India</a:t>
            </a:r>
            <a:endParaRPr lang="en-US" dirty="0"/>
          </a:p>
        </p:txBody>
      </p:sp>
      <p:sp>
        <p:nvSpPr>
          <p:cNvPr id="8" name="CaixaDeTexto 7"/>
          <p:cNvSpPr txBox="1"/>
          <p:nvPr/>
        </p:nvSpPr>
        <p:spPr>
          <a:xfrm>
            <a:off x="10396672" y="6024485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Malasia</a:t>
            </a:r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53" y="1418486"/>
            <a:ext cx="4471751" cy="251191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9492104" y="3249229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57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8"/>
          <a:stretch/>
        </p:blipFill>
        <p:spPr>
          <a:xfrm>
            <a:off x="6840594" y="1537312"/>
            <a:ext cx="3827406" cy="235046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76723" y="3883819"/>
            <a:ext cx="109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Inglaterra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10053275" y="5942478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Alemanha</a:t>
            </a:r>
            <a:endParaRPr lang="en-US" dirty="0"/>
          </a:p>
        </p:txBody>
      </p:sp>
      <p:sp>
        <p:nvSpPr>
          <p:cNvPr id="8" name="CaixaDeTexto 7"/>
          <p:cNvSpPr txBox="1"/>
          <p:nvPr/>
        </p:nvSpPr>
        <p:spPr>
          <a:xfrm>
            <a:off x="7690899" y="3883819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Holanda</a:t>
            </a:r>
            <a:endParaRPr lang="en-US" dirty="0"/>
          </a:p>
        </p:txBody>
      </p:sp>
      <p:pic>
        <p:nvPicPr>
          <p:cNvPr id="9" name="Espaço Reservado para Conteúdo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8156" r="14365" b="10810"/>
          <a:stretch/>
        </p:blipFill>
        <p:spPr>
          <a:xfrm>
            <a:off x="651769" y="1149705"/>
            <a:ext cx="4431149" cy="27341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30077" t="24406" r="19561" b="13579"/>
          <a:stretch/>
        </p:blipFill>
        <p:spPr>
          <a:xfrm>
            <a:off x="6554986" y="4356333"/>
            <a:ext cx="3240360" cy="22433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35916" t="24406" r="11260" b="21454"/>
          <a:stretch/>
        </p:blipFill>
        <p:spPr>
          <a:xfrm>
            <a:off x="2637693" y="4887687"/>
            <a:ext cx="2936893" cy="169232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69002" y="5942478"/>
            <a:ext cx="161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Estados Unidos</a:t>
            </a:r>
            <a:endParaRPr lang="en-US" dirty="0"/>
          </a:p>
        </p:txBody>
      </p:sp>
      <p:sp>
        <p:nvSpPr>
          <p:cNvPr id="13" name="Retângulo 12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7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5809" t="19603" r="21783" b="13921"/>
          <a:stretch/>
        </p:blipFill>
        <p:spPr>
          <a:xfrm>
            <a:off x="291806" y="1269775"/>
            <a:ext cx="4952140" cy="255617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8578" t="20928" r="38607" b="7481"/>
          <a:stretch/>
        </p:blipFill>
        <p:spPr>
          <a:xfrm>
            <a:off x="8217052" y="1538203"/>
            <a:ext cx="3823855" cy="291414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l="6982" t="24904" r="7301" b="14490"/>
          <a:stretch/>
        </p:blipFill>
        <p:spPr>
          <a:xfrm>
            <a:off x="941027" y="3825954"/>
            <a:ext cx="7483754" cy="29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3912" t="8049" b="18655"/>
          <a:stretch/>
        </p:blipFill>
        <p:spPr>
          <a:xfrm>
            <a:off x="4752158" y="1131652"/>
            <a:ext cx="6830191" cy="369916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2123030"/>
            <a:ext cx="2538234" cy="45124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14091" r="5341" b="28050"/>
          <a:stretch/>
        </p:blipFill>
        <p:spPr>
          <a:xfrm>
            <a:off x="3719945" y="4178596"/>
            <a:ext cx="7072295" cy="245172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08530" y="1607860"/>
            <a:ext cx="223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Campinas – São Paulo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16671" t="35322" r="39245" b="20928"/>
          <a:stretch/>
        </p:blipFill>
        <p:spPr>
          <a:xfrm>
            <a:off x="997528" y="1358474"/>
            <a:ext cx="9351818" cy="52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99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6565" t="35132" r="39245" b="21496"/>
          <a:stretch/>
        </p:blipFill>
        <p:spPr>
          <a:xfrm>
            <a:off x="1461472" y="1454727"/>
            <a:ext cx="9088945" cy="5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96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671" t="34375" r="39139" b="20928"/>
          <a:stretch/>
        </p:blipFill>
        <p:spPr>
          <a:xfrm>
            <a:off x="1172793" y="1358474"/>
            <a:ext cx="9305334" cy="529170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6352" t="35322" r="39033" b="21686"/>
          <a:stretch/>
        </p:blipFill>
        <p:spPr>
          <a:xfrm>
            <a:off x="817416" y="1194312"/>
            <a:ext cx="10454118" cy="5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2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96981" y="1212636"/>
            <a:ext cx="11817928" cy="53821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458" t="34754" r="39139" b="21117"/>
          <a:stretch/>
        </p:blipFill>
        <p:spPr>
          <a:xfrm>
            <a:off x="96982" y="1212636"/>
            <a:ext cx="9448800" cy="527954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4"/>
          <a:stretch/>
        </p:blipFill>
        <p:spPr>
          <a:xfrm>
            <a:off x="8132618" y="3989485"/>
            <a:ext cx="3671455" cy="250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565" t="34943" r="39245" b="20928"/>
          <a:stretch/>
        </p:blipFill>
        <p:spPr>
          <a:xfrm>
            <a:off x="1305062" y="1358474"/>
            <a:ext cx="9401766" cy="527858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5703" t="24337" r="28065" b="9754"/>
          <a:stretch/>
        </p:blipFill>
        <p:spPr>
          <a:xfrm>
            <a:off x="1343027" y="1358474"/>
            <a:ext cx="9490364" cy="530972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07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5384" t="23769" r="28277" b="10322"/>
          <a:stretch/>
        </p:blipFill>
        <p:spPr>
          <a:xfrm>
            <a:off x="1343027" y="1496289"/>
            <a:ext cx="8991602" cy="502259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6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190" t="22064" r="24977" b="18656"/>
          <a:stretch/>
        </p:blipFill>
        <p:spPr>
          <a:xfrm>
            <a:off x="678873" y="1620981"/>
            <a:ext cx="10834254" cy="495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51" t="9375" r="7939" b="9755"/>
          <a:stretch/>
        </p:blipFill>
        <p:spPr>
          <a:xfrm>
            <a:off x="554181" y="1330764"/>
            <a:ext cx="10903528" cy="547742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0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900545" y="1358474"/>
            <a:ext cx="9947564" cy="5167017"/>
            <a:chOff x="1343027" y="1745673"/>
            <a:chExt cx="8672946" cy="4475018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3"/>
            <a:srcRect l="5384" t="28504" r="27958" b="10322"/>
            <a:stretch/>
          </p:blipFill>
          <p:spPr>
            <a:xfrm>
              <a:off x="1343027" y="1745673"/>
              <a:ext cx="8672946" cy="4475018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3"/>
            <a:srcRect l="51065" t="62595" r="29768" b="20170"/>
            <a:stretch/>
          </p:blipFill>
          <p:spPr>
            <a:xfrm>
              <a:off x="4544290" y="4475017"/>
              <a:ext cx="3505201" cy="1274619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4987637" y="4850716"/>
              <a:ext cx="19014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Obrigado!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5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6778" t="34943" r="38926" b="21117"/>
          <a:stretch/>
        </p:blipFill>
        <p:spPr>
          <a:xfrm>
            <a:off x="1211840" y="1295761"/>
            <a:ext cx="9849456" cy="54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46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8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0" t="25887" r="25560" b="10493"/>
          <a:stretch>
            <a:fillRect/>
          </a:stretch>
        </p:blipFill>
        <p:spPr bwMode="auto">
          <a:xfrm>
            <a:off x="1080655" y="2017430"/>
            <a:ext cx="4369661" cy="352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4" t="24580" r="24091" b="9375"/>
          <a:stretch>
            <a:fillRect/>
          </a:stretch>
        </p:blipFill>
        <p:spPr bwMode="auto">
          <a:xfrm>
            <a:off x="6272933" y="2224525"/>
            <a:ext cx="4727575" cy="389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86691" y="6386945"/>
            <a:ext cx="207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Fonte: Acervo Itaipu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09" y="1662545"/>
            <a:ext cx="8222154" cy="49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59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16" y="1405361"/>
            <a:ext cx="6567058" cy="446465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347401" y="6062740"/>
            <a:ext cx="5610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dirty="0" smtClean="0">
                <a:effectLst/>
              </a:rPr>
              <a:t>1895 Primeiro ônibus combustão do Mundo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76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2" y="3338946"/>
            <a:ext cx="4183208" cy="313740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52" y="1499321"/>
            <a:ext cx="4396481" cy="30449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837709"/>
            <a:ext cx="3810000" cy="280458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4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27374" r="26431" b="7285"/>
          <a:stretch/>
        </p:blipFill>
        <p:spPr>
          <a:xfrm>
            <a:off x="443347" y="1524000"/>
            <a:ext cx="3717492" cy="249381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55" y="3485352"/>
            <a:ext cx="3870508" cy="25756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39" y="3713018"/>
            <a:ext cx="4731770" cy="27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21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6982" y="145837"/>
            <a:ext cx="11817927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91674"/>
            <a:ext cx="1051221" cy="7751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6" y="1472252"/>
            <a:ext cx="3808397" cy="25178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37" y="3622819"/>
            <a:ext cx="4103324" cy="240877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2"/>
          <a:stretch/>
        </p:blipFill>
        <p:spPr>
          <a:xfrm>
            <a:off x="7635369" y="2003255"/>
            <a:ext cx="4182557" cy="29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55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47</Words>
  <Application>Microsoft Office PowerPoint</Application>
  <PresentationFormat>Ecrã Panorâmico</PresentationFormat>
  <Paragraphs>29</Paragraphs>
  <Slides>26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Vagner Rigon</dc:creator>
  <cp:lastModifiedBy>Vagner Rigon</cp:lastModifiedBy>
  <cp:revision>13</cp:revision>
  <dcterms:created xsi:type="dcterms:W3CDTF">2017-06-22T12:42:23Z</dcterms:created>
  <dcterms:modified xsi:type="dcterms:W3CDTF">2017-06-22T16:51:48Z</dcterms:modified>
</cp:coreProperties>
</file>