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2.xml" ContentType="application/vnd.openxmlformats-officedocument.drawingml.chart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83"/>
  </p:notesMasterIdLst>
  <p:sldIdLst>
    <p:sldId id="259" r:id="rId2"/>
    <p:sldId id="306" r:id="rId3"/>
    <p:sldId id="313" r:id="rId4"/>
    <p:sldId id="443" r:id="rId5"/>
    <p:sldId id="303" r:id="rId6"/>
    <p:sldId id="440" r:id="rId7"/>
    <p:sldId id="439" r:id="rId8"/>
    <p:sldId id="441" r:id="rId9"/>
    <p:sldId id="442" r:id="rId10"/>
    <p:sldId id="319" r:id="rId11"/>
    <p:sldId id="320" r:id="rId12"/>
    <p:sldId id="324" r:id="rId13"/>
    <p:sldId id="325" r:id="rId14"/>
    <p:sldId id="326" r:id="rId15"/>
    <p:sldId id="336" r:id="rId16"/>
    <p:sldId id="435" r:id="rId17"/>
    <p:sldId id="436" r:id="rId18"/>
    <p:sldId id="437" r:id="rId19"/>
    <p:sldId id="438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419" r:id="rId67"/>
    <p:sldId id="420" r:id="rId68"/>
    <p:sldId id="421" r:id="rId69"/>
    <p:sldId id="422" r:id="rId70"/>
    <p:sldId id="423" r:id="rId71"/>
    <p:sldId id="424" r:id="rId72"/>
    <p:sldId id="425" r:id="rId73"/>
    <p:sldId id="426" r:id="rId74"/>
    <p:sldId id="427" r:id="rId75"/>
    <p:sldId id="429" r:id="rId76"/>
    <p:sldId id="430" r:id="rId77"/>
    <p:sldId id="431" r:id="rId78"/>
    <p:sldId id="432" r:id="rId79"/>
    <p:sldId id="433" r:id="rId80"/>
    <p:sldId id="434" r:id="rId81"/>
    <p:sldId id="322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1" autoAdjust="0"/>
    <p:restoredTop sz="94660"/>
  </p:normalViewPr>
  <p:slideViewPr>
    <p:cSldViewPr>
      <p:cViewPr>
        <p:scale>
          <a:sx n="70" d="100"/>
          <a:sy n="70" d="100"/>
        </p:scale>
        <p:origin x="-1974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472501351431558E-2"/>
          <c:y val="5.1400554097404488E-2"/>
          <c:w val="0.92526312335958005"/>
          <c:h val="0.89719889180519108"/>
        </c:manualLayout>
      </c:layout>
      <c:scatterChart>
        <c:scatterStyle val="smoothMarker"/>
        <c:varyColors val="0"/>
        <c:ser>
          <c:idx val="4"/>
          <c:order val="4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Plan1!$B$1:$B$153</c:f>
              <c:numCache>
                <c:formatCode>General</c:formatCode>
                <c:ptCount val="153"/>
                <c:pt idx="0">
                  <c:v>0</c:v>
                </c:pt>
                <c:pt idx="1">
                  <c:v>11.476511140854035</c:v>
                </c:pt>
                <c:pt idx="2">
                  <c:v>3.2508694596944281</c:v>
                </c:pt>
                <c:pt idx="3">
                  <c:v>-7.96360661055561</c:v>
                </c:pt>
                <c:pt idx="4">
                  <c:v>-11.856379489114342</c:v>
                </c:pt>
                <c:pt idx="5">
                  <c:v>-4.8484517438767805</c:v>
                </c:pt>
                <c:pt idx="6">
                  <c:v>6.6171201749002861</c:v>
                </c:pt>
                <c:pt idx="7">
                  <c:v>11.998942321287206</c:v>
                </c:pt>
                <c:pt idx="8">
                  <c:v>6.3489922334402866</c:v>
                </c:pt>
                <c:pt idx="9">
                  <c:v>-5.1381920339538123</c:v>
                </c:pt>
                <c:pt idx="10">
                  <c:v>-11.901346241317389</c:v>
                </c:pt>
                <c:pt idx="11">
                  <c:v>-7.7224576002839926</c:v>
                </c:pt>
                <c:pt idx="12">
                  <c:v>3.5564229445126236</c:v>
                </c:pt>
                <c:pt idx="13">
                  <c:v>11.565544635409058</c:v>
                </c:pt>
                <c:pt idx="14">
                  <c:v>8.9413579257521825</c:v>
                </c:pt>
                <c:pt idx="15">
                  <c:v>-1.9034720256565083</c:v>
                </c:pt>
                <c:pt idx="16">
                  <c:v>-10.998258574987606</c:v>
                </c:pt>
                <c:pt idx="17">
                  <c:v>-9.9812969115431791</c:v>
                </c:pt>
                <c:pt idx="18">
                  <c:v>0.21242310126496294</c:v>
                </c:pt>
                <c:pt idx="19">
                  <c:v>10.210842294409423</c:v>
                </c:pt>
                <c:pt idx="20">
                  <c:v>10.821460171785713</c:v>
                </c:pt>
                <c:pt idx="21">
                  <c:v>1.4828774729426879</c:v>
                </c:pt>
                <c:pt idx="22">
                  <c:v>-9.2190559358840023</c:v>
                </c:pt>
                <c:pt idx="23">
                  <c:v>-11.445031833113664</c:v>
                </c:pt>
                <c:pt idx="24">
                  <c:v>-3.1484982444471452</c:v>
                </c:pt>
                <c:pt idx="25">
                  <c:v>8.0427501101204975</c:v>
                </c:pt>
                <c:pt idx="26">
                  <c:v>11.839531104485824</c:v>
                </c:pt>
                <c:pt idx="27">
                  <c:v>4.7511018021820099</c:v>
                </c:pt>
                <c:pt idx="28">
                  <c:v>-6.7054685862193963</c:v>
                </c:pt>
                <c:pt idx="29">
                  <c:v>-11.997062080303438</c:v>
                </c:pt>
                <c:pt idx="30">
                  <c:v>-6.2586120250429422</c:v>
                </c:pt>
                <c:pt idx="31">
                  <c:v>5.2339770629738993</c:v>
                </c:pt>
                <c:pt idx="32">
                  <c:v>11.914471777014445</c:v>
                </c:pt>
                <c:pt idx="33">
                  <c:v>7.6408560856696539</c:v>
                </c:pt>
                <c:pt idx="34">
                  <c:v>-3.6577274532266002</c:v>
                </c:pt>
                <c:pt idx="35">
                  <c:v>-11.593413240100716</c:v>
                </c:pt>
                <c:pt idx="36">
                  <c:v>-8.8701683597906733</c:v>
                </c:pt>
                <c:pt idx="37">
                  <c:v>2.0082684036336822</c:v>
                </c:pt>
                <c:pt idx="38">
                  <c:v>11.040312458361488</c:v>
                </c:pt>
                <c:pt idx="39">
                  <c:v>9.9219441538812436</c:v>
                </c:pt>
                <c:pt idx="40">
                  <c:v>-0.31861384828760164</c:v>
                </c:pt>
                <c:pt idx="41">
                  <c:v>-10.266239747703867</c:v>
                </c:pt>
                <c:pt idx="42">
                  <c:v>-10.775132168271496</c:v>
                </c:pt>
                <c:pt idx="43">
                  <c:v>-1.3774177653982469</c:v>
                </c:pt>
                <c:pt idx="44">
                  <c:v>9.2866881786946696</c:v>
                </c:pt>
                <c:pt idx="45">
                  <c:v>11.412655839052498</c:v>
                </c:pt>
                <c:pt idx="46">
                  <c:v>3.0458803531444349</c:v>
                </c:pt>
                <c:pt idx="47">
                  <c:v>-8.1212634826476897</c:v>
                </c:pt>
                <c:pt idx="48">
                  <c:v>-11.821755125618969</c:v>
                </c:pt>
                <c:pt idx="49">
                  <c:v>-4.6533796249131676</c:v>
                </c:pt>
                <c:pt idx="50">
                  <c:v>6.7932916427781658</c:v>
                </c:pt>
                <c:pt idx="51">
                  <c:v>11.994241902968774</c:v>
                </c:pt>
                <c:pt idx="52">
                  <c:v>6.1677414718504222</c:v>
                </c:pt>
                <c:pt idx="53">
                  <c:v>-5.3293520244901016</c:v>
                </c:pt>
                <c:pt idx="54">
                  <c:v>-11.926663847080503</c:v>
                </c:pt>
                <c:pt idx="55">
                  <c:v>-7.5586559312934458</c:v>
                </c:pt>
                <c:pt idx="56">
                  <c:v>3.7587453891970215</c:v>
                </c:pt>
                <c:pt idx="57">
                  <c:v>11.620373533202223</c:v>
                </c:pt>
                <c:pt idx="58">
                  <c:v>8.7982838408795025</c:v>
                </c:pt>
                <c:pt idx="59">
                  <c:v>-2.112907439383044</c:v>
                </c:pt>
                <c:pt idx="60">
                  <c:v>-11.081501364048719</c:v>
                </c:pt>
                <c:pt idx="61">
                  <c:v>-9.8618140395698735</c:v>
                </c:pt>
                <c:pt idx="62">
                  <c:v>0.42477963280392816</c:v>
                </c:pt>
                <c:pt idx="63">
                  <c:v>10.320832869749443</c:v>
                </c:pt>
                <c:pt idx="64">
                  <c:v>10.727959963206693</c:v>
                </c:pt>
                <c:pt idx="65">
                  <c:v>1.2718501410138823</c:v>
                </c:pt>
                <c:pt idx="66">
                  <c:v>-9.3535928353896605</c:v>
                </c:pt>
                <c:pt idx="67">
                  <c:v>-11.379385695239369</c:v>
                </c:pt>
                <c:pt idx="68">
                  <c:v>-2.9430238256118519</c:v>
                </c:pt>
                <c:pt idx="69">
                  <c:v>8.199140576833452</c:v>
                </c:pt>
                <c:pt idx="70">
                  <c:v>11.803052945212139</c:v>
                </c:pt>
                <c:pt idx="71">
                  <c:v>4.5552928683302607</c:v>
                </c:pt>
                <c:pt idx="72">
                  <c:v>-6.8805824638850748</c:v>
                </c:pt>
                <c:pt idx="73">
                  <c:v>-11.990482010236247</c:v>
                </c:pt>
                <c:pt idx="74">
                  <c:v>-6.0763876933171073</c:v>
                </c:pt>
                <c:pt idx="75">
                  <c:v>5.4243094461402066</c:v>
                </c:pt>
                <c:pt idx="76">
                  <c:v>11.937921496300874</c:v>
                </c:pt>
                <c:pt idx="77">
                  <c:v>7.4758635773081865</c:v>
                </c:pt>
                <c:pt idx="78">
                  <c:v>-3.8594688379503705</c:v>
                </c:pt>
                <c:pt idx="79">
                  <c:v>-11.646423402449814</c:v>
                </c:pt>
                <c:pt idx="80">
                  <c:v>-8.7257100009702313</c:v>
                </c:pt>
                <c:pt idx="81">
                  <c:v>2.2173809347280091</c:v>
                </c:pt>
                <c:pt idx="82">
                  <c:v>11.121822065013417</c:v>
                </c:pt>
                <c:pt idx="83">
                  <c:v>9.8009112796358036</c:v>
                </c:pt>
                <c:pt idx="84">
                  <c:v>-0.53091213702085149</c:v>
                </c:pt>
                <c:pt idx="85">
                  <c:v>-10.374617383327301</c:v>
                </c:pt>
                <c:pt idx="86">
                  <c:v>-10.679947252402002</c:v>
                </c:pt>
                <c:pt idx="87">
                  <c:v>-1.1661828707185087</c:v>
                </c:pt>
                <c:pt idx="88">
                  <c:v>9.4197646641757249</c:v>
                </c:pt>
                <c:pt idx="89">
                  <c:v>11.345224008297246</c:v>
                </c:pt>
                <c:pt idx="90">
                  <c:v>2.839936720371433</c:v>
                </c:pt>
                <c:pt idx="91">
                  <c:v>-8.2763752912246691</c:v>
                </c:pt>
                <c:pt idx="92">
                  <c:v>-11.783426028529005</c:v>
                </c:pt>
                <c:pt idx="93">
                  <c:v>-4.4568492172570826</c:v>
                </c:pt>
                <c:pt idx="94">
                  <c:v>6.9673342105477696</c:v>
                </c:pt>
                <c:pt idx="95">
                  <c:v>11.985782696682957</c:v>
                </c:pt>
                <c:pt idx="96">
                  <c:v>5.9845578467567275</c:v>
                </c:pt>
                <c:pt idx="97">
                  <c:v>-5.5188418882750945</c:v>
                </c:pt>
                <c:pt idx="98">
                  <c:v>-11.94824384267015</c:v>
                </c:pt>
                <c:pt idx="99">
                  <c:v>-7.3924855102638771</c:v>
                </c:pt>
                <c:pt idx="100">
                  <c:v>3.9598899080853838</c:v>
                </c:pt>
                <c:pt idx="101">
                  <c:v>11.671560806908898</c:v>
                </c:pt>
                <c:pt idx="102">
                  <c:v>8.652452526020781</c:v>
                </c:pt>
                <c:pt idx="103">
                  <c:v>-2.3216807044616217</c:v>
                </c:pt>
                <c:pt idx="104">
                  <c:v>-11.161271402241139</c:v>
                </c:pt>
                <c:pt idx="105">
                  <c:v>-9.7392406456404039</c:v>
                </c:pt>
                <c:pt idx="106">
                  <c:v>0.63700304575269884</c:v>
                </c:pt>
                <c:pt idx="107">
                  <c:v>10.427589074570829</c:v>
                </c:pt>
                <c:pt idx="108">
                  <c:v>10.631097797519381</c:v>
                </c:pt>
                <c:pt idx="109">
                  <c:v>1.0604242332480172</c:v>
                </c:pt>
                <c:pt idx="110">
                  <c:v>-9.485198480674665</c:v>
                </c:pt>
                <c:pt idx="111">
                  <c:v>-11.310173454699012</c:v>
                </c:pt>
                <c:pt idx="112">
                  <c:v>-2.7366271140103344</c:v>
                </c:pt>
                <c:pt idx="113">
                  <c:v>8.3529615746969004</c:v>
                </c:pt>
                <c:pt idx="114">
                  <c:v>11.762875913283739</c:v>
                </c:pt>
                <c:pt idx="115">
                  <c:v>4.3580563844791085</c:v>
                </c:pt>
                <c:pt idx="116">
                  <c:v>-7.0535400860088782</c:v>
                </c:pt>
                <c:pt idx="117">
                  <c:v>-11.980144330487018</c:v>
                </c:pt>
                <c:pt idx="118">
                  <c:v>-5.8922591267816324</c:v>
                </c:pt>
                <c:pt idx="119">
                  <c:v>5.6129419445415989</c:v>
                </c:pt>
                <c:pt idx="120">
                  <c:v>11.957630077461289</c:v>
                </c:pt>
                <c:pt idx="121">
                  <c:v>7.3085282625995083</c:v>
                </c:pt>
                <c:pt idx="122">
                  <c:v>-4.0600007318913178</c:v>
                </c:pt>
                <c:pt idx="123">
                  <c:v>-11.695783777133936</c:v>
                </c:pt>
                <c:pt idx="124">
                  <c:v>-8.5785171555499762</c:v>
                </c:pt>
                <c:pt idx="125">
                  <c:v>2.4257985769878432</c:v>
                </c:pt>
                <c:pt idx="126">
                  <c:v>11.199846284986346</c:v>
                </c:pt>
                <c:pt idx="127">
                  <c:v>9.6768069693058347</c:v>
                </c:pt>
                <c:pt idx="128">
                  <c:v>-0.74304404707268779</c:v>
                </c:pt>
                <c:pt idx="129">
                  <c:v>-10.479743793295771</c:v>
                </c:pt>
                <c:pt idx="130">
                  <c:v>-10.58141542577737</c:v>
                </c:pt>
                <c:pt idx="131">
                  <c:v>-0.95458251449666509</c:v>
                </c:pt>
                <c:pt idx="132">
                  <c:v>9.5498891583294654</c:v>
                </c:pt>
                <c:pt idx="133">
                  <c:v>11.274236780557777</c:v>
                </c:pt>
                <c:pt idx="134">
                  <c:v>2.6331031005480572</c:v>
                </c:pt>
                <c:pt idx="135">
                  <c:v>-8.4288934269284503</c:v>
                </c:pt>
                <c:pt idx="136">
                  <c:v>-11.741404209520555</c:v>
                </c:pt>
                <c:pt idx="137">
                  <c:v>-4.2589221101392249</c:v>
                </c:pt>
                <c:pt idx="138">
                  <c:v>7.1391933362785025</c:v>
                </c:pt>
                <c:pt idx="139">
                  <c:v>11.973567353398691</c:v>
                </c:pt>
                <c:pt idx="140">
                  <c:v>5.7994987647390799</c:v>
                </c:pt>
                <c:pt idx="141">
                  <c:v>-5.706602242462786</c:v>
                </c:pt>
                <c:pt idx="142">
                  <c:v>-11.96607946528896</c:v>
                </c:pt>
                <c:pt idx="143">
                  <c:v>-7.2239984121312553</c:v>
                </c:pt>
                <c:pt idx="144">
                  <c:v>4.1597934659643654</c:v>
                </c:pt>
                <c:pt idx="145">
                  <c:v>11.719090415322789</c:v>
                </c:pt>
                <c:pt idx="146">
                  <c:v>8.5039096821878708</c:v>
                </c:pt>
                <c:pt idx="147">
                  <c:v>-2.5297263949617759</c:v>
                </c:pt>
                <c:pt idx="148">
                  <c:v>-11.237543691014556</c:v>
                </c:pt>
                <c:pt idx="149">
                  <c:v>-9.6136151421364868</c:v>
                </c:pt>
                <c:pt idx="150">
                  <c:v>0.84902683296414216</c:v>
                </c:pt>
                <c:pt idx="151">
                  <c:v>10.531077453325388</c:v>
                </c:pt>
                <c:pt idx="152">
                  <c:v>10.530904029651225</c:v>
                </c:pt>
              </c:numCache>
            </c:numRef>
          </c:yVal>
          <c:smooth val="1"/>
        </c:ser>
        <c:ser>
          <c:idx val="5"/>
          <c:order val="5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Plan1!$C$1:$C$153</c:f>
              <c:numCache>
                <c:formatCode>General</c:formatCode>
                <c:ptCount val="153"/>
                <c:pt idx="0">
                  <c:v>0</c:v>
                </c:pt>
                <c:pt idx="1">
                  <c:v>20.160014519387154</c:v>
                </c:pt>
                <c:pt idx="2">
                  <c:v>-1.5480084314014328</c:v>
                </c:pt>
                <c:pt idx="3">
                  <c:v>-22.044615470369529</c:v>
                </c:pt>
                <c:pt idx="4">
                  <c:v>19.895602413186378</c:v>
                </c:pt>
                <c:pt idx="5">
                  <c:v>5.4856314594751181</c:v>
                </c:pt>
                <c:pt idx="6">
                  <c:v>-24.461258769834494</c:v>
                </c:pt>
                <c:pt idx="7">
                  <c:v>14.873319450580215</c:v>
                </c:pt>
                <c:pt idx="8">
                  <c:v>12.082289093206416</c:v>
                </c:pt>
                <c:pt idx="9">
                  <c:v>-24.929332219351984</c:v>
                </c:pt>
                <c:pt idx="10">
                  <c:v>8.6662363874257586</c:v>
                </c:pt>
                <c:pt idx="11">
                  <c:v>17.716478504558072</c:v>
                </c:pt>
                <c:pt idx="12">
                  <c:v>-23.411549356280329</c:v>
                </c:pt>
                <c:pt idx="13">
                  <c:v>1.7688059020086293</c:v>
                </c:pt>
                <c:pt idx="14">
                  <c:v>21.93938339510672</c:v>
                </c:pt>
                <c:pt idx="15">
                  <c:v>-20.028815893345762</c:v>
                </c:pt>
                <c:pt idx="16">
                  <c:v>-5.2695266475047875</c:v>
                </c:pt>
                <c:pt idx="17">
                  <c:v>24.414609582265726</c:v>
                </c:pt>
                <c:pt idx="18">
                  <c:v>-15.050598438882083</c:v>
                </c:pt>
                <c:pt idx="19">
                  <c:v>-11.888091725301457</c:v>
                </c:pt>
                <c:pt idx="20">
                  <c:v>24.944981967015011</c:v>
                </c:pt>
                <c:pt idx="21">
                  <c:v>-8.8734589412961569</c:v>
                </c:pt>
                <c:pt idx="22">
                  <c:v>-17.559658231712302</c:v>
                </c:pt>
                <c:pt idx="23">
                  <c:v>23.488251389248283</c:v>
                </c:pt>
                <c:pt idx="24">
                  <c:v>-1.9894647916070878</c:v>
                </c:pt>
                <c:pt idx="25">
                  <c:v>-21.832432430349858</c:v>
                </c:pt>
                <c:pt idx="26">
                  <c:v>20.160460171645759</c:v>
                </c:pt>
                <c:pt idx="27">
                  <c:v>5.0530089828197804</c:v>
                </c:pt>
                <c:pt idx="28">
                  <c:v>-24.366047578135237</c:v>
                </c:pt>
                <c:pt idx="29">
                  <c:v>15.226698254776508</c:v>
                </c:pt>
                <c:pt idx="30">
                  <c:v>11.692962958568975</c:v>
                </c:pt>
                <c:pt idx="31">
                  <c:v>-24.958677344919288</c:v>
                </c:pt>
                <c:pt idx="32">
                  <c:v>9.0799862844090207</c:v>
                </c:pt>
                <c:pt idx="33">
                  <c:v>17.401462208622782</c:v>
                </c:pt>
                <c:pt idx="34">
                  <c:v>-23.56311318323506</c:v>
                </c:pt>
                <c:pt idx="35">
                  <c:v>2.2099678121882871</c:v>
                </c:pt>
                <c:pt idx="36">
                  <c:v>21.723770955408732</c:v>
                </c:pt>
                <c:pt idx="37">
                  <c:v>-20.290524934124353</c:v>
                </c:pt>
                <c:pt idx="38">
                  <c:v>-4.836095428975197</c:v>
                </c:pt>
                <c:pt idx="39">
                  <c:v>24.31557656214061</c:v>
                </c:pt>
                <c:pt idx="40">
                  <c:v>-15.401605101334113</c:v>
                </c:pt>
                <c:pt idx="41">
                  <c:v>-11.496918080803566</c:v>
                </c:pt>
                <c:pt idx="42">
                  <c:v>24.970417280070198</c:v>
                </c:pt>
                <c:pt idx="43">
                  <c:v>-9.2858022359230681</c:v>
                </c:pt>
                <c:pt idx="44">
                  <c:v>-17.241902829506678</c:v>
                </c:pt>
                <c:pt idx="45">
                  <c:v>23.636128873027918</c:v>
                </c:pt>
                <c:pt idx="46">
                  <c:v>-2.430297687955608</c:v>
                </c:pt>
                <c:pt idx="47">
                  <c:v>-21.6134074836068</c:v>
                </c:pt>
                <c:pt idx="48">
                  <c:v>20.41899999057021</c:v>
                </c:pt>
                <c:pt idx="49">
                  <c:v>4.6188029805429496</c:v>
                </c:pt>
                <c:pt idx="50">
                  <c:v>-24.263200488545127</c:v>
                </c:pt>
                <c:pt idx="51">
                  <c:v>15.575305275091326</c:v>
                </c:pt>
                <c:pt idx="52">
                  <c:v>11.299972451574583</c:v>
                </c:pt>
                <c:pt idx="53">
                  <c:v>-24.980200852676564</c:v>
                </c:pt>
                <c:pt idx="54">
                  <c:v>9.4908906707325773</c:v>
                </c:pt>
                <c:pt idx="55">
                  <c:v>17.080992595396264</c:v>
                </c:pt>
                <c:pt idx="56">
                  <c:v>-23.707292738051219</c:v>
                </c:pt>
                <c:pt idx="57">
                  <c:v>2.6504371566778442</c:v>
                </c:pt>
                <c:pt idx="58">
                  <c:v>21.501350661614246</c:v>
                </c:pt>
                <c:pt idx="59">
                  <c:v>-20.545875275320988</c:v>
                </c:pt>
                <c:pt idx="60">
                  <c:v>-4.4011486617802857</c:v>
                </c:pt>
                <c:pt idx="61">
                  <c:v>24.208923460868103</c:v>
                </c:pt>
                <c:pt idx="62">
                  <c:v>-15.747785167124032</c:v>
                </c:pt>
                <c:pt idx="63">
                  <c:v>-11.102141501022746</c:v>
                </c:pt>
                <c:pt idx="64">
                  <c:v>24.988027296222743</c:v>
                </c:pt>
                <c:pt idx="65">
                  <c:v>-9.695235520730737</c:v>
                </c:pt>
                <c:pt idx="66">
                  <c:v>-16.918744113159587</c:v>
                </c:pt>
                <c:pt idx="67">
                  <c:v>23.776599202814634</c:v>
                </c:pt>
                <c:pt idx="68">
                  <c:v>-2.8703689710416507</c:v>
                </c:pt>
                <c:pt idx="69">
                  <c:v>-21.387609268770515</c:v>
                </c:pt>
                <c:pt idx="70">
                  <c:v>20.671140848052037</c:v>
                </c:pt>
                <c:pt idx="71">
                  <c:v>4.1831495252959803</c:v>
                </c:pt>
                <c:pt idx="72">
                  <c:v>-24.15274973156323</c:v>
                </c:pt>
                <c:pt idx="73">
                  <c:v>15.919031264113789</c:v>
                </c:pt>
                <c:pt idx="74">
                  <c:v>10.903440728651221</c:v>
                </c:pt>
                <c:pt idx="75">
                  <c:v>-24.993895997528732</c:v>
                </c:pt>
                <c:pt idx="76">
                  <c:v>9.898820776068515</c:v>
                </c:pt>
                <c:pt idx="77">
                  <c:v>16.755170094512653</c:v>
                </c:pt>
                <c:pt idx="78">
                  <c:v>-23.84404283734996</c:v>
                </c:pt>
                <c:pt idx="79">
                  <c:v>3.0900759000028217</c:v>
                </c:pt>
                <c:pt idx="80">
                  <c:v>21.272192216396487</c:v>
                </c:pt>
                <c:pt idx="81">
                  <c:v>-20.794786894555109</c:v>
                </c:pt>
                <c:pt idx="82">
                  <c:v>-3.9648226507143205</c:v>
                </c:pt>
                <c:pt idx="83">
                  <c:v>24.09468370168555</c:v>
                </c:pt>
                <c:pt idx="84">
                  <c:v>-16.089030149406547</c:v>
                </c:pt>
                <c:pt idx="85">
                  <c:v>-10.70388570211129</c:v>
                </c:pt>
                <c:pt idx="86">
                  <c:v>24.997806496798148</c:v>
                </c:pt>
                <c:pt idx="87">
                  <c:v>-10.10163048640902</c:v>
                </c:pt>
                <c:pt idx="88">
                  <c:v>-16.59028335502358</c:v>
                </c:pt>
                <c:pt idx="89">
                  <c:v>23.909618357636568</c:v>
                </c:pt>
                <c:pt idx="90">
                  <c:v>-3.3095407301362978</c:v>
                </c:pt>
                <c:pt idx="91">
                  <c:v>-21.15510854709629</c:v>
                </c:pt>
                <c:pt idx="92">
                  <c:v>20.916803727507364</c:v>
                </c:pt>
                <c:pt idx="93">
                  <c:v>3.7461851433369548</c:v>
                </c:pt>
                <c:pt idx="94">
                  <c:v>-24.034729920546518</c:v>
                </c:pt>
                <c:pt idx="95">
                  <c:v>16.257768504063812</c:v>
                </c:pt>
                <c:pt idx="96">
                  <c:v>10.503492055982674</c:v>
                </c:pt>
                <c:pt idx="97">
                  <c:v>-24.999758487654276</c:v>
                </c:pt>
                <c:pt idx="98">
                  <c:v>10.303648762177124</c:v>
                </c:pt>
                <c:pt idx="99">
                  <c:v>16.424096813108491</c:v>
                </c:pt>
                <c:pt idx="100">
                  <c:v>-23.973320626015326</c:v>
                </c:pt>
                <c:pt idx="101">
                  <c:v>3.5287462669847844</c:v>
                </c:pt>
                <c:pt idx="102">
                  <c:v>21.03636743404882</c:v>
                </c:pt>
                <c:pt idx="103">
                  <c:v>-21.037181787230274</c:v>
                </c:pt>
                <c:pt idx="104">
                  <c:v>-3.5272541328027462</c:v>
                </c:pt>
                <c:pt idx="105">
                  <c:v>23.972893085357661</c:v>
                </c:pt>
                <c:pt idx="106">
                  <c:v>-16.425233107906163</c:v>
                </c:pt>
                <c:pt idx="107">
                  <c:v>-10.302275490548585</c:v>
                </c:pt>
                <c:pt idx="108">
                  <c:v>24.999751817164071</c:v>
                </c:pt>
                <c:pt idx="109">
                  <c:v>-10.50485977580442</c:v>
                </c:pt>
                <c:pt idx="110">
                  <c:v>-16.256623489019407</c:v>
                </c:pt>
                <c:pt idx="111">
                  <c:v>24.035144651591207</c:v>
                </c:pt>
                <c:pt idx="112">
                  <c:v>-3.7476753364058939</c:v>
                </c:pt>
                <c:pt idx="113">
                  <c:v>-20.915978180289091</c:v>
                </c:pt>
                <c:pt idx="114">
                  <c:v>21.155911642438618</c:v>
                </c:pt>
                <c:pt idx="115">
                  <c:v>3.3080467717457118</c:v>
                </c:pt>
                <c:pt idx="116">
                  <c:v>-23.909178040862543</c:v>
                </c:pt>
                <c:pt idx="117">
                  <c:v>16.591410840548985</c:v>
                </c:pt>
                <c:pt idx="118">
                  <c:v>10.10025177056569</c:v>
                </c:pt>
                <c:pt idx="119">
                  <c:v>-24.99778648585016</c:v>
                </c:pt>
                <c:pt idx="120">
                  <c:v>10.705247762969215</c:v>
                </c:pt>
                <c:pt idx="121">
                  <c:v>16.087876503824134</c:v>
                </c:pt>
                <c:pt idx="122">
                  <c:v>-24.095085590624244</c:v>
                </c:pt>
                <c:pt idx="123">
                  <c:v>3.9663107859176892</c:v>
                </c:pt>
                <c:pt idx="124">
                  <c:v>20.793950217979329</c:v>
                </c:pt>
                <c:pt idx="125">
                  <c:v>-21.272983990979412</c:v>
                </c:pt>
                <c:pt idx="126">
                  <c:v>-3.0885802344511606</c:v>
                </c:pt>
                <c:pt idx="127">
                  <c:v>23.84358977895717</c:v>
                </c:pt>
                <c:pt idx="128">
                  <c:v>-16.756288682430455</c:v>
                </c:pt>
                <c:pt idx="129">
                  <c:v>-9.8974367240289443</c:v>
                </c:pt>
                <c:pt idx="130">
                  <c:v>24.993862647690765</c:v>
                </c:pt>
                <c:pt idx="131">
                  <c:v>-10.904797023831652</c:v>
                </c:pt>
                <c:pt idx="132">
                  <c:v>-15.917869078378295</c:v>
                </c:pt>
                <c:pt idx="133">
                  <c:v>24.153138746909057</c:v>
                </c:pt>
                <c:pt idx="134">
                  <c:v>-4.184635486042537</c:v>
                </c:pt>
                <c:pt idx="135">
                  <c:v>-20.67029310767003</c:v>
                </c:pt>
                <c:pt idx="136">
                  <c:v>21.388389660560694</c:v>
                </c:pt>
                <c:pt idx="137">
                  <c:v>2.8688717155101382</c:v>
                </c:pt>
                <c:pt idx="138">
                  <c:v>-23.776133438298935</c:v>
                </c:pt>
                <c:pt idx="139">
                  <c:v>16.919853715831536</c:v>
                </c:pt>
                <c:pt idx="140">
                  <c:v>9.6938462409315314</c:v>
                </c:pt>
                <c:pt idx="141">
                  <c:v>-24.987980610107659</c:v>
                </c:pt>
                <c:pt idx="142">
                  <c:v>11.103491924263745</c:v>
                </c:pt>
                <c:pt idx="143">
                  <c:v>15.746614532289465</c:v>
                </c:pt>
                <c:pt idx="144">
                  <c:v>-24.209299572142779</c:v>
                </c:pt>
                <c:pt idx="145">
                  <c:v>4.4026323316491505</c:v>
                </c:pt>
                <c:pt idx="146">
                  <c:v>20.54501653755085</c:v>
                </c:pt>
                <c:pt idx="147">
                  <c:v>-21.502119609470174</c:v>
                </c:pt>
                <c:pt idx="148">
                  <c:v>-2.6489384284722752</c:v>
                </c:pt>
                <c:pt idx="149">
                  <c:v>23.706814303903965</c:v>
                </c:pt>
                <c:pt idx="150">
                  <c:v>-17.08209312588809</c:v>
                </c:pt>
                <c:pt idx="151">
                  <c:v>-9.4894962720199434</c:v>
                </c:pt>
                <c:pt idx="152">
                  <c:v>24.980140833942077</c:v>
                </c:pt>
              </c:numCache>
            </c:numRef>
          </c:yVal>
          <c:smooth val="1"/>
        </c:ser>
        <c:ser>
          <c:idx val="6"/>
          <c:order val="6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Plan1!$D$1:$D$153</c:f>
              <c:numCache>
                <c:formatCode>General</c:formatCode>
                <c:ptCount val="153"/>
                <c:pt idx="1">
                  <c:v>-33.562648876421463</c:v>
                </c:pt>
                <c:pt idx="2">
                  <c:v>-31.952222621506003</c:v>
                </c:pt>
                <c:pt idx="3">
                  <c:v>-14.983533043286711</c:v>
                </c:pt>
                <c:pt idx="4">
                  <c:v>9.1871921716439537</c:v>
                </c:pt>
                <c:pt idx="5">
                  <c:v>28.94197054477544</c:v>
                </c:pt>
                <c:pt idx="6">
                  <c:v>34.785403532412936</c:v>
                </c:pt>
                <c:pt idx="7">
                  <c:v>23.908766883999508</c:v>
                </c:pt>
                <c:pt idx="8">
                  <c:v>1.5400615338362968</c:v>
                </c:pt>
                <c:pt idx="9">
                  <c:v>-21.568894998566407</c:v>
                </c:pt>
                <c:pt idx="10">
                  <c:v>-34.310473558404745</c:v>
                </c:pt>
                <c:pt idx="11">
                  <c:v>-30.560263928755415</c:v>
                </c:pt>
                <c:pt idx="12">
                  <c:v>-12.120854545860004</c:v>
                </c:pt>
                <c:pt idx="13">
                  <c:v>12.144605751361699</c:v>
                </c:pt>
                <c:pt idx="14">
                  <c:v>30.572598799541929</c:v>
                </c:pt>
                <c:pt idx="15">
                  <c:v>34.305463173792141</c:v>
                </c:pt>
                <c:pt idx="16">
                  <c:v>21.548947666957623</c:v>
                </c:pt>
                <c:pt idx="17">
                  <c:v>-1.5653578606085037</c:v>
                </c:pt>
                <c:pt idx="18">
                  <c:v>-23.927253188007601</c:v>
                </c:pt>
                <c:pt idx="19">
                  <c:v>-34.788194124288928</c:v>
                </c:pt>
                <c:pt idx="20">
                  <c:v>-28.927724089196076</c:v>
                </c:pt>
                <c:pt idx="21">
                  <c:v>-9.1627564181008143</c:v>
                </c:pt>
                <c:pt idx="22">
                  <c:v>15.006412722903082</c:v>
                </c:pt>
                <c:pt idx="23">
                  <c:v>31.962548803058208</c:v>
                </c:pt>
                <c:pt idx="24">
                  <c:v>33.555458142582282</c:v>
                </c:pt>
                <c:pt idx="25">
                  <c:v>19.019487554329089</c:v>
                </c:pt>
                <c:pt idx="26">
                  <c:v>-4.6584542073810296</c:v>
                </c:pt>
                <c:pt idx="27">
                  <c:v>-26.097247624263478</c:v>
                </c:pt>
                <c:pt idx="28">
                  <c:v>-34.992049789747547</c:v>
                </c:pt>
                <c:pt idx="29">
                  <c:v>-27.067455030668921</c:v>
                </c:pt>
                <c:pt idx="30">
                  <c:v>-6.1325258489420662</c:v>
                </c:pt>
                <c:pt idx="31">
                  <c:v>17.750083935186034</c:v>
                </c:pt>
                <c:pt idx="32">
                  <c:v>33.100878380000403</c:v>
                </c:pt>
                <c:pt idx="33">
                  <c:v>32.541292742193143</c:v>
                </c:pt>
                <c:pt idx="34">
                  <c:v>16.340299345824072</c:v>
                </c:pt>
                <c:pt idx="35">
                  <c:v>-7.7148775640844764</c:v>
                </c:pt>
                <c:pt idx="36">
                  <c:v>-28.061795347865488</c:v>
                </c:pt>
                <c:pt idx="37">
                  <c:v>-34.920435731278687</c:v>
                </c:pt>
                <c:pt idx="38">
                  <c:v>-24.994101445527281</c:v>
                </c:pt>
                <c:pt idx="39">
                  <c:v>-3.0540178792670072</c:v>
                </c:pt>
                <c:pt idx="40">
                  <c:v>20.354020243378052</c:v>
                </c:pt>
                <c:pt idx="41">
                  <c:v>33.978626199546696</c:v>
                </c:pt>
                <c:pt idx="42">
                  <c:v>31.270950839375654</c:v>
                </c:pt>
                <c:pt idx="43">
                  <c:v>13.532474553388331</c:v>
                </c:pt>
                <c:pt idx="44">
                  <c:v>-10.710566690999087</c:v>
                </c:pt>
                <c:pt idx="45">
                  <c:v>-29.805430748130224</c:v>
                </c:pt>
                <c:pt idx="46">
                  <c:v>-34.573915719939862</c:v>
                </c:pt>
                <c:pt idx="47">
                  <c:v>-22.723985502467624</c:v>
                </c:pt>
                <c:pt idx="48">
                  <c:v>4.8532393363332531E-2</c:v>
                </c:pt>
                <c:pt idx="49">
                  <c:v>22.797722544961474</c:v>
                </c:pt>
                <c:pt idx="50">
                  <c:v>34.588882322125663</c:v>
                </c:pt>
                <c:pt idx="51">
                  <c:v>29.75443301241447</c:v>
                </c:pt>
                <c:pt idx="52">
                  <c:v>10.618117361402495</c:v>
                </c:pt>
                <c:pt idx="53">
                  <c:v>-13.62193846962445</c:v>
                </c:pt>
                <c:pt idx="54">
                  <c:v>-31.314427313886526</c:v>
                </c:pt>
                <c:pt idx="55">
                  <c:v>-33.955217683144042</c:v>
                </c:pt>
                <c:pt idx="56">
                  <c:v>-20.274978352676438</c:v>
                </c:pt>
                <c:pt idx="57">
                  <c:v>3.1507006019225003</c:v>
                </c:pt>
                <c:pt idx="58">
                  <c:v>25.061953155878861</c:v>
                </c:pt>
                <c:pt idx="59">
                  <c:v>34.926842596890957</c:v>
                </c:pt>
                <c:pt idx="60">
                  <c:v>28.003677823058144</c:v>
                </c:pt>
                <c:pt idx="61">
                  <c:v>7.6201706147678108</c:v>
                </c:pt>
                <c:pt idx="62">
                  <c:v>-16.426073557283384</c:v>
                </c:pt>
                <c:pt idx="63">
                  <c:v>-32.576905693399475</c:v>
                </c:pt>
                <c:pt idx="64">
                  <c:v>-33.069212229455673</c:v>
                </c:pt>
                <c:pt idx="65">
                  <c:v>-17.666359441842193</c:v>
                </c:pt>
                <c:pt idx="66">
                  <c:v>6.2280653871267955</c:v>
                </c:pt>
                <c:pt idx="67">
                  <c:v>27.128887256348399</c:v>
                </c:pt>
                <c:pt idx="68">
                  <c:v>34.989846481686634</c:v>
                </c:pt>
                <c:pt idx="69">
                  <c:v>26.032467831961881</c:v>
                </c:pt>
                <c:pt idx="70">
                  <c:v>4.5622352047612065</c:v>
                </c:pt>
                <c:pt idx="71">
                  <c:v>-19.100896816249065</c:v>
                </c:pt>
                <c:pt idx="72">
                  <c:v>-33.582927212805835</c:v>
                </c:pt>
                <c:pt idx="73">
                  <c:v>-31.922874305446619</c:v>
                </c:pt>
                <c:pt idx="74">
                  <c:v>-14.918664735577561</c:v>
                </c:pt>
                <c:pt idx="75">
                  <c:v>9.2564006509654444</c:v>
                </c:pt>
                <c:pt idx="76">
                  <c:v>28.982253214114941</c:v>
                </c:pt>
                <c:pt idx="77">
                  <c:v>34.777397987770883</c:v>
                </c:pt>
                <c:pt idx="78">
                  <c:v>23.856321097522187</c:v>
                </c:pt>
                <c:pt idx="79">
                  <c:v>1.4683842745178821</c:v>
                </c:pt>
                <c:pt idx="80">
                  <c:v>-21.625351096993814</c:v>
                </c:pt>
                <c:pt idx="81">
                  <c:v>-34.324572116850248</c:v>
                </c:pt>
                <c:pt idx="82">
                  <c:v>-30.525228286463637</c:v>
                </c:pt>
                <c:pt idx="83">
                  <c:v>-12.053525053074912</c:v>
                </c:pt>
                <c:pt idx="84">
                  <c:v>12.211866273065324</c:v>
                </c:pt>
                <c:pt idx="85">
                  <c:v>30.607460680462435</c:v>
                </c:pt>
                <c:pt idx="86">
                  <c:v>34.29116958441363</c:v>
                </c:pt>
                <c:pt idx="87">
                  <c:v>21.492369012262881</c:v>
                </c:pt>
                <c:pt idx="88">
                  <c:v>-1.6370262932188551</c:v>
                </c:pt>
                <c:pt idx="89">
                  <c:v>-23.979563007476795</c:v>
                </c:pt>
                <c:pt idx="90">
                  <c:v>-34.796001915984483</c:v>
                </c:pt>
                <c:pt idx="91">
                  <c:v>-28.887276933571361</c:v>
                </c:pt>
                <c:pt idx="92">
                  <c:v>-9.0934957816892208</c:v>
                </c:pt>
                <c:pt idx="93">
                  <c:v>15.07119578850401</c:v>
                </c:pt>
                <c:pt idx="94">
                  <c:v>31.991715450570908</c:v>
                </c:pt>
                <c:pt idx="95">
                  <c:v>33.534989032630442</c:v>
                </c:pt>
                <c:pt idx="96">
                  <c:v>18.959221438487468</c:v>
                </c:pt>
                <c:pt idx="97">
                  <c:v>-4.729549614173405</c:v>
                </c:pt>
                <c:pt idx="98">
                  <c:v>-26.144999363476334</c:v>
                </c:pt>
                <c:pt idx="99">
                  <c:v>-34.993505349010668</c:v>
                </c:pt>
                <c:pt idx="100">
                  <c:v>-27.021914775947096</c:v>
                </c:pt>
                <c:pt idx="101">
                  <c:v>-6.0618793129953072</c:v>
                </c:pt>
                <c:pt idx="102">
                  <c:v>17.81187954960529</c:v>
                </c:pt>
                <c:pt idx="103">
                  <c:v>33.124120183997107</c:v>
                </c:pt>
                <c:pt idx="104">
                  <c:v>32.514809251701266</c:v>
                </c:pt>
                <c:pt idx="105">
                  <c:v>16.27682020489728</c:v>
                </c:pt>
                <c:pt idx="106">
                  <c:v>-7.7848402570097495</c:v>
                </c:pt>
                <c:pt idx="107">
                  <c:v>-28.10461308833489</c:v>
                </c:pt>
                <c:pt idx="108">
                  <c:v>-34.915527599434846</c:v>
                </c:pt>
                <c:pt idx="109">
                  <c:v>-24.943826600611683</c:v>
                </c:pt>
                <c:pt idx="110">
                  <c:v>-2.9825415981650218</c:v>
                </c:pt>
                <c:pt idx="111">
                  <c:v>20.412341929803137</c:v>
                </c:pt>
                <c:pt idx="112">
                  <c:v>33.995760192371364</c:v>
                </c:pt>
                <c:pt idx="113">
                  <c:v>31.238661455696132</c:v>
                </c:pt>
                <c:pt idx="114">
                  <c:v>13.466282117501672</c:v>
                </c:pt>
                <c:pt idx="115">
                  <c:v>-10.778845899130117</c:v>
                </c:pt>
                <c:pt idx="116">
                  <c:v>-29.842977413542634</c:v>
                </c:pt>
                <c:pt idx="117">
                  <c:v>-34.562682535529312</c:v>
                </c:pt>
                <c:pt idx="118">
                  <c:v>-22.669371848620919</c:v>
                </c:pt>
                <c:pt idx="119">
                  <c:v>0.12027573319489027</c:v>
                </c:pt>
                <c:pt idx="120">
                  <c:v>22.852111174562999</c:v>
                </c:pt>
                <c:pt idx="121">
                  <c:v>34.5997736189601</c:v>
                </c:pt>
                <c:pt idx="122">
                  <c:v>29.716591928932953</c:v>
                </c:pt>
                <c:pt idx="123">
                  <c:v>10.549732720693568</c:v>
                </c:pt>
                <c:pt idx="124">
                  <c:v>-13.687996675018539</c:v>
                </c:pt>
                <c:pt idx="125">
                  <c:v>-31.346407323685259</c:v>
                </c:pt>
                <c:pt idx="126">
                  <c:v>-33.937747877745601</c:v>
                </c:pt>
                <c:pt idx="127">
                  <c:v>-20.216455827791325</c:v>
                </c:pt>
                <c:pt idx="128">
                  <c:v>3.2221462116777211</c:v>
                </c:pt>
                <c:pt idx="129">
                  <c:v>25.111980562234127</c:v>
                </c:pt>
                <c:pt idx="130">
                  <c:v>34.931405457615597</c:v>
                </c:pt>
                <c:pt idx="131">
                  <c:v>27.960582938093896</c:v>
                </c:pt>
                <c:pt idx="132">
                  <c:v>7.550132117181656</c:v>
                </c:pt>
                <c:pt idx="133">
                  <c:v>-16.489390726512585</c:v>
                </c:pt>
                <c:pt idx="134">
                  <c:v>-32.603067289698892</c:v>
                </c:pt>
                <c:pt idx="135">
                  <c:v>-33.0456433315222</c:v>
                </c:pt>
                <c:pt idx="136">
                  <c:v>-17.604388755819084</c:v>
                </c:pt>
                <c:pt idx="137">
                  <c:v>6.2986508218356558</c:v>
                </c:pt>
                <c:pt idx="138">
                  <c:v>27.174159606118103</c:v>
                </c:pt>
                <c:pt idx="139">
                  <c:v>34.988044985857002</c:v>
                </c:pt>
                <c:pt idx="140">
                  <c:v>25.984458403607395</c:v>
                </c:pt>
                <c:pt idx="141">
                  <c:v>4.4910942179859168</c:v>
                </c:pt>
                <c:pt idx="142">
                  <c:v>-19.16097449428624</c:v>
                </c:pt>
                <c:pt idx="143">
                  <c:v>-33.603064442317844</c:v>
                </c:pt>
                <c:pt idx="144">
                  <c:v>-31.893391857632697</c:v>
                </c:pt>
                <c:pt idx="145">
                  <c:v>-14.853733743454185</c:v>
                </c:pt>
                <c:pt idx="146">
                  <c:v>9.3255702372584395</c:v>
                </c:pt>
                <c:pt idx="147">
                  <c:v>29.022414107437761</c:v>
                </c:pt>
                <c:pt idx="148">
                  <c:v>34.769246317395748</c:v>
                </c:pt>
                <c:pt idx="149">
                  <c:v>23.803775072884132</c:v>
                </c:pt>
                <c:pt idx="150">
                  <c:v>1.3967008454242407</c:v>
                </c:pt>
                <c:pt idx="151">
                  <c:v>-21.681716331225935</c:v>
                </c:pt>
                <c:pt idx="152">
                  <c:v>-34.338526452221146</c:v>
                </c:pt>
              </c:numCache>
            </c:numRef>
          </c:yVal>
          <c:smooth val="1"/>
        </c:ser>
        <c:ser>
          <c:idx val="7"/>
          <c:order val="7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Plan1!$E$1:$E$153</c:f>
              <c:numCache>
                <c:formatCode>General</c:formatCode>
                <c:ptCount val="153"/>
                <c:pt idx="1">
                  <c:v>98.073876783819713</c:v>
                </c:pt>
                <c:pt idx="2">
                  <c:v>69.750638406786962</c:v>
                </c:pt>
                <c:pt idx="3">
                  <c:v>55.008244875788144</c:v>
                </c:pt>
                <c:pt idx="4">
                  <c:v>117.22641509571599</c:v>
                </c:pt>
                <c:pt idx="5">
                  <c:v>129.57915026037375</c:v>
                </c:pt>
                <c:pt idx="6">
                  <c:v>116.94126493747875</c:v>
                </c:pt>
                <c:pt idx="7">
                  <c:v>150.78102865586695</c:v>
                </c:pt>
                <c:pt idx="8">
                  <c:v>119.97134286048296</c:v>
                </c:pt>
                <c:pt idx="9">
                  <c:v>48.363580748127795</c:v>
                </c:pt>
                <c:pt idx="10">
                  <c:v>62.454416587703598</c:v>
                </c:pt>
                <c:pt idx="11">
                  <c:v>79.433756975518662</c:v>
                </c:pt>
                <c:pt idx="12">
                  <c:v>68.024019042372316</c:v>
                </c:pt>
                <c:pt idx="13">
                  <c:v>125.47895628877939</c:v>
                </c:pt>
                <c:pt idx="14">
                  <c:v>161.45334012040084</c:v>
                </c:pt>
                <c:pt idx="15">
                  <c:v>112.37317525478986</c:v>
                </c:pt>
                <c:pt idx="16">
                  <c:v>105.28116244446522</c:v>
                </c:pt>
                <c:pt idx="17">
                  <c:v>112.86795481011404</c:v>
                </c:pt>
                <c:pt idx="18">
                  <c:v>61.234571474375279</c:v>
                </c:pt>
                <c:pt idx="19">
                  <c:v>63.534556444819039</c:v>
                </c:pt>
                <c:pt idx="20">
                  <c:v>106.83871804960462</c:v>
                </c:pt>
                <c:pt idx="21">
                  <c:v>83.446662113545713</c:v>
                </c:pt>
                <c:pt idx="22">
                  <c:v>88.227698555306773</c:v>
                </c:pt>
                <c:pt idx="23">
                  <c:v>144.00576835919281</c:v>
                </c:pt>
                <c:pt idx="24">
                  <c:v>128.41749510652801</c:v>
                </c:pt>
                <c:pt idx="25">
                  <c:v>105.22980523409971</c:v>
                </c:pt>
                <c:pt idx="26">
                  <c:v>127.34153706875055</c:v>
                </c:pt>
                <c:pt idx="27">
                  <c:v>83.706863160738322</c:v>
                </c:pt>
                <c:pt idx="28">
                  <c:v>33.936434045897798</c:v>
                </c:pt>
                <c:pt idx="29">
                  <c:v>76.162181143804133</c:v>
                </c:pt>
                <c:pt idx="30">
                  <c:v>99.301825084583953</c:v>
                </c:pt>
                <c:pt idx="31">
                  <c:v>98.025383653240638</c:v>
                </c:pt>
                <c:pt idx="32">
                  <c:v>154.09533644142391</c:v>
                </c:pt>
                <c:pt idx="33">
                  <c:v>157.58361103648559</c:v>
                </c:pt>
                <c:pt idx="34">
                  <c:v>89.119458709362405</c:v>
                </c:pt>
                <c:pt idx="35">
                  <c:v>82.901677008003091</c:v>
                </c:pt>
                <c:pt idx="36">
                  <c:v>84.791807247752573</c:v>
                </c:pt>
                <c:pt idx="37">
                  <c:v>46.797307738230636</c:v>
                </c:pt>
                <c:pt idx="38">
                  <c:v>81.210115583859007</c:v>
                </c:pt>
                <c:pt idx="39">
                  <c:v>131.1835028367548</c:v>
                </c:pt>
                <c:pt idx="40">
                  <c:v>104.63380129375631</c:v>
                </c:pt>
                <c:pt idx="41">
                  <c:v>112.21546837103925</c:v>
                </c:pt>
                <c:pt idx="42">
                  <c:v>145.46623595117441</c:v>
                </c:pt>
                <c:pt idx="43">
                  <c:v>102.86925455206702</c:v>
                </c:pt>
                <c:pt idx="44">
                  <c:v>81.334218658188902</c:v>
                </c:pt>
                <c:pt idx="45">
                  <c:v>105.2433539639502</c:v>
                </c:pt>
                <c:pt idx="46">
                  <c:v>66.041666945249005</c:v>
                </c:pt>
                <c:pt idx="47">
                  <c:v>47.541343531277882</c:v>
                </c:pt>
                <c:pt idx="48">
                  <c:v>108.64577725831457</c:v>
                </c:pt>
                <c:pt idx="49">
                  <c:v>122.76314590059127</c:v>
                </c:pt>
                <c:pt idx="50">
                  <c:v>117.11897347635868</c:v>
                </c:pt>
                <c:pt idx="51">
                  <c:v>157.32398019047457</c:v>
                </c:pt>
                <c:pt idx="52">
                  <c:v>128.08583128482752</c:v>
                </c:pt>
                <c:pt idx="53">
                  <c:v>56.06850865320888</c:v>
                </c:pt>
                <c:pt idx="54">
                  <c:v>66.249799509765566</c:v>
                </c:pt>
                <c:pt idx="55">
                  <c:v>75.567118980958796</c:v>
                </c:pt>
                <c:pt idx="56">
                  <c:v>59.776474298469367</c:v>
                </c:pt>
                <c:pt idx="57">
                  <c:v>117.42151129180259</c:v>
                </c:pt>
                <c:pt idx="58">
                  <c:v>155.3615876583726</c:v>
                </c:pt>
                <c:pt idx="59">
                  <c:v>112.2680598821869</c:v>
                </c:pt>
                <c:pt idx="60">
                  <c:v>112.52102779722914</c:v>
                </c:pt>
                <c:pt idx="61">
                  <c:v>121.96728003606604</c:v>
                </c:pt>
                <c:pt idx="62">
                  <c:v>68.250920908396523</c:v>
                </c:pt>
                <c:pt idx="63">
                  <c:v>66.641785675327228</c:v>
                </c:pt>
                <c:pt idx="64">
                  <c:v>102.64677502997378</c:v>
                </c:pt>
                <c:pt idx="65">
                  <c:v>73.910255178440963</c:v>
                </c:pt>
                <c:pt idx="66">
                  <c:v>79.955728438577552</c:v>
                </c:pt>
                <c:pt idx="67">
                  <c:v>139.52610076392367</c:v>
                </c:pt>
                <c:pt idx="68">
                  <c:v>129.17645368503318</c:v>
                </c:pt>
                <c:pt idx="69">
                  <c:v>112.84399914002481</c:v>
                </c:pt>
                <c:pt idx="70">
                  <c:v>137.0364289980254</c:v>
                </c:pt>
                <c:pt idx="71">
                  <c:v>89.637545577377196</c:v>
                </c:pt>
                <c:pt idx="72">
                  <c:v>35.383740591745848</c:v>
                </c:pt>
                <c:pt idx="73">
                  <c:v>72.005674948430922</c:v>
                </c:pt>
                <c:pt idx="74">
                  <c:v>89.908388299756538</c:v>
                </c:pt>
                <c:pt idx="75">
                  <c:v>89.686814099576893</c:v>
                </c:pt>
                <c:pt idx="76">
                  <c:v>150.81899548648437</c:v>
                </c:pt>
                <c:pt idx="77">
                  <c:v>159.00843165959176</c:v>
                </c:pt>
                <c:pt idx="78">
                  <c:v>96.152809422221836</c:v>
                </c:pt>
                <c:pt idx="79">
                  <c:v>92.912036772070877</c:v>
                </c:pt>
                <c:pt idx="80">
                  <c:v>90.921131118432427</c:v>
                </c:pt>
                <c:pt idx="81">
                  <c:v>47.098021923322655</c:v>
                </c:pt>
                <c:pt idx="82">
                  <c:v>76.631771127835435</c:v>
                </c:pt>
                <c:pt idx="83">
                  <c:v>121.84206992824647</c:v>
                </c:pt>
                <c:pt idx="84">
                  <c:v>95.591923986637937</c:v>
                </c:pt>
                <c:pt idx="85">
                  <c:v>109.52895759502383</c:v>
                </c:pt>
                <c:pt idx="86">
                  <c:v>148.60902882880978</c:v>
                </c:pt>
                <c:pt idx="87">
                  <c:v>110.22455565513538</c:v>
                </c:pt>
                <c:pt idx="88">
                  <c:v>91.192455015933277</c:v>
                </c:pt>
                <c:pt idx="89">
                  <c:v>111.275279358457</c:v>
                </c:pt>
                <c:pt idx="90">
                  <c:v>64.734394074250673</c:v>
                </c:pt>
                <c:pt idx="91">
                  <c:v>41.681239228107671</c:v>
                </c:pt>
                <c:pt idx="92">
                  <c:v>100.03988191728912</c:v>
                </c:pt>
                <c:pt idx="93">
                  <c:v>114.36053171458386</c:v>
                </c:pt>
                <c:pt idx="94">
                  <c:v>114.92431974057219</c:v>
                </c:pt>
                <c:pt idx="95">
                  <c:v>161.77854023337716</c:v>
                </c:pt>
                <c:pt idx="96">
                  <c:v>135.44727134122687</c:v>
                </c:pt>
                <c:pt idx="97">
                  <c:v>64.751850009897225</c:v>
                </c:pt>
                <c:pt idx="98">
                  <c:v>72.210405556030622</c:v>
                </c:pt>
                <c:pt idx="99">
                  <c:v>74.038105953833949</c:v>
                </c:pt>
                <c:pt idx="100">
                  <c:v>52.964654506122955</c:v>
                </c:pt>
                <c:pt idx="101">
                  <c:v>109.13842776089837</c:v>
                </c:pt>
                <c:pt idx="102">
                  <c:v>147.50069950967489</c:v>
                </c:pt>
                <c:pt idx="103">
                  <c:v>109.76525769230523</c:v>
                </c:pt>
                <c:pt idx="104">
                  <c:v>117.82628371665739</c:v>
                </c:pt>
                <c:pt idx="105">
                  <c:v>130.51047264461454</c:v>
                </c:pt>
                <c:pt idx="106">
                  <c:v>76.426929680836807</c:v>
                </c:pt>
                <c:pt idx="107">
                  <c:v>72.02070049568735</c:v>
                </c:pt>
                <c:pt idx="108">
                  <c:v>100.7153220152486</c:v>
                </c:pt>
                <c:pt idx="109">
                  <c:v>65.61173785683188</c:v>
                </c:pt>
                <c:pt idx="110">
                  <c:v>71.2756364321409</c:v>
                </c:pt>
                <c:pt idx="111">
                  <c:v>133.13731312669537</c:v>
                </c:pt>
                <c:pt idx="112">
                  <c:v>127.51145774195514</c:v>
                </c:pt>
                <c:pt idx="113">
                  <c:v>118.67564485010392</c:v>
                </c:pt>
                <c:pt idx="114">
                  <c:v>146.38506967322405</c:v>
                </c:pt>
                <c:pt idx="115">
                  <c:v>96.887257257094689</c:v>
                </c:pt>
                <c:pt idx="116">
                  <c:v>39.194304459585943</c:v>
                </c:pt>
                <c:pt idx="117">
                  <c:v>70.048583974532662</c:v>
                </c:pt>
                <c:pt idx="118">
                  <c:v>81.538620795163155</c:v>
                </c:pt>
                <c:pt idx="119">
                  <c:v>80.735431191886306</c:v>
                </c:pt>
                <c:pt idx="120">
                  <c:v>145.51498901499349</c:v>
                </c:pt>
                <c:pt idx="121">
                  <c:v>157.99617838538381</c:v>
                </c:pt>
                <c:pt idx="122">
                  <c:v>101.5615056064174</c:v>
                </c:pt>
                <c:pt idx="123">
                  <c:v>102.82025972947734</c:v>
                </c:pt>
                <c:pt idx="124">
                  <c:v>98.527436387410802</c:v>
                </c:pt>
                <c:pt idx="125">
                  <c:v>49.80640726232317</c:v>
                </c:pt>
                <c:pt idx="126">
                  <c:v>74.173518172789528</c:v>
                </c:pt>
                <c:pt idx="127">
                  <c:v>113.30394092047167</c:v>
                </c:pt>
                <c:pt idx="128">
                  <c:v>85.722813482174587</c:v>
                </c:pt>
                <c:pt idx="129">
                  <c:v>104.73480004490942</c:v>
                </c:pt>
                <c:pt idx="130">
                  <c:v>149.34385267952894</c:v>
                </c:pt>
                <c:pt idx="131">
                  <c:v>116.10120339976559</c:v>
                </c:pt>
                <c:pt idx="132">
                  <c:v>101.18215219713279</c:v>
                </c:pt>
                <c:pt idx="133">
                  <c:v>118.93798480095425</c:v>
                </c:pt>
                <c:pt idx="134">
                  <c:v>65.845400324806619</c:v>
                </c:pt>
                <c:pt idx="135">
                  <c:v>37.855170133879319</c:v>
                </c:pt>
                <c:pt idx="136">
                  <c:v>92.042596695221064</c:v>
                </c:pt>
                <c:pt idx="137">
                  <c:v>104.90860042720658</c:v>
                </c:pt>
                <c:pt idx="138">
                  <c:v>110.53721950409768</c:v>
                </c:pt>
                <c:pt idx="139">
                  <c:v>163.88146605508729</c:v>
                </c:pt>
                <c:pt idx="140">
                  <c:v>141.47780340927798</c:v>
                </c:pt>
                <c:pt idx="141">
                  <c:v>73.796511365415483</c:v>
                </c:pt>
                <c:pt idx="142">
                  <c:v>79.976437964688543</c:v>
                </c:pt>
                <c:pt idx="143">
                  <c:v>74.919551677840374</c:v>
                </c:pt>
                <c:pt idx="144">
                  <c:v>48.057102036188887</c:v>
                </c:pt>
                <c:pt idx="145">
                  <c:v>101.26798900351777</c:v>
                </c:pt>
                <c:pt idx="146">
                  <c:v>138.37449645699724</c:v>
                </c:pt>
                <c:pt idx="147">
                  <c:v>104.99056810300581</c:v>
                </c:pt>
                <c:pt idx="148">
                  <c:v>120.8827641979089</c:v>
                </c:pt>
                <c:pt idx="149">
                  <c:v>137.89697423465159</c:v>
                </c:pt>
                <c:pt idx="150">
                  <c:v>85.163634552500284</c:v>
                </c:pt>
                <c:pt idx="151">
                  <c:v>79.359864850079489</c:v>
                </c:pt>
                <c:pt idx="152">
                  <c:v>101.17251841137215</c:v>
                </c:pt>
              </c:numCache>
            </c:numRef>
          </c:yVal>
          <c:smooth val="1"/>
        </c:ser>
        <c:ser>
          <c:idx val="0"/>
          <c:order val="0"/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Plan1!$B$1:$B$198</c:f>
              <c:numCache>
                <c:formatCode>General</c:formatCode>
                <c:ptCount val="198"/>
                <c:pt idx="0">
                  <c:v>0</c:v>
                </c:pt>
                <c:pt idx="1">
                  <c:v>11.476511140854035</c:v>
                </c:pt>
                <c:pt idx="2">
                  <c:v>3.2508694596944281</c:v>
                </c:pt>
                <c:pt idx="3">
                  <c:v>-7.96360661055561</c:v>
                </c:pt>
                <c:pt idx="4">
                  <c:v>-11.856379489114342</c:v>
                </c:pt>
                <c:pt idx="5">
                  <c:v>-4.8484517438767805</c:v>
                </c:pt>
                <c:pt idx="6">
                  <c:v>6.6171201749002861</c:v>
                </c:pt>
                <c:pt idx="7">
                  <c:v>11.998942321287206</c:v>
                </c:pt>
                <c:pt idx="8">
                  <c:v>6.3489922334402866</c:v>
                </c:pt>
                <c:pt idx="9">
                  <c:v>-5.1381920339538123</c:v>
                </c:pt>
                <c:pt idx="10">
                  <c:v>-11.901346241317389</c:v>
                </c:pt>
                <c:pt idx="11">
                  <c:v>-7.7224576002839926</c:v>
                </c:pt>
                <c:pt idx="12">
                  <c:v>3.5564229445126236</c:v>
                </c:pt>
                <c:pt idx="13">
                  <c:v>11.565544635409058</c:v>
                </c:pt>
                <c:pt idx="14">
                  <c:v>8.9413579257521825</c:v>
                </c:pt>
                <c:pt idx="15">
                  <c:v>-1.9034720256565083</c:v>
                </c:pt>
                <c:pt idx="16">
                  <c:v>-10.998258574987606</c:v>
                </c:pt>
                <c:pt idx="17">
                  <c:v>-9.9812969115431791</c:v>
                </c:pt>
                <c:pt idx="18">
                  <c:v>0.21242310126496294</c:v>
                </c:pt>
                <c:pt idx="19">
                  <c:v>10.210842294409423</c:v>
                </c:pt>
                <c:pt idx="20">
                  <c:v>10.821460171785713</c:v>
                </c:pt>
                <c:pt idx="21">
                  <c:v>1.4828774729426879</c:v>
                </c:pt>
                <c:pt idx="22">
                  <c:v>-9.2190559358840023</c:v>
                </c:pt>
                <c:pt idx="23">
                  <c:v>-11.445031833113664</c:v>
                </c:pt>
                <c:pt idx="24">
                  <c:v>-3.1484982444471452</c:v>
                </c:pt>
                <c:pt idx="25">
                  <c:v>8.0427501101204975</c:v>
                </c:pt>
                <c:pt idx="26">
                  <c:v>11.839531104485824</c:v>
                </c:pt>
                <c:pt idx="27">
                  <c:v>4.7511018021820099</c:v>
                </c:pt>
                <c:pt idx="28">
                  <c:v>-6.7054685862193963</c:v>
                </c:pt>
                <c:pt idx="29">
                  <c:v>-11.997062080303438</c:v>
                </c:pt>
                <c:pt idx="30">
                  <c:v>-6.2586120250429422</c:v>
                </c:pt>
                <c:pt idx="31">
                  <c:v>5.2339770629738993</c:v>
                </c:pt>
                <c:pt idx="32">
                  <c:v>11.914471777014445</c:v>
                </c:pt>
                <c:pt idx="33">
                  <c:v>7.6408560856696539</c:v>
                </c:pt>
                <c:pt idx="34">
                  <c:v>-3.6577274532266002</c:v>
                </c:pt>
                <c:pt idx="35">
                  <c:v>-11.593413240100716</c:v>
                </c:pt>
                <c:pt idx="36">
                  <c:v>-8.8701683597906733</c:v>
                </c:pt>
                <c:pt idx="37">
                  <c:v>2.0082684036336822</c:v>
                </c:pt>
                <c:pt idx="38">
                  <c:v>11.040312458361488</c:v>
                </c:pt>
                <c:pt idx="39">
                  <c:v>9.9219441538812436</c:v>
                </c:pt>
                <c:pt idx="40">
                  <c:v>-0.31861384828760164</c:v>
                </c:pt>
                <c:pt idx="41">
                  <c:v>-10.266239747703867</c:v>
                </c:pt>
                <c:pt idx="42">
                  <c:v>-10.775132168271496</c:v>
                </c:pt>
                <c:pt idx="43">
                  <c:v>-1.3774177653982469</c:v>
                </c:pt>
                <c:pt idx="44">
                  <c:v>9.2866881786946696</c:v>
                </c:pt>
                <c:pt idx="45">
                  <c:v>11.412655839052498</c:v>
                </c:pt>
                <c:pt idx="46">
                  <c:v>3.0458803531444349</c:v>
                </c:pt>
                <c:pt idx="47">
                  <c:v>-8.1212634826476897</c:v>
                </c:pt>
                <c:pt idx="48">
                  <c:v>-11.821755125618969</c:v>
                </c:pt>
                <c:pt idx="49">
                  <c:v>-4.6533796249131676</c:v>
                </c:pt>
                <c:pt idx="50">
                  <c:v>6.7932916427781658</c:v>
                </c:pt>
                <c:pt idx="51">
                  <c:v>11.994241902968774</c:v>
                </c:pt>
                <c:pt idx="52">
                  <c:v>6.1677414718504222</c:v>
                </c:pt>
                <c:pt idx="53">
                  <c:v>-5.3293520244901016</c:v>
                </c:pt>
                <c:pt idx="54">
                  <c:v>-11.926663847080503</c:v>
                </c:pt>
                <c:pt idx="55">
                  <c:v>-7.5586559312934458</c:v>
                </c:pt>
                <c:pt idx="56">
                  <c:v>3.7587453891970215</c:v>
                </c:pt>
                <c:pt idx="57">
                  <c:v>11.620373533202223</c:v>
                </c:pt>
                <c:pt idx="58">
                  <c:v>8.7982838408795025</c:v>
                </c:pt>
                <c:pt idx="59">
                  <c:v>-2.112907439383044</c:v>
                </c:pt>
                <c:pt idx="60">
                  <c:v>-11.081501364048719</c:v>
                </c:pt>
                <c:pt idx="61">
                  <c:v>-9.8618140395698735</c:v>
                </c:pt>
                <c:pt idx="62">
                  <c:v>0.42477963280392816</c:v>
                </c:pt>
                <c:pt idx="63">
                  <c:v>10.320832869749443</c:v>
                </c:pt>
                <c:pt idx="64">
                  <c:v>10.727959963206693</c:v>
                </c:pt>
                <c:pt idx="65">
                  <c:v>1.2718501410138823</c:v>
                </c:pt>
                <c:pt idx="66">
                  <c:v>-9.3535928353896605</c:v>
                </c:pt>
                <c:pt idx="67">
                  <c:v>-11.379385695239369</c:v>
                </c:pt>
                <c:pt idx="68">
                  <c:v>-2.9430238256118519</c:v>
                </c:pt>
                <c:pt idx="69">
                  <c:v>8.199140576833452</c:v>
                </c:pt>
                <c:pt idx="70">
                  <c:v>11.803052945212139</c:v>
                </c:pt>
                <c:pt idx="71">
                  <c:v>4.5552928683302607</c:v>
                </c:pt>
                <c:pt idx="72">
                  <c:v>-6.8805824638850748</c:v>
                </c:pt>
                <c:pt idx="73">
                  <c:v>-11.990482010236247</c:v>
                </c:pt>
                <c:pt idx="74">
                  <c:v>-6.0763876933171073</c:v>
                </c:pt>
                <c:pt idx="75">
                  <c:v>5.4243094461402066</c:v>
                </c:pt>
                <c:pt idx="76">
                  <c:v>11.937921496300874</c:v>
                </c:pt>
                <c:pt idx="77">
                  <c:v>7.4758635773081865</c:v>
                </c:pt>
                <c:pt idx="78">
                  <c:v>-3.8594688379503705</c:v>
                </c:pt>
                <c:pt idx="79">
                  <c:v>-11.646423402449814</c:v>
                </c:pt>
                <c:pt idx="80">
                  <c:v>-8.7257100009702313</c:v>
                </c:pt>
                <c:pt idx="81">
                  <c:v>2.2173809347280091</c:v>
                </c:pt>
                <c:pt idx="82">
                  <c:v>11.121822065013417</c:v>
                </c:pt>
                <c:pt idx="83">
                  <c:v>9.8009112796358036</c:v>
                </c:pt>
                <c:pt idx="84">
                  <c:v>-0.53091213702085149</c:v>
                </c:pt>
                <c:pt idx="85">
                  <c:v>-10.374617383327301</c:v>
                </c:pt>
                <c:pt idx="86">
                  <c:v>-10.679947252402002</c:v>
                </c:pt>
                <c:pt idx="87">
                  <c:v>-1.1661828707185087</c:v>
                </c:pt>
                <c:pt idx="88">
                  <c:v>9.4197646641757249</c:v>
                </c:pt>
                <c:pt idx="89">
                  <c:v>11.345224008297246</c:v>
                </c:pt>
                <c:pt idx="90">
                  <c:v>2.839936720371433</c:v>
                </c:pt>
                <c:pt idx="91">
                  <c:v>-8.2763752912246691</c:v>
                </c:pt>
                <c:pt idx="92">
                  <c:v>-11.783426028529005</c:v>
                </c:pt>
                <c:pt idx="93">
                  <c:v>-4.4568492172570826</c:v>
                </c:pt>
                <c:pt idx="94">
                  <c:v>6.9673342105477696</c:v>
                </c:pt>
                <c:pt idx="95">
                  <c:v>11.985782696682957</c:v>
                </c:pt>
                <c:pt idx="96">
                  <c:v>5.9845578467567275</c:v>
                </c:pt>
                <c:pt idx="97">
                  <c:v>-5.5188418882750945</c:v>
                </c:pt>
                <c:pt idx="98">
                  <c:v>-11.94824384267015</c:v>
                </c:pt>
                <c:pt idx="99">
                  <c:v>-7.3924855102638771</c:v>
                </c:pt>
                <c:pt idx="100">
                  <c:v>3.9598899080853838</c:v>
                </c:pt>
                <c:pt idx="101">
                  <c:v>11.671560806908898</c:v>
                </c:pt>
                <c:pt idx="102">
                  <c:v>8.652452526020781</c:v>
                </c:pt>
                <c:pt idx="103">
                  <c:v>-2.3216807044616217</c:v>
                </c:pt>
                <c:pt idx="104">
                  <c:v>-11.161271402241139</c:v>
                </c:pt>
                <c:pt idx="105">
                  <c:v>-9.7392406456404039</c:v>
                </c:pt>
                <c:pt idx="106">
                  <c:v>0.63700304575269884</c:v>
                </c:pt>
                <c:pt idx="107">
                  <c:v>10.427589074570829</c:v>
                </c:pt>
                <c:pt idx="108">
                  <c:v>10.631097797519381</c:v>
                </c:pt>
                <c:pt idx="109">
                  <c:v>1.0604242332480172</c:v>
                </c:pt>
                <c:pt idx="110">
                  <c:v>-9.485198480674665</c:v>
                </c:pt>
                <c:pt idx="111">
                  <c:v>-11.310173454699012</c:v>
                </c:pt>
                <c:pt idx="112">
                  <c:v>-2.7366271140103344</c:v>
                </c:pt>
                <c:pt idx="113">
                  <c:v>8.3529615746969004</c:v>
                </c:pt>
                <c:pt idx="114">
                  <c:v>11.762875913283739</c:v>
                </c:pt>
                <c:pt idx="115">
                  <c:v>4.3580563844791085</c:v>
                </c:pt>
                <c:pt idx="116">
                  <c:v>-7.0535400860088782</c:v>
                </c:pt>
                <c:pt idx="117">
                  <c:v>-11.980144330487018</c:v>
                </c:pt>
                <c:pt idx="118">
                  <c:v>-5.8922591267816324</c:v>
                </c:pt>
                <c:pt idx="119">
                  <c:v>5.6129419445415989</c:v>
                </c:pt>
                <c:pt idx="120">
                  <c:v>11.957630077461289</c:v>
                </c:pt>
                <c:pt idx="121">
                  <c:v>7.3085282625995083</c:v>
                </c:pt>
                <c:pt idx="122">
                  <c:v>-4.0600007318913178</c:v>
                </c:pt>
                <c:pt idx="123">
                  <c:v>-11.695783777133936</c:v>
                </c:pt>
                <c:pt idx="124">
                  <c:v>-8.5785171555499762</c:v>
                </c:pt>
                <c:pt idx="125">
                  <c:v>2.4257985769878432</c:v>
                </c:pt>
                <c:pt idx="126">
                  <c:v>11.199846284986346</c:v>
                </c:pt>
                <c:pt idx="127">
                  <c:v>9.6768069693058347</c:v>
                </c:pt>
                <c:pt idx="128">
                  <c:v>-0.74304404707268779</c:v>
                </c:pt>
                <c:pt idx="129">
                  <c:v>-10.479743793295771</c:v>
                </c:pt>
                <c:pt idx="130">
                  <c:v>-10.58141542577737</c:v>
                </c:pt>
                <c:pt idx="131">
                  <c:v>-0.95458251449666509</c:v>
                </c:pt>
                <c:pt idx="132">
                  <c:v>9.5498891583294654</c:v>
                </c:pt>
                <c:pt idx="133">
                  <c:v>11.274236780557777</c:v>
                </c:pt>
                <c:pt idx="134">
                  <c:v>2.6331031005480572</c:v>
                </c:pt>
                <c:pt idx="135">
                  <c:v>-8.4288934269284503</c:v>
                </c:pt>
                <c:pt idx="136">
                  <c:v>-11.741404209520555</c:v>
                </c:pt>
                <c:pt idx="137">
                  <c:v>-4.2589221101392249</c:v>
                </c:pt>
                <c:pt idx="138">
                  <c:v>7.1391933362785025</c:v>
                </c:pt>
                <c:pt idx="139">
                  <c:v>11.973567353398691</c:v>
                </c:pt>
                <c:pt idx="140">
                  <c:v>5.7994987647390799</c:v>
                </c:pt>
                <c:pt idx="141">
                  <c:v>-5.706602242462786</c:v>
                </c:pt>
                <c:pt idx="142">
                  <c:v>-11.96607946528896</c:v>
                </c:pt>
                <c:pt idx="143">
                  <c:v>-7.2239984121312553</c:v>
                </c:pt>
                <c:pt idx="144">
                  <c:v>4.1597934659643654</c:v>
                </c:pt>
                <c:pt idx="145">
                  <c:v>11.719090415322789</c:v>
                </c:pt>
                <c:pt idx="146">
                  <c:v>8.5039096821878708</c:v>
                </c:pt>
                <c:pt idx="147">
                  <c:v>-2.5297263949617759</c:v>
                </c:pt>
                <c:pt idx="148">
                  <c:v>-11.237543691014556</c:v>
                </c:pt>
                <c:pt idx="149">
                  <c:v>-9.6136151421364868</c:v>
                </c:pt>
                <c:pt idx="150">
                  <c:v>0.84902683296414216</c:v>
                </c:pt>
                <c:pt idx="151">
                  <c:v>10.531077453325388</c:v>
                </c:pt>
                <c:pt idx="152">
                  <c:v>10.530904029651225</c:v>
                </c:pt>
                <c:pt idx="153">
                  <c:v>0.84866600686789495</c:v>
                </c:pt>
                <c:pt idx="154">
                  <c:v>-9.6138316288059666</c:v>
                </c:pt>
                <c:pt idx="155">
                  <c:v>-11.237416801411728</c:v>
                </c:pt>
                <c:pt idx="156">
                  <c:v>-2.5293727908022987</c:v>
                </c:pt>
                <c:pt idx="157">
                  <c:v>8.504164898870501</c:v>
                </c:pt>
                <c:pt idx="158">
                  <c:v>11.719012599487552</c:v>
                </c:pt>
                <c:pt idx="159">
                  <c:v>4.1594541611313112</c:v>
                </c:pt>
                <c:pt idx="160">
                  <c:v>-7.2242872506633988</c:v>
                </c:pt>
                <c:pt idx="161">
                  <c:v>-11.966052280705791</c:v>
                </c:pt>
                <c:pt idx="162">
                  <c:v>-5.7062840281447</c:v>
                </c:pt>
                <c:pt idx="163">
                  <c:v>5.7998154440155512</c:v>
                </c:pt>
                <c:pt idx="164">
                  <c:v>11.973591344167206</c:v>
                </c:pt>
                <c:pt idx="165">
                  <c:v>7.138902581537125</c:v>
                </c:pt>
                <c:pt idx="166">
                  <c:v>-4.2592602918221569</c:v>
                </c:pt>
                <c:pt idx="167">
                  <c:v>-11.741478895465358</c:v>
                </c:pt>
                <c:pt idx="168">
                  <c:v>-8.4286359512219047</c:v>
                </c:pt>
                <c:pt idx="169">
                  <c:v>2.6334560159287626</c:v>
                </c:pt>
                <c:pt idx="170">
                  <c:v>11.274360666839172</c:v>
                </c:pt>
                <c:pt idx="171">
                  <c:v>9.549670115035763</c:v>
                </c:pt>
                <c:pt idx="172">
                  <c:v>-0.95494309997140225</c:v>
                </c:pt>
                <c:pt idx="173">
                  <c:v>-10.581586032810604</c:v>
                </c:pt>
                <c:pt idx="174">
                  <c:v>-10.479567566567939</c:v>
                </c:pt>
                <c:pt idx="175">
                  <c:v>-0.74268300862464887</c:v>
                </c:pt>
                <c:pt idx="176">
                  <c:v>9.6770208823899644</c:v>
                </c:pt>
                <c:pt idx="177">
                  <c:v>11.199716402003522</c:v>
                </c:pt>
                <c:pt idx="178">
                  <c:v>2.4254443117534947</c:v>
                </c:pt>
                <c:pt idx="179">
                  <c:v>-8.5787700932131692</c:v>
                </c:pt>
                <c:pt idx="180">
                  <c:v>-11.695702837504923</c:v>
                </c:pt>
                <c:pt idx="181">
                  <c:v>-4.0596603304917345</c:v>
                </c:pt>
                <c:pt idx="182">
                  <c:v>7.3088151622927242</c:v>
                </c:pt>
                <c:pt idx="183">
                  <c:v>11.957599701193297</c:v>
                </c:pt>
                <c:pt idx="184">
                  <c:v>5.6126222201131073</c:v>
                </c:pt>
                <c:pt idx="185">
                  <c:v>-5.8925742462055535</c:v>
                </c:pt>
                <c:pt idx="186">
                  <c:v>-11.98016512556126</c:v>
                </c:pt>
                <c:pt idx="187">
                  <c:v>-7.0532474378380874</c:v>
                </c:pt>
                <c:pt idx="188">
                  <c:v>4.3583934165163294</c:v>
                </c:pt>
                <c:pt idx="189">
                  <c:v>11.76294746348667</c:v>
                </c:pt>
                <c:pt idx="190">
                  <c:v>8.3527018601389393</c:v>
                </c:pt>
                <c:pt idx="191">
                  <c:v>-2.7369793129623345</c:v>
                </c:pt>
                <c:pt idx="192">
                  <c:v>-11.31029432795283</c:v>
                </c:pt>
                <c:pt idx="193">
                  <c:v>-9.484976897918175</c:v>
                </c:pt>
                <c:pt idx="194">
                  <c:v>1.0607845498503781</c:v>
                </c:pt>
                <c:pt idx="195">
                  <c:v>10.63126557454509</c:v>
                </c:pt>
                <c:pt idx="196">
                  <c:v>10.427410058596193</c:v>
                </c:pt>
                <c:pt idx="197">
                  <c:v>0.6366418232392238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Plan1!$C$1:$C$198</c:f>
              <c:numCache>
                <c:formatCode>General</c:formatCode>
                <c:ptCount val="198"/>
                <c:pt idx="0">
                  <c:v>0</c:v>
                </c:pt>
                <c:pt idx="1">
                  <c:v>20.160014519387154</c:v>
                </c:pt>
                <c:pt idx="2">
                  <c:v>-1.5480084314014328</c:v>
                </c:pt>
                <c:pt idx="3">
                  <c:v>-22.044615470369529</c:v>
                </c:pt>
                <c:pt idx="4">
                  <c:v>19.895602413186378</c:v>
                </c:pt>
                <c:pt idx="5">
                  <c:v>5.4856314594751181</c:v>
                </c:pt>
                <c:pt idx="6">
                  <c:v>-24.461258769834494</c:v>
                </c:pt>
                <c:pt idx="7">
                  <c:v>14.873319450580215</c:v>
                </c:pt>
                <c:pt idx="8">
                  <c:v>12.082289093206416</c:v>
                </c:pt>
                <c:pt idx="9">
                  <c:v>-24.929332219351984</c:v>
                </c:pt>
                <c:pt idx="10">
                  <c:v>8.6662363874257586</c:v>
                </c:pt>
                <c:pt idx="11">
                  <c:v>17.716478504558072</c:v>
                </c:pt>
                <c:pt idx="12">
                  <c:v>-23.411549356280329</c:v>
                </c:pt>
                <c:pt idx="13">
                  <c:v>1.7688059020086293</c:v>
                </c:pt>
                <c:pt idx="14">
                  <c:v>21.93938339510672</c:v>
                </c:pt>
                <c:pt idx="15">
                  <c:v>-20.028815893345762</c:v>
                </c:pt>
                <c:pt idx="16">
                  <c:v>-5.2695266475047875</c:v>
                </c:pt>
                <c:pt idx="17">
                  <c:v>24.414609582265726</c:v>
                </c:pt>
                <c:pt idx="18">
                  <c:v>-15.050598438882083</c:v>
                </c:pt>
                <c:pt idx="19">
                  <c:v>-11.888091725301457</c:v>
                </c:pt>
                <c:pt idx="20">
                  <c:v>24.944981967015011</c:v>
                </c:pt>
                <c:pt idx="21">
                  <c:v>-8.8734589412961569</c:v>
                </c:pt>
                <c:pt idx="22">
                  <c:v>-17.559658231712302</c:v>
                </c:pt>
                <c:pt idx="23">
                  <c:v>23.488251389248283</c:v>
                </c:pt>
                <c:pt idx="24">
                  <c:v>-1.9894647916070878</c:v>
                </c:pt>
                <c:pt idx="25">
                  <c:v>-21.832432430349858</c:v>
                </c:pt>
                <c:pt idx="26">
                  <c:v>20.160460171645759</c:v>
                </c:pt>
                <c:pt idx="27">
                  <c:v>5.0530089828197804</c:v>
                </c:pt>
                <c:pt idx="28">
                  <c:v>-24.366047578135237</c:v>
                </c:pt>
                <c:pt idx="29">
                  <c:v>15.226698254776508</c:v>
                </c:pt>
                <c:pt idx="30">
                  <c:v>11.692962958568975</c:v>
                </c:pt>
                <c:pt idx="31">
                  <c:v>-24.958677344919288</c:v>
                </c:pt>
                <c:pt idx="32">
                  <c:v>9.0799862844090207</c:v>
                </c:pt>
                <c:pt idx="33">
                  <c:v>17.401462208622782</c:v>
                </c:pt>
                <c:pt idx="34">
                  <c:v>-23.56311318323506</c:v>
                </c:pt>
                <c:pt idx="35">
                  <c:v>2.2099678121882871</c:v>
                </c:pt>
                <c:pt idx="36">
                  <c:v>21.723770955408732</c:v>
                </c:pt>
                <c:pt idx="37">
                  <c:v>-20.290524934124353</c:v>
                </c:pt>
                <c:pt idx="38">
                  <c:v>-4.836095428975197</c:v>
                </c:pt>
                <c:pt idx="39">
                  <c:v>24.31557656214061</c:v>
                </c:pt>
                <c:pt idx="40">
                  <c:v>-15.401605101334113</c:v>
                </c:pt>
                <c:pt idx="41">
                  <c:v>-11.496918080803566</c:v>
                </c:pt>
                <c:pt idx="42">
                  <c:v>24.970417280070198</c:v>
                </c:pt>
                <c:pt idx="43">
                  <c:v>-9.2858022359230681</c:v>
                </c:pt>
                <c:pt idx="44">
                  <c:v>-17.241902829506678</c:v>
                </c:pt>
                <c:pt idx="45">
                  <c:v>23.636128873027918</c:v>
                </c:pt>
                <c:pt idx="46">
                  <c:v>-2.430297687955608</c:v>
                </c:pt>
                <c:pt idx="47">
                  <c:v>-21.6134074836068</c:v>
                </c:pt>
                <c:pt idx="48">
                  <c:v>20.41899999057021</c:v>
                </c:pt>
                <c:pt idx="49">
                  <c:v>4.6188029805429496</c:v>
                </c:pt>
                <c:pt idx="50">
                  <c:v>-24.263200488545127</c:v>
                </c:pt>
                <c:pt idx="51">
                  <c:v>15.575305275091326</c:v>
                </c:pt>
                <c:pt idx="52">
                  <c:v>11.299972451574583</c:v>
                </c:pt>
                <c:pt idx="53">
                  <c:v>-24.980200852676564</c:v>
                </c:pt>
                <c:pt idx="54">
                  <c:v>9.4908906707325773</c:v>
                </c:pt>
                <c:pt idx="55">
                  <c:v>17.080992595396264</c:v>
                </c:pt>
                <c:pt idx="56">
                  <c:v>-23.707292738051219</c:v>
                </c:pt>
                <c:pt idx="57">
                  <c:v>2.6504371566778442</c:v>
                </c:pt>
                <c:pt idx="58">
                  <c:v>21.501350661614246</c:v>
                </c:pt>
                <c:pt idx="59">
                  <c:v>-20.545875275320988</c:v>
                </c:pt>
                <c:pt idx="60">
                  <c:v>-4.4011486617802857</c:v>
                </c:pt>
                <c:pt idx="61">
                  <c:v>24.208923460868103</c:v>
                </c:pt>
                <c:pt idx="62">
                  <c:v>-15.747785167124032</c:v>
                </c:pt>
                <c:pt idx="63">
                  <c:v>-11.102141501022746</c:v>
                </c:pt>
                <c:pt idx="64">
                  <c:v>24.988027296222743</c:v>
                </c:pt>
                <c:pt idx="65">
                  <c:v>-9.695235520730737</c:v>
                </c:pt>
                <c:pt idx="66">
                  <c:v>-16.918744113159587</c:v>
                </c:pt>
                <c:pt idx="67">
                  <c:v>23.776599202814634</c:v>
                </c:pt>
                <c:pt idx="68">
                  <c:v>-2.8703689710416507</c:v>
                </c:pt>
                <c:pt idx="69">
                  <c:v>-21.387609268770515</c:v>
                </c:pt>
                <c:pt idx="70">
                  <c:v>20.671140848052037</c:v>
                </c:pt>
                <c:pt idx="71">
                  <c:v>4.1831495252959803</c:v>
                </c:pt>
                <c:pt idx="72">
                  <c:v>-24.15274973156323</c:v>
                </c:pt>
                <c:pt idx="73">
                  <c:v>15.919031264113789</c:v>
                </c:pt>
                <c:pt idx="74">
                  <c:v>10.903440728651221</c:v>
                </c:pt>
                <c:pt idx="75">
                  <c:v>-24.993895997528732</c:v>
                </c:pt>
                <c:pt idx="76">
                  <c:v>9.898820776068515</c:v>
                </c:pt>
                <c:pt idx="77">
                  <c:v>16.755170094512653</c:v>
                </c:pt>
                <c:pt idx="78">
                  <c:v>-23.84404283734996</c:v>
                </c:pt>
                <c:pt idx="79">
                  <c:v>3.0900759000028217</c:v>
                </c:pt>
                <c:pt idx="80">
                  <c:v>21.272192216396487</c:v>
                </c:pt>
                <c:pt idx="81">
                  <c:v>-20.794786894555109</c:v>
                </c:pt>
                <c:pt idx="82">
                  <c:v>-3.9648226507143205</c:v>
                </c:pt>
                <c:pt idx="83">
                  <c:v>24.09468370168555</c:v>
                </c:pt>
                <c:pt idx="84">
                  <c:v>-16.089030149406547</c:v>
                </c:pt>
                <c:pt idx="85">
                  <c:v>-10.70388570211129</c:v>
                </c:pt>
                <c:pt idx="86">
                  <c:v>24.997806496798148</c:v>
                </c:pt>
                <c:pt idx="87">
                  <c:v>-10.10163048640902</c:v>
                </c:pt>
                <c:pt idx="88">
                  <c:v>-16.59028335502358</c:v>
                </c:pt>
                <c:pt idx="89">
                  <c:v>23.909618357636568</c:v>
                </c:pt>
                <c:pt idx="90">
                  <c:v>-3.3095407301362978</c:v>
                </c:pt>
                <c:pt idx="91">
                  <c:v>-21.15510854709629</c:v>
                </c:pt>
                <c:pt idx="92">
                  <c:v>20.916803727507364</c:v>
                </c:pt>
                <c:pt idx="93">
                  <c:v>3.7461851433369548</c:v>
                </c:pt>
                <c:pt idx="94">
                  <c:v>-24.034729920546518</c:v>
                </c:pt>
                <c:pt idx="95">
                  <c:v>16.257768504063812</c:v>
                </c:pt>
                <c:pt idx="96">
                  <c:v>10.503492055982674</c:v>
                </c:pt>
                <c:pt idx="97">
                  <c:v>-24.999758487654276</c:v>
                </c:pt>
                <c:pt idx="98">
                  <c:v>10.303648762177124</c:v>
                </c:pt>
                <c:pt idx="99">
                  <c:v>16.424096813108491</c:v>
                </c:pt>
                <c:pt idx="100">
                  <c:v>-23.973320626015326</c:v>
                </c:pt>
                <c:pt idx="101">
                  <c:v>3.5287462669847844</c:v>
                </c:pt>
                <c:pt idx="102">
                  <c:v>21.03636743404882</c:v>
                </c:pt>
                <c:pt idx="103">
                  <c:v>-21.037181787230274</c:v>
                </c:pt>
                <c:pt idx="104">
                  <c:v>-3.5272541328027462</c:v>
                </c:pt>
                <c:pt idx="105">
                  <c:v>23.972893085357661</c:v>
                </c:pt>
                <c:pt idx="106">
                  <c:v>-16.425233107906163</c:v>
                </c:pt>
                <c:pt idx="107">
                  <c:v>-10.302275490548585</c:v>
                </c:pt>
                <c:pt idx="108">
                  <c:v>24.999751817164071</c:v>
                </c:pt>
                <c:pt idx="109">
                  <c:v>-10.50485977580442</c:v>
                </c:pt>
                <c:pt idx="110">
                  <c:v>-16.256623489019407</c:v>
                </c:pt>
                <c:pt idx="111">
                  <c:v>24.035144651591207</c:v>
                </c:pt>
                <c:pt idx="112">
                  <c:v>-3.7476753364058939</c:v>
                </c:pt>
                <c:pt idx="113">
                  <c:v>-20.915978180289091</c:v>
                </c:pt>
                <c:pt idx="114">
                  <c:v>21.155911642438618</c:v>
                </c:pt>
                <c:pt idx="115">
                  <c:v>3.3080467717457118</c:v>
                </c:pt>
                <c:pt idx="116">
                  <c:v>-23.909178040862543</c:v>
                </c:pt>
                <c:pt idx="117">
                  <c:v>16.591410840548985</c:v>
                </c:pt>
                <c:pt idx="118">
                  <c:v>10.10025177056569</c:v>
                </c:pt>
                <c:pt idx="119">
                  <c:v>-24.99778648585016</c:v>
                </c:pt>
                <c:pt idx="120">
                  <c:v>10.705247762969215</c:v>
                </c:pt>
                <c:pt idx="121">
                  <c:v>16.087876503824134</c:v>
                </c:pt>
                <c:pt idx="122">
                  <c:v>-24.095085590624244</c:v>
                </c:pt>
                <c:pt idx="123">
                  <c:v>3.9663107859176892</c:v>
                </c:pt>
                <c:pt idx="124">
                  <c:v>20.793950217979329</c:v>
                </c:pt>
                <c:pt idx="125">
                  <c:v>-21.272983990979412</c:v>
                </c:pt>
                <c:pt idx="126">
                  <c:v>-3.0885802344511606</c:v>
                </c:pt>
                <c:pt idx="127">
                  <c:v>23.84358977895717</c:v>
                </c:pt>
                <c:pt idx="128">
                  <c:v>-16.756288682430455</c:v>
                </c:pt>
                <c:pt idx="129">
                  <c:v>-9.8974367240289443</c:v>
                </c:pt>
                <c:pt idx="130">
                  <c:v>24.993862647690765</c:v>
                </c:pt>
                <c:pt idx="131">
                  <c:v>-10.904797023831652</c:v>
                </c:pt>
                <c:pt idx="132">
                  <c:v>-15.917869078378295</c:v>
                </c:pt>
                <c:pt idx="133">
                  <c:v>24.153138746909057</c:v>
                </c:pt>
                <c:pt idx="134">
                  <c:v>-4.184635486042537</c:v>
                </c:pt>
                <c:pt idx="135">
                  <c:v>-20.67029310767003</c:v>
                </c:pt>
                <c:pt idx="136">
                  <c:v>21.388389660560694</c:v>
                </c:pt>
                <c:pt idx="137">
                  <c:v>2.8688717155101382</c:v>
                </c:pt>
                <c:pt idx="138">
                  <c:v>-23.776133438298935</c:v>
                </c:pt>
                <c:pt idx="139">
                  <c:v>16.919853715831536</c:v>
                </c:pt>
                <c:pt idx="140">
                  <c:v>9.6938462409315314</c:v>
                </c:pt>
                <c:pt idx="141">
                  <c:v>-24.987980610107659</c:v>
                </c:pt>
                <c:pt idx="142">
                  <c:v>11.103491924263745</c:v>
                </c:pt>
                <c:pt idx="143">
                  <c:v>15.746614532289465</c:v>
                </c:pt>
                <c:pt idx="144">
                  <c:v>-24.209299572142779</c:v>
                </c:pt>
                <c:pt idx="145">
                  <c:v>4.4026323316491505</c:v>
                </c:pt>
                <c:pt idx="146">
                  <c:v>20.54501653755085</c:v>
                </c:pt>
                <c:pt idx="147">
                  <c:v>-21.502119609470174</c:v>
                </c:pt>
                <c:pt idx="148">
                  <c:v>-2.6489384284722752</c:v>
                </c:pt>
                <c:pt idx="149">
                  <c:v>23.706814303903965</c:v>
                </c:pt>
                <c:pt idx="150">
                  <c:v>-17.08209312588809</c:v>
                </c:pt>
                <c:pt idx="151">
                  <c:v>-9.4894962720199434</c:v>
                </c:pt>
                <c:pt idx="152">
                  <c:v>24.980140833942077</c:v>
                </c:pt>
                <c:pt idx="153">
                  <c:v>-11.301316897074251</c:v>
                </c:pt>
                <c:pt idx="154">
                  <c:v>-15.574126282873651</c:v>
                </c:pt>
                <c:pt idx="155">
                  <c:v>24.263563666281403</c:v>
                </c:pt>
                <c:pt idx="156">
                  <c:v>-4.6202842432927254</c:v>
                </c:pt>
                <c:pt idx="157">
                  <c:v>-20.418130322691649</c:v>
                </c:pt>
                <c:pt idx="158">
                  <c:v>21.614164927283561</c:v>
                </c:pt>
                <c:pt idx="159">
                  <c:v>2.4287976044971566</c:v>
                </c:pt>
                <c:pt idx="160">
                  <c:v>-23.635637806733087</c:v>
                </c:pt>
                <c:pt idx="161">
                  <c:v>17.242994201594872</c:v>
                </c:pt>
                <c:pt idx="162">
                  <c:v>9.2844028275442412</c:v>
                </c:pt>
                <c:pt idx="163">
                  <c:v>-24.970343933418629</c:v>
                </c:pt>
                <c:pt idx="164">
                  <c:v>11.498256443228344</c:v>
                </c:pt>
                <c:pt idx="165">
                  <c:v>15.400417844104091</c:v>
                </c:pt>
                <c:pt idx="166">
                  <c:v>-24.315926777884506</c:v>
                </c:pt>
                <c:pt idx="167">
                  <c:v>4.83757416855308</c:v>
                </c:pt>
                <c:pt idx="168">
                  <c:v>20.289644404273425</c:v>
                </c:pt>
                <c:pt idx="169">
                  <c:v>-21.724516835562707</c:v>
                </c:pt>
                <c:pt idx="170">
                  <c:v>-2.2084664910043084</c:v>
                </c:pt>
                <c:pt idx="171">
                  <c:v>23.562609523266325</c:v>
                </c:pt>
                <c:pt idx="172">
                  <c:v>-17.402544336801398</c:v>
                </c:pt>
                <c:pt idx="173">
                  <c:v>-9.0785819760037505</c:v>
                </c:pt>
                <c:pt idx="174">
                  <c:v>24.958590676097131</c:v>
                </c:pt>
                <c:pt idx="175">
                  <c:v>-11.694295133061903</c:v>
                </c:pt>
                <c:pt idx="176">
                  <c:v>-15.225502825552429</c:v>
                </c:pt>
                <c:pt idx="177">
                  <c:v>24.366384804448341</c:v>
                </c:pt>
                <c:pt idx="178">
                  <c:v>-5.0544850833706505</c:v>
                </c:pt>
                <c:pt idx="179">
                  <c:v>-20.159568848809513</c:v>
                </c:pt>
                <c:pt idx="180">
                  <c:v>21.833166688543443</c:v>
                </c:pt>
                <c:pt idx="181">
                  <c:v>1.987962350321909</c:v>
                </c:pt>
                <c:pt idx="182">
                  <c:v>-23.487735175066007</c:v>
                </c:pt>
                <c:pt idx="183">
                  <c:v>17.560731031199609</c:v>
                </c:pt>
                <c:pt idx="184">
                  <c:v>8.8720498428880994</c:v>
                </c:pt>
                <c:pt idx="185">
                  <c:v>-24.944881982812529</c:v>
                </c:pt>
                <c:pt idx="186">
                  <c:v>11.889417607490385</c:v>
                </c:pt>
                <c:pt idx="187">
                  <c:v>15.049394931322487</c:v>
                </c:pt>
                <c:pt idx="188">
                  <c:v>-24.414933792727286</c:v>
                </c:pt>
                <c:pt idx="189">
                  <c:v>5.2709999933802845</c:v>
                </c:pt>
                <c:pt idx="190">
                  <c:v>20.02791384735686</c:v>
                </c:pt>
                <c:pt idx="191">
                  <c:v>-21.940105973812813</c:v>
                </c:pt>
                <c:pt idx="192">
                  <c:v>-1.767302458334334</c:v>
                </c:pt>
                <c:pt idx="193">
                  <c:v>23.411020628328455</c:v>
                </c:pt>
                <c:pt idx="194">
                  <c:v>-17.717541891303224</c:v>
                </c:pt>
                <c:pt idx="195">
                  <c:v>-8.6648226094138305</c:v>
                </c:pt>
                <c:pt idx="196">
                  <c:v>24.929218927602673</c:v>
                </c:pt>
                <c:pt idx="197">
                  <c:v>-12.083608579212163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Plan1!$D$1:$D$198</c:f>
              <c:numCache>
                <c:formatCode>General</c:formatCode>
                <c:ptCount val="198"/>
                <c:pt idx="1">
                  <c:v>-33.562648876421463</c:v>
                </c:pt>
                <c:pt idx="2">
                  <c:v>-31.952222621506003</c:v>
                </c:pt>
                <c:pt idx="3">
                  <c:v>-14.983533043286711</c:v>
                </c:pt>
                <c:pt idx="4">
                  <c:v>9.1871921716439537</c:v>
                </c:pt>
                <c:pt idx="5">
                  <c:v>28.94197054477544</c:v>
                </c:pt>
                <c:pt idx="6">
                  <c:v>34.785403532412936</c:v>
                </c:pt>
                <c:pt idx="7">
                  <c:v>23.908766883999508</c:v>
                </c:pt>
                <c:pt idx="8">
                  <c:v>1.5400615338362968</c:v>
                </c:pt>
                <c:pt idx="9">
                  <c:v>-21.568894998566407</c:v>
                </c:pt>
                <c:pt idx="10">
                  <c:v>-34.310473558404745</c:v>
                </c:pt>
                <c:pt idx="11">
                  <c:v>-30.560263928755415</c:v>
                </c:pt>
                <c:pt idx="12">
                  <c:v>-12.120854545860004</c:v>
                </c:pt>
                <c:pt idx="13">
                  <c:v>12.144605751361699</c:v>
                </c:pt>
                <c:pt idx="14">
                  <c:v>30.572598799541929</c:v>
                </c:pt>
                <c:pt idx="15">
                  <c:v>34.305463173792141</c:v>
                </c:pt>
                <c:pt idx="16">
                  <c:v>21.548947666957623</c:v>
                </c:pt>
                <c:pt idx="17">
                  <c:v>-1.5653578606085037</c:v>
                </c:pt>
                <c:pt idx="18">
                  <c:v>-23.927253188007601</c:v>
                </c:pt>
                <c:pt idx="19">
                  <c:v>-34.788194124288928</c:v>
                </c:pt>
                <c:pt idx="20">
                  <c:v>-28.927724089196076</c:v>
                </c:pt>
                <c:pt idx="21">
                  <c:v>-9.1627564181008143</c:v>
                </c:pt>
                <c:pt idx="22">
                  <c:v>15.006412722903082</c:v>
                </c:pt>
                <c:pt idx="23">
                  <c:v>31.962548803058208</c:v>
                </c:pt>
                <c:pt idx="24">
                  <c:v>33.555458142582282</c:v>
                </c:pt>
                <c:pt idx="25">
                  <c:v>19.019487554329089</c:v>
                </c:pt>
                <c:pt idx="26">
                  <c:v>-4.6584542073810296</c:v>
                </c:pt>
                <c:pt idx="27">
                  <c:v>-26.097247624263478</c:v>
                </c:pt>
                <c:pt idx="28">
                  <c:v>-34.992049789747547</c:v>
                </c:pt>
                <c:pt idx="29">
                  <c:v>-27.067455030668921</c:v>
                </c:pt>
                <c:pt idx="30">
                  <c:v>-6.1325258489420662</c:v>
                </c:pt>
                <c:pt idx="31">
                  <c:v>17.750083935186034</c:v>
                </c:pt>
                <c:pt idx="32">
                  <c:v>33.100878380000403</c:v>
                </c:pt>
                <c:pt idx="33">
                  <c:v>32.541292742193143</c:v>
                </c:pt>
                <c:pt idx="34">
                  <c:v>16.340299345824072</c:v>
                </c:pt>
                <c:pt idx="35">
                  <c:v>-7.7148775640844764</c:v>
                </c:pt>
                <c:pt idx="36">
                  <c:v>-28.061795347865488</c:v>
                </c:pt>
                <c:pt idx="37">
                  <c:v>-34.920435731278687</c:v>
                </c:pt>
                <c:pt idx="38">
                  <c:v>-24.994101445527281</c:v>
                </c:pt>
                <c:pt idx="39">
                  <c:v>-3.0540178792670072</c:v>
                </c:pt>
                <c:pt idx="40">
                  <c:v>20.354020243378052</c:v>
                </c:pt>
                <c:pt idx="41">
                  <c:v>33.978626199546696</c:v>
                </c:pt>
                <c:pt idx="42">
                  <c:v>31.270950839375654</c:v>
                </c:pt>
                <c:pt idx="43">
                  <c:v>13.532474553388331</c:v>
                </c:pt>
                <c:pt idx="44">
                  <c:v>-10.710566690999087</c:v>
                </c:pt>
                <c:pt idx="45">
                  <c:v>-29.805430748130224</c:v>
                </c:pt>
                <c:pt idx="46">
                  <c:v>-34.573915719939862</c:v>
                </c:pt>
                <c:pt idx="47">
                  <c:v>-22.723985502467624</c:v>
                </c:pt>
                <c:pt idx="48">
                  <c:v>4.8532393363332531E-2</c:v>
                </c:pt>
                <c:pt idx="49">
                  <c:v>22.797722544961474</c:v>
                </c:pt>
                <c:pt idx="50">
                  <c:v>34.588882322125663</c:v>
                </c:pt>
                <c:pt idx="51">
                  <c:v>29.75443301241447</c:v>
                </c:pt>
                <c:pt idx="52">
                  <c:v>10.618117361402495</c:v>
                </c:pt>
                <c:pt idx="53">
                  <c:v>-13.62193846962445</c:v>
                </c:pt>
                <c:pt idx="54">
                  <c:v>-31.314427313886526</c:v>
                </c:pt>
                <c:pt idx="55">
                  <c:v>-33.955217683144042</c:v>
                </c:pt>
                <c:pt idx="56">
                  <c:v>-20.274978352676438</c:v>
                </c:pt>
                <c:pt idx="57">
                  <c:v>3.1507006019225003</c:v>
                </c:pt>
                <c:pt idx="58">
                  <c:v>25.061953155878861</c:v>
                </c:pt>
                <c:pt idx="59">
                  <c:v>34.926842596890957</c:v>
                </c:pt>
                <c:pt idx="60">
                  <c:v>28.003677823058144</c:v>
                </c:pt>
                <c:pt idx="61">
                  <c:v>7.6201706147678108</c:v>
                </c:pt>
                <c:pt idx="62">
                  <c:v>-16.426073557283384</c:v>
                </c:pt>
                <c:pt idx="63">
                  <c:v>-32.576905693399475</c:v>
                </c:pt>
                <c:pt idx="64">
                  <c:v>-33.069212229455673</c:v>
                </c:pt>
                <c:pt idx="65">
                  <c:v>-17.666359441842193</c:v>
                </c:pt>
                <c:pt idx="66">
                  <c:v>6.2280653871267955</c:v>
                </c:pt>
                <c:pt idx="67">
                  <c:v>27.128887256348399</c:v>
                </c:pt>
                <c:pt idx="68">
                  <c:v>34.989846481686634</c:v>
                </c:pt>
                <c:pt idx="69">
                  <c:v>26.032467831961881</c:v>
                </c:pt>
                <c:pt idx="70">
                  <c:v>4.5622352047612065</c:v>
                </c:pt>
                <c:pt idx="71">
                  <c:v>-19.100896816249065</c:v>
                </c:pt>
                <c:pt idx="72">
                  <c:v>-33.582927212805835</c:v>
                </c:pt>
                <c:pt idx="73">
                  <c:v>-31.922874305446619</c:v>
                </c:pt>
                <c:pt idx="74">
                  <c:v>-14.918664735577561</c:v>
                </c:pt>
                <c:pt idx="75">
                  <c:v>9.2564006509654444</c:v>
                </c:pt>
                <c:pt idx="76">
                  <c:v>28.982253214114941</c:v>
                </c:pt>
                <c:pt idx="77">
                  <c:v>34.777397987770883</c:v>
                </c:pt>
                <c:pt idx="78">
                  <c:v>23.856321097522187</c:v>
                </c:pt>
                <c:pt idx="79">
                  <c:v>1.4683842745178821</c:v>
                </c:pt>
                <c:pt idx="80">
                  <c:v>-21.625351096993814</c:v>
                </c:pt>
                <c:pt idx="81">
                  <c:v>-34.324572116850248</c:v>
                </c:pt>
                <c:pt idx="82">
                  <c:v>-30.525228286463637</c:v>
                </c:pt>
                <c:pt idx="83">
                  <c:v>-12.053525053074912</c:v>
                </c:pt>
                <c:pt idx="84">
                  <c:v>12.211866273065324</c:v>
                </c:pt>
                <c:pt idx="85">
                  <c:v>30.607460680462435</c:v>
                </c:pt>
                <c:pt idx="86">
                  <c:v>34.29116958441363</c:v>
                </c:pt>
                <c:pt idx="87">
                  <c:v>21.492369012262881</c:v>
                </c:pt>
                <c:pt idx="88">
                  <c:v>-1.6370262932188551</c:v>
                </c:pt>
                <c:pt idx="89">
                  <c:v>-23.979563007476795</c:v>
                </c:pt>
                <c:pt idx="90">
                  <c:v>-34.796001915984483</c:v>
                </c:pt>
                <c:pt idx="91">
                  <c:v>-28.887276933571361</c:v>
                </c:pt>
                <c:pt idx="92">
                  <c:v>-9.0934957816892208</c:v>
                </c:pt>
                <c:pt idx="93">
                  <c:v>15.07119578850401</c:v>
                </c:pt>
                <c:pt idx="94">
                  <c:v>31.991715450570908</c:v>
                </c:pt>
                <c:pt idx="95">
                  <c:v>33.534989032630442</c:v>
                </c:pt>
                <c:pt idx="96">
                  <c:v>18.959221438487468</c:v>
                </c:pt>
                <c:pt idx="97">
                  <c:v>-4.729549614173405</c:v>
                </c:pt>
                <c:pt idx="98">
                  <c:v>-26.144999363476334</c:v>
                </c:pt>
                <c:pt idx="99">
                  <c:v>-34.993505349010668</c:v>
                </c:pt>
                <c:pt idx="100">
                  <c:v>-27.021914775947096</c:v>
                </c:pt>
                <c:pt idx="101">
                  <c:v>-6.0618793129953072</c:v>
                </c:pt>
                <c:pt idx="102">
                  <c:v>17.81187954960529</c:v>
                </c:pt>
                <c:pt idx="103">
                  <c:v>33.124120183997107</c:v>
                </c:pt>
                <c:pt idx="104">
                  <c:v>32.514809251701266</c:v>
                </c:pt>
                <c:pt idx="105">
                  <c:v>16.27682020489728</c:v>
                </c:pt>
                <c:pt idx="106">
                  <c:v>-7.7848402570097495</c:v>
                </c:pt>
                <c:pt idx="107">
                  <c:v>-28.10461308833489</c:v>
                </c:pt>
                <c:pt idx="108">
                  <c:v>-34.915527599434846</c:v>
                </c:pt>
                <c:pt idx="109">
                  <c:v>-24.943826600611683</c:v>
                </c:pt>
                <c:pt idx="110">
                  <c:v>-2.9825415981650218</c:v>
                </c:pt>
                <c:pt idx="111">
                  <c:v>20.412341929803137</c:v>
                </c:pt>
                <c:pt idx="112">
                  <c:v>33.995760192371364</c:v>
                </c:pt>
                <c:pt idx="113">
                  <c:v>31.238661455696132</c:v>
                </c:pt>
                <c:pt idx="114">
                  <c:v>13.466282117501672</c:v>
                </c:pt>
                <c:pt idx="115">
                  <c:v>-10.778845899130117</c:v>
                </c:pt>
                <c:pt idx="116">
                  <c:v>-29.842977413542634</c:v>
                </c:pt>
                <c:pt idx="117">
                  <c:v>-34.562682535529312</c:v>
                </c:pt>
                <c:pt idx="118">
                  <c:v>-22.669371848620919</c:v>
                </c:pt>
                <c:pt idx="119">
                  <c:v>0.12027573319489027</c:v>
                </c:pt>
                <c:pt idx="120">
                  <c:v>22.852111174562999</c:v>
                </c:pt>
                <c:pt idx="121">
                  <c:v>34.5997736189601</c:v>
                </c:pt>
                <c:pt idx="122">
                  <c:v>29.716591928932953</c:v>
                </c:pt>
                <c:pt idx="123">
                  <c:v>10.549732720693568</c:v>
                </c:pt>
                <c:pt idx="124">
                  <c:v>-13.687996675018539</c:v>
                </c:pt>
                <c:pt idx="125">
                  <c:v>-31.346407323685259</c:v>
                </c:pt>
                <c:pt idx="126">
                  <c:v>-33.937747877745601</c:v>
                </c:pt>
                <c:pt idx="127">
                  <c:v>-20.216455827791325</c:v>
                </c:pt>
                <c:pt idx="128">
                  <c:v>3.2221462116777211</c:v>
                </c:pt>
                <c:pt idx="129">
                  <c:v>25.111980562234127</c:v>
                </c:pt>
                <c:pt idx="130">
                  <c:v>34.931405457615597</c:v>
                </c:pt>
                <c:pt idx="131">
                  <c:v>27.960582938093896</c:v>
                </c:pt>
                <c:pt idx="132">
                  <c:v>7.550132117181656</c:v>
                </c:pt>
                <c:pt idx="133">
                  <c:v>-16.489390726512585</c:v>
                </c:pt>
                <c:pt idx="134">
                  <c:v>-32.603067289698892</c:v>
                </c:pt>
                <c:pt idx="135">
                  <c:v>-33.0456433315222</c:v>
                </c:pt>
                <c:pt idx="136">
                  <c:v>-17.604388755819084</c:v>
                </c:pt>
                <c:pt idx="137">
                  <c:v>6.2986508218356558</c:v>
                </c:pt>
                <c:pt idx="138">
                  <c:v>27.174159606118103</c:v>
                </c:pt>
                <c:pt idx="139">
                  <c:v>34.988044985857002</c:v>
                </c:pt>
                <c:pt idx="140">
                  <c:v>25.984458403607395</c:v>
                </c:pt>
                <c:pt idx="141">
                  <c:v>4.4910942179859168</c:v>
                </c:pt>
                <c:pt idx="142">
                  <c:v>-19.16097449428624</c:v>
                </c:pt>
                <c:pt idx="143">
                  <c:v>-33.603064442317844</c:v>
                </c:pt>
                <c:pt idx="144">
                  <c:v>-31.893391857632697</c:v>
                </c:pt>
                <c:pt idx="145">
                  <c:v>-14.853733743454185</c:v>
                </c:pt>
                <c:pt idx="146">
                  <c:v>9.3255702372584395</c:v>
                </c:pt>
                <c:pt idx="147">
                  <c:v>29.022414107437761</c:v>
                </c:pt>
                <c:pt idx="148">
                  <c:v>34.769246317395748</c:v>
                </c:pt>
                <c:pt idx="149">
                  <c:v>23.803775072884132</c:v>
                </c:pt>
                <c:pt idx="150">
                  <c:v>1.3967008454242407</c:v>
                </c:pt>
                <c:pt idx="151">
                  <c:v>-21.681716331225935</c:v>
                </c:pt>
                <c:pt idx="152">
                  <c:v>-34.338526452221146</c:v>
                </c:pt>
                <c:pt idx="153">
                  <c:v>-30.49006438496852</c:v>
                </c:pt>
                <c:pt idx="154">
                  <c:v>-11.986144914459867</c:v>
                </c:pt>
                <c:pt idx="155">
                  <c:v>12.279075483629681</c:v>
                </c:pt>
                <c:pt idx="156">
                  <c:v>30.64219395666008</c:v>
                </c:pt>
                <c:pt idx="157">
                  <c:v>34.276731912309444</c:v>
                </c:pt>
                <c:pt idx="158">
                  <c:v>21.435700052129558</c:v>
                </c:pt>
                <c:pt idx="159">
                  <c:v>-1.7086878474633425</c:v>
                </c:pt>
                <c:pt idx="160">
                  <c:v>-24.031772070954286</c:v>
                </c:pt>
                <c:pt idx="161">
                  <c:v>-34.803663503777983</c:v>
                </c:pt>
                <c:pt idx="162">
                  <c:v>-28.846708400996025</c:v>
                </c:pt>
                <c:pt idx="163">
                  <c:v>-9.0241969367337429</c:v>
                </c:pt>
                <c:pt idx="164">
                  <c:v>15.135915528794236</c:v>
                </c:pt>
                <c:pt idx="165">
                  <c:v>32.020747677076194</c:v>
                </c:pt>
                <c:pt idx="166">
                  <c:v>33.514379017230247</c:v>
                </c:pt>
                <c:pt idx="167">
                  <c:v>18.898875660845611</c:v>
                </c:pt>
                <c:pt idx="168">
                  <c:v>-4.8006251486077378</c:v>
                </c:pt>
                <c:pt idx="169">
                  <c:v>-26.19264124808765</c:v>
                </c:pt>
                <c:pt idx="170">
                  <c:v>-34.994813874512815</c:v>
                </c:pt>
                <c:pt idx="171">
                  <c:v>-26.976260982049411</c:v>
                </c:pt>
                <c:pt idx="172">
                  <c:v>-5.9912073065818179</c:v>
                </c:pt>
                <c:pt idx="173">
                  <c:v>17.873600323061517</c:v>
                </c:pt>
                <c:pt idx="174">
                  <c:v>33.14722280891128</c:v>
                </c:pt>
                <c:pt idx="175">
                  <c:v>32.48818914229561</c:v>
                </c:pt>
                <c:pt idx="176">
                  <c:v>16.213272672934281</c:v>
                </c:pt>
                <c:pt idx="177">
                  <c:v>-7.8547702400269968</c:v>
                </c:pt>
                <c:pt idx="178">
                  <c:v>-28.147312740406992</c:v>
                </c:pt>
                <c:pt idx="179">
                  <c:v>-34.910472761472604</c:v>
                </c:pt>
                <c:pt idx="180">
                  <c:v>-24.893446948115319</c:v>
                </c:pt>
                <c:pt idx="181">
                  <c:v>-2.9110527851859347</c:v>
                </c:pt>
                <c:pt idx="182">
                  <c:v>20.470577848787272</c:v>
                </c:pt>
                <c:pt idx="183">
                  <c:v>34.012751343705062</c:v>
                </c:pt>
                <c:pt idx="184">
                  <c:v>31.206240815149492</c:v>
                </c:pt>
                <c:pt idx="185">
                  <c:v>13.400033099741144</c:v>
                </c:pt>
                <c:pt idx="186">
                  <c:v>-10.847079817307041</c:v>
                </c:pt>
                <c:pt idx="187">
                  <c:v>-29.88039868639537</c:v>
                </c:pt>
                <c:pt idx="188">
                  <c:v>-34.551304127565103</c:v>
                </c:pt>
                <c:pt idx="189">
                  <c:v>-22.614662943870705</c:v>
                </c:pt>
                <c:pt idx="190">
                  <c:v>0.19201856765857395</c:v>
                </c:pt>
                <c:pt idx="191">
                  <c:v>22.906403785437096</c:v>
                </c:pt>
                <c:pt idx="192">
                  <c:v>34.61051953639361</c:v>
                </c:pt>
                <c:pt idx="193">
                  <c:v>29.678625983931255</c:v>
                </c:pt>
                <c:pt idx="194">
                  <c:v>10.481303752705522</c:v>
                </c:pt>
                <c:pt idx="195">
                  <c:v>-13.753997366950882</c:v>
                </c:pt>
                <c:pt idx="196">
                  <c:v>-31.378255623896326</c:v>
                </c:pt>
                <c:pt idx="197">
                  <c:v>-33.920135474609154</c:v>
                </c:pt>
              </c:numCache>
            </c:numRef>
          </c:yVal>
          <c:smooth val="1"/>
        </c:ser>
        <c:ser>
          <c:idx val="3"/>
          <c:order val="3"/>
          <c:spPr>
            <a:ln>
              <a:solidFill>
                <a:srgbClr val="0033CC"/>
              </a:solidFill>
            </a:ln>
          </c:spP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Plan1!$E$1:$E$198</c:f>
              <c:numCache>
                <c:formatCode>General</c:formatCode>
                <c:ptCount val="198"/>
                <c:pt idx="1">
                  <c:v>98.073876783819713</c:v>
                </c:pt>
                <c:pt idx="2">
                  <c:v>69.750638406786962</c:v>
                </c:pt>
                <c:pt idx="3">
                  <c:v>55.008244875788144</c:v>
                </c:pt>
                <c:pt idx="4">
                  <c:v>117.22641509571599</c:v>
                </c:pt>
                <c:pt idx="5">
                  <c:v>129.57915026037375</c:v>
                </c:pt>
                <c:pt idx="6">
                  <c:v>116.94126493747875</c:v>
                </c:pt>
                <c:pt idx="7">
                  <c:v>150.78102865586695</c:v>
                </c:pt>
                <c:pt idx="8">
                  <c:v>119.97134286048296</c:v>
                </c:pt>
                <c:pt idx="9">
                  <c:v>48.363580748127795</c:v>
                </c:pt>
                <c:pt idx="10">
                  <c:v>62.454416587703598</c:v>
                </c:pt>
                <c:pt idx="11">
                  <c:v>79.433756975518662</c:v>
                </c:pt>
                <c:pt idx="12">
                  <c:v>68.024019042372316</c:v>
                </c:pt>
                <c:pt idx="13">
                  <c:v>125.47895628877939</c:v>
                </c:pt>
                <c:pt idx="14">
                  <c:v>161.45334012040084</c:v>
                </c:pt>
                <c:pt idx="15">
                  <c:v>112.37317525478986</c:v>
                </c:pt>
                <c:pt idx="16">
                  <c:v>105.28116244446522</c:v>
                </c:pt>
                <c:pt idx="17">
                  <c:v>112.86795481011404</c:v>
                </c:pt>
                <c:pt idx="18">
                  <c:v>61.234571474375279</c:v>
                </c:pt>
                <c:pt idx="19">
                  <c:v>63.534556444819039</c:v>
                </c:pt>
                <c:pt idx="20">
                  <c:v>106.83871804960462</c:v>
                </c:pt>
                <c:pt idx="21">
                  <c:v>83.446662113545713</c:v>
                </c:pt>
                <c:pt idx="22">
                  <c:v>88.227698555306773</c:v>
                </c:pt>
                <c:pt idx="23">
                  <c:v>144.00576835919281</c:v>
                </c:pt>
                <c:pt idx="24">
                  <c:v>128.41749510652801</c:v>
                </c:pt>
                <c:pt idx="25">
                  <c:v>105.22980523409971</c:v>
                </c:pt>
                <c:pt idx="26">
                  <c:v>127.34153706875055</c:v>
                </c:pt>
                <c:pt idx="27">
                  <c:v>83.706863160738322</c:v>
                </c:pt>
                <c:pt idx="28">
                  <c:v>33.936434045897798</c:v>
                </c:pt>
                <c:pt idx="29">
                  <c:v>76.162181143804133</c:v>
                </c:pt>
                <c:pt idx="30">
                  <c:v>99.301825084583953</c:v>
                </c:pt>
                <c:pt idx="31">
                  <c:v>98.025383653240638</c:v>
                </c:pt>
                <c:pt idx="32">
                  <c:v>154.09533644142391</c:v>
                </c:pt>
                <c:pt idx="33">
                  <c:v>157.58361103648559</c:v>
                </c:pt>
                <c:pt idx="34">
                  <c:v>89.119458709362405</c:v>
                </c:pt>
                <c:pt idx="35">
                  <c:v>82.901677008003091</c:v>
                </c:pt>
                <c:pt idx="36">
                  <c:v>84.791807247752573</c:v>
                </c:pt>
                <c:pt idx="37">
                  <c:v>46.797307738230636</c:v>
                </c:pt>
                <c:pt idx="38">
                  <c:v>81.210115583859007</c:v>
                </c:pt>
                <c:pt idx="39">
                  <c:v>131.1835028367548</c:v>
                </c:pt>
                <c:pt idx="40">
                  <c:v>104.63380129375631</c:v>
                </c:pt>
                <c:pt idx="41">
                  <c:v>112.21546837103925</c:v>
                </c:pt>
                <c:pt idx="42">
                  <c:v>145.46623595117441</c:v>
                </c:pt>
                <c:pt idx="43">
                  <c:v>102.86925455206702</c:v>
                </c:pt>
                <c:pt idx="44">
                  <c:v>81.334218658188902</c:v>
                </c:pt>
                <c:pt idx="45">
                  <c:v>105.2433539639502</c:v>
                </c:pt>
                <c:pt idx="46">
                  <c:v>66.041666945249005</c:v>
                </c:pt>
                <c:pt idx="47">
                  <c:v>47.541343531277882</c:v>
                </c:pt>
                <c:pt idx="48">
                  <c:v>108.64577725831457</c:v>
                </c:pt>
                <c:pt idx="49">
                  <c:v>122.76314590059127</c:v>
                </c:pt>
                <c:pt idx="50">
                  <c:v>117.11897347635868</c:v>
                </c:pt>
                <c:pt idx="51">
                  <c:v>157.32398019047457</c:v>
                </c:pt>
                <c:pt idx="52">
                  <c:v>128.08583128482752</c:v>
                </c:pt>
                <c:pt idx="53">
                  <c:v>56.06850865320888</c:v>
                </c:pt>
                <c:pt idx="54">
                  <c:v>66.249799509765566</c:v>
                </c:pt>
                <c:pt idx="55">
                  <c:v>75.567118980958796</c:v>
                </c:pt>
                <c:pt idx="56">
                  <c:v>59.776474298469367</c:v>
                </c:pt>
                <c:pt idx="57">
                  <c:v>117.42151129180259</c:v>
                </c:pt>
                <c:pt idx="58">
                  <c:v>155.3615876583726</c:v>
                </c:pt>
                <c:pt idx="59">
                  <c:v>112.2680598821869</c:v>
                </c:pt>
                <c:pt idx="60">
                  <c:v>112.52102779722914</c:v>
                </c:pt>
                <c:pt idx="61">
                  <c:v>121.96728003606604</c:v>
                </c:pt>
                <c:pt idx="62">
                  <c:v>68.250920908396523</c:v>
                </c:pt>
                <c:pt idx="63">
                  <c:v>66.641785675327228</c:v>
                </c:pt>
                <c:pt idx="64">
                  <c:v>102.64677502997378</c:v>
                </c:pt>
                <c:pt idx="65">
                  <c:v>73.910255178440963</c:v>
                </c:pt>
                <c:pt idx="66">
                  <c:v>79.955728438577552</c:v>
                </c:pt>
                <c:pt idx="67">
                  <c:v>139.52610076392367</c:v>
                </c:pt>
                <c:pt idx="68">
                  <c:v>129.17645368503318</c:v>
                </c:pt>
                <c:pt idx="69">
                  <c:v>112.84399914002481</c:v>
                </c:pt>
                <c:pt idx="70">
                  <c:v>137.0364289980254</c:v>
                </c:pt>
                <c:pt idx="71">
                  <c:v>89.637545577377196</c:v>
                </c:pt>
                <c:pt idx="72">
                  <c:v>35.383740591745848</c:v>
                </c:pt>
                <c:pt idx="73">
                  <c:v>72.005674948430922</c:v>
                </c:pt>
                <c:pt idx="74">
                  <c:v>89.908388299756538</c:v>
                </c:pt>
                <c:pt idx="75">
                  <c:v>89.686814099576893</c:v>
                </c:pt>
                <c:pt idx="76">
                  <c:v>150.81899548648437</c:v>
                </c:pt>
                <c:pt idx="77">
                  <c:v>159.00843165959176</c:v>
                </c:pt>
                <c:pt idx="78">
                  <c:v>96.152809422221836</c:v>
                </c:pt>
                <c:pt idx="79">
                  <c:v>92.912036772070877</c:v>
                </c:pt>
                <c:pt idx="80">
                  <c:v>90.921131118432427</c:v>
                </c:pt>
                <c:pt idx="81">
                  <c:v>47.098021923322655</c:v>
                </c:pt>
                <c:pt idx="82">
                  <c:v>76.631771127835435</c:v>
                </c:pt>
                <c:pt idx="83">
                  <c:v>121.84206992824647</c:v>
                </c:pt>
                <c:pt idx="84">
                  <c:v>95.591923986637937</c:v>
                </c:pt>
                <c:pt idx="85">
                  <c:v>109.52895759502383</c:v>
                </c:pt>
                <c:pt idx="86">
                  <c:v>148.60902882880978</c:v>
                </c:pt>
                <c:pt idx="87">
                  <c:v>110.22455565513538</c:v>
                </c:pt>
                <c:pt idx="88">
                  <c:v>91.192455015933277</c:v>
                </c:pt>
                <c:pt idx="89">
                  <c:v>111.275279358457</c:v>
                </c:pt>
                <c:pt idx="90">
                  <c:v>64.734394074250673</c:v>
                </c:pt>
                <c:pt idx="91">
                  <c:v>41.681239228107671</c:v>
                </c:pt>
                <c:pt idx="92">
                  <c:v>100.03988191728912</c:v>
                </c:pt>
                <c:pt idx="93">
                  <c:v>114.36053171458386</c:v>
                </c:pt>
                <c:pt idx="94">
                  <c:v>114.92431974057219</c:v>
                </c:pt>
                <c:pt idx="95">
                  <c:v>161.77854023337716</c:v>
                </c:pt>
                <c:pt idx="96">
                  <c:v>135.44727134122687</c:v>
                </c:pt>
                <c:pt idx="97">
                  <c:v>64.751850009897225</c:v>
                </c:pt>
                <c:pt idx="98">
                  <c:v>72.210405556030622</c:v>
                </c:pt>
                <c:pt idx="99">
                  <c:v>74.038105953833949</c:v>
                </c:pt>
                <c:pt idx="100">
                  <c:v>52.964654506122955</c:v>
                </c:pt>
                <c:pt idx="101">
                  <c:v>109.13842776089837</c:v>
                </c:pt>
                <c:pt idx="102">
                  <c:v>147.50069950967489</c:v>
                </c:pt>
                <c:pt idx="103">
                  <c:v>109.76525769230523</c:v>
                </c:pt>
                <c:pt idx="104">
                  <c:v>117.82628371665739</c:v>
                </c:pt>
                <c:pt idx="105">
                  <c:v>130.51047264461454</c:v>
                </c:pt>
                <c:pt idx="106">
                  <c:v>76.426929680836807</c:v>
                </c:pt>
                <c:pt idx="107">
                  <c:v>72.02070049568735</c:v>
                </c:pt>
                <c:pt idx="108">
                  <c:v>100.7153220152486</c:v>
                </c:pt>
                <c:pt idx="109">
                  <c:v>65.61173785683188</c:v>
                </c:pt>
                <c:pt idx="110">
                  <c:v>71.2756364321409</c:v>
                </c:pt>
                <c:pt idx="111">
                  <c:v>133.13731312669537</c:v>
                </c:pt>
                <c:pt idx="112">
                  <c:v>127.51145774195514</c:v>
                </c:pt>
                <c:pt idx="113">
                  <c:v>118.67564485010392</c:v>
                </c:pt>
                <c:pt idx="114">
                  <c:v>146.38506967322405</c:v>
                </c:pt>
                <c:pt idx="115">
                  <c:v>96.887257257094689</c:v>
                </c:pt>
                <c:pt idx="116">
                  <c:v>39.194304459585943</c:v>
                </c:pt>
                <c:pt idx="117">
                  <c:v>70.048583974532662</c:v>
                </c:pt>
                <c:pt idx="118">
                  <c:v>81.538620795163155</c:v>
                </c:pt>
                <c:pt idx="119">
                  <c:v>80.735431191886306</c:v>
                </c:pt>
                <c:pt idx="120">
                  <c:v>145.51498901499349</c:v>
                </c:pt>
                <c:pt idx="121">
                  <c:v>157.99617838538381</c:v>
                </c:pt>
                <c:pt idx="122">
                  <c:v>101.5615056064174</c:v>
                </c:pt>
                <c:pt idx="123">
                  <c:v>102.82025972947734</c:v>
                </c:pt>
                <c:pt idx="124">
                  <c:v>98.527436387410802</c:v>
                </c:pt>
                <c:pt idx="125">
                  <c:v>49.80640726232317</c:v>
                </c:pt>
                <c:pt idx="126">
                  <c:v>74.173518172789528</c:v>
                </c:pt>
                <c:pt idx="127">
                  <c:v>113.30394092047167</c:v>
                </c:pt>
                <c:pt idx="128">
                  <c:v>85.722813482174587</c:v>
                </c:pt>
                <c:pt idx="129">
                  <c:v>104.73480004490942</c:v>
                </c:pt>
                <c:pt idx="130">
                  <c:v>149.34385267952894</c:v>
                </c:pt>
                <c:pt idx="131">
                  <c:v>116.10120339976559</c:v>
                </c:pt>
                <c:pt idx="132">
                  <c:v>101.18215219713279</c:v>
                </c:pt>
                <c:pt idx="133">
                  <c:v>118.93798480095425</c:v>
                </c:pt>
                <c:pt idx="134">
                  <c:v>65.845400324806619</c:v>
                </c:pt>
                <c:pt idx="135">
                  <c:v>37.855170133879319</c:v>
                </c:pt>
                <c:pt idx="136">
                  <c:v>92.042596695221064</c:v>
                </c:pt>
                <c:pt idx="137">
                  <c:v>104.90860042720658</c:v>
                </c:pt>
                <c:pt idx="138">
                  <c:v>110.53721950409768</c:v>
                </c:pt>
                <c:pt idx="139">
                  <c:v>163.88146605508729</c:v>
                </c:pt>
                <c:pt idx="140">
                  <c:v>141.47780340927798</c:v>
                </c:pt>
                <c:pt idx="141">
                  <c:v>73.796511365415483</c:v>
                </c:pt>
                <c:pt idx="142">
                  <c:v>79.976437964688543</c:v>
                </c:pt>
                <c:pt idx="143">
                  <c:v>74.919551677840374</c:v>
                </c:pt>
                <c:pt idx="144">
                  <c:v>48.057102036188887</c:v>
                </c:pt>
                <c:pt idx="145">
                  <c:v>101.26798900351777</c:v>
                </c:pt>
                <c:pt idx="146">
                  <c:v>138.37449645699724</c:v>
                </c:pt>
                <c:pt idx="147">
                  <c:v>104.99056810300581</c:v>
                </c:pt>
                <c:pt idx="148">
                  <c:v>120.8827641979089</c:v>
                </c:pt>
                <c:pt idx="149">
                  <c:v>137.89697423465159</c:v>
                </c:pt>
                <c:pt idx="150">
                  <c:v>85.163634552500284</c:v>
                </c:pt>
                <c:pt idx="151">
                  <c:v>79.359864850079489</c:v>
                </c:pt>
                <c:pt idx="152">
                  <c:v>101.17251841137215</c:v>
                </c:pt>
                <c:pt idx="153">
                  <c:v>59.057284724825124</c:v>
                </c:pt>
                <c:pt idx="154">
                  <c:v>62.825897173860504</c:v>
                </c:pt>
                <c:pt idx="155">
                  <c:v>125.30522234849934</c:v>
                </c:pt>
                <c:pt idx="156">
                  <c:v>123.49253692256505</c:v>
                </c:pt>
                <c:pt idx="157">
                  <c:v>122.36276648848828</c:v>
                </c:pt>
                <c:pt idx="158">
                  <c:v>154.76887757890069</c:v>
                </c:pt>
                <c:pt idx="159">
                  <c:v>104.87956391816513</c:v>
                </c:pt>
                <c:pt idx="160">
                  <c:v>45.108302871649215</c:v>
                </c:pt>
                <c:pt idx="161">
                  <c:v>70.473278417111089</c:v>
                </c:pt>
                <c:pt idx="162">
                  <c:v>74.731410398403511</c:v>
                </c:pt>
                <c:pt idx="163">
                  <c:v>71.805274573863159</c:v>
                </c:pt>
                <c:pt idx="164">
                  <c:v>138.60776331618979</c:v>
                </c:pt>
                <c:pt idx="165">
                  <c:v>154.56006810271742</c:v>
                </c:pt>
                <c:pt idx="166">
                  <c:v>104.9391919475236</c:v>
                </c:pt>
                <c:pt idx="167">
                  <c:v>111.99497093393333</c:v>
                </c:pt>
                <c:pt idx="168">
                  <c:v>107.06038330444377</c:v>
                </c:pt>
                <c:pt idx="169">
                  <c:v>54.716297932278401</c:v>
                </c:pt>
                <c:pt idx="170">
                  <c:v>74.071080301322056</c:v>
                </c:pt>
                <c:pt idx="171">
                  <c:v>106.13601865625267</c:v>
                </c:pt>
                <c:pt idx="172">
                  <c:v>75.651305256645358</c:v>
                </c:pt>
                <c:pt idx="173">
                  <c:v>98.213432314247171</c:v>
                </c:pt>
                <c:pt idx="174">
                  <c:v>147.62624591844047</c:v>
                </c:pt>
                <c:pt idx="175">
                  <c:v>120.05121100060907</c:v>
                </c:pt>
                <c:pt idx="176">
                  <c:v>110.66479072977181</c:v>
                </c:pt>
                <c:pt idx="177">
                  <c:v>127.71133096642485</c:v>
                </c:pt>
                <c:pt idx="178">
                  <c:v>69.22364648797587</c:v>
                </c:pt>
                <c:pt idx="179">
                  <c:v>36.351188296504702</c:v>
                </c:pt>
                <c:pt idx="180">
                  <c:v>85.244016902923207</c:v>
                </c:pt>
                <c:pt idx="181">
                  <c:v>95.017249234644254</c:v>
                </c:pt>
                <c:pt idx="182">
                  <c:v>104.291657836014</c:v>
                </c:pt>
                <c:pt idx="183">
                  <c:v>163.53108207609796</c:v>
                </c:pt>
                <c:pt idx="184">
                  <c:v>145.6909128781507</c:v>
                </c:pt>
                <c:pt idx="185">
                  <c:v>82.562576870723035</c:v>
                </c:pt>
                <c:pt idx="186">
                  <c:v>89.062172664622082</c:v>
                </c:pt>
                <c:pt idx="187">
                  <c:v>78.115748807088991</c:v>
                </c:pt>
                <c:pt idx="188">
                  <c:v>45.392155496223943</c:v>
                </c:pt>
                <c:pt idx="189">
                  <c:v>94.419284512996256</c:v>
                </c:pt>
                <c:pt idx="190">
                  <c:v>128.57263427515434</c:v>
                </c:pt>
                <c:pt idx="191">
                  <c:v>98.229318498661939</c:v>
                </c:pt>
                <c:pt idx="192">
                  <c:v>121.53292275010645</c:v>
                </c:pt>
                <c:pt idx="193">
                  <c:v>143.60466971434147</c:v>
                </c:pt>
                <c:pt idx="194">
                  <c:v>93.824546411252669</c:v>
                </c:pt>
                <c:pt idx="195">
                  <c:v>88.212445598180381</c:v>
                </c:pt>
                <c:pt idx="196">
                  <c:v>103.97837336230252</c:v>
                </c:pt>
                <c:pt idx="197">
                  <c:v>54.632897769417909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370560"/>
        <c:axId val="108388736"/>
      </c:scatterChart>
      <c:valAx>
        <c:axId val="108370560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crossAx val="108388736"/>
        <c:crosses val="autoZero"/>
        <c:crossBetween val="midCat"/>
        <c:majorUnit val="10"/>
      </c:valAx>
      <c:valAx>
        <c:axId val="108388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370560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472501351431558E-2"/>
          <c:y val="5.1400554097404488E-2"/>
          <c:w val="0.92526312335958005"/>
          <c:h val="0.89719889180519108"/>
        </c:manualLayout>
      </c:layout>
      <c:scatterChart>
        <c:scatterStyle val="smoothMarker"/>
        <c:varyColors val="0"/>
        <c:ser>
          <c:idx val="4"/>
          <c:order val="4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Plan1!$B$1:$B$153</c:f>
              <c:numCache>
                <c:formatCode>General</c:formatCode>
                <c:ptCount val="153"/>
                <c:pt idx="0">
                  <c:v>0</c:v>
                </c:pt>
                <c:pt idx="1">
                  <c:v>11.476511140854035</c:v>
                </c:pt>
                <c:pt idx="2">
                  <c:v>3.2508694596944281</c:v>
                </c:pt>
                <c:pt idx="3">
                  <c:v>-7.96360661055561</c:v>
                </c:pt>
                <c:pt idx="4">
                  <c:v>-11.856379489114342</c:v>
                </c:pt>
                <c:pt idx="5">
                  <c:v>-4.8484517438767805</c:v>
                </c:pt>
                <c:pt idx="6">
                  <c:v>6.6171201749002861</c:v>
                </c:pt>
                <c:pt idx="7">
                  <c:v>11.998942321287206</c:v>
                </c:pt>
                <c:pt idx="8">
                  <c:v>6.3489922334402866</c:v>
                </c:pt>
                <c:pt idx="9">
                  <c:v>-5.1381920339538123</c:v>
                </c:pt>
                <c:pt idx="10">
                  <c:v>-11.901346241317389</c:v>
                </c:pt>
                <c:pt idx="11">
                  <c:v>-7.7224576002839926</c:v>
                </c:pt>
                <c:pt idx="12">
                  <c:v>3.5564229445126236</c:v>
                </c:pt>
                <c:pt idx="13">
                  <c:v>11.565544635409058</c:v>
                </c:pt>
                <c:pt idx="14">
                  <c:v>8.9413579257521825</c:v>
                </c:pt>
                <c:pt idx="15">
                  <c:v>-1.9034720256565083</c:v>
                </c:pt>
                <c:pt idx="16">
                  <c:v>-10.998258574987606</c:v>
                </c:pt>
                <c:pt idx="17">
                  <c:v>-9.9812969115431791</c:v>
                </c:pt>
                <c:pt idx="18">
                  <c:v>0.21242310126496294</c:v>
                </c:pt>
                <c:pt idx="19">
                  <c:v>10.210842294409423</c:v>
                </c:pt>
                <c:pt idx="20">
                  <c:v>10.821460171785713</c:v>
                </c:pt>
                <c:pt idx="21">
                  <c:v>1.4828774729426879</c:v>
                </c:pt>
                <c:pt idx="22">
                  <c:v>-9.2190559358840023</c:v>
                </c:pt>
                <c:pt idx="23">
                  <c:v>-11.445031833113664</c:v>
                </c:pt>
                <c:pt idx="24">
                  <c:v>-3.1484982444471452</c:v>
                </c:pt>
                <c:pt idx="25">
                  <c:v>8.0427501101204975</c:v>
                </c:pt>
                <c:pt idx="26">
                  <c:v>11.839531104485824</c:v>
                </c:pt>
                <c:pt idx="27">
                  <c:v>4.7511018021820099</c:v>
                </c:pt>
                <c:pt idx="28">
                  <c:v>-6.7054685862193963</c:v>
                </c:pt>
                <c:pt idx="29">
                  <c:v>-11.997062080303438</c:v>
                </c:pt>
                <c:pt idx="30">
                  <c:v>-6.2586120250429422</c:v>
                </c:pt>
                <c:pt idx="31">
                  <c:v>5.2339770629738993</c:v>
                </c:pt>
                <c:pt idx="32">
                  <c:v>11.914471777014445</c:v>
                </c:pt>
                <c:pt idx="33">
                  <c:v>7.6408560856696539</c:v>
                </c:pt>
                <c:pt idx="34">
                  <c:v>-3.6577274532266002</c:v>
                </c:pt>
                <c:pt idx="35">
                  <c:v>-11.593413240100716</c:v>
                </c:pt>
                <c:pt idx="36">
                  <c:v>-8.8701683597906733</c:v>
                </c:pt>
                <c:pt idx="37">
                  <c:v>2.0082684036336822</c:v>
                </c:pt>
                <c:pt idx="38">
                  <c:v>11.040312458361488</c:v>
                </c:pt>
                <c:pt idx="39">
                  <c:v>9.9219441538812436</c:v>
                </c:pt>
                <c:pt idx="40">
                  <c:v>-0.31861384828760164</c:v>
                </c:pt>
                <c:pt idx="41">
                  <c:v>-10.266239747703867</c:v>
                </c:pt>
                <c:pt idx="42">
                  <c:v>-10.775132168271496</c:v>
                </c:pt>
                <c:pt idx="43">
                  <c:v>-1.3774177653982469</c:v>
                </c:pt>
                <c:pt idx="44">
                  <c:v>9.2866881786946696</c:v>
                </c:pt>
                <c:pt idx="45">
                  <c:v>11.412655839052498</c:v>
                </c:pt>
                <c:pt idx="46">
                  <c:v>3.0458803531444349</c:v>
                </c:pt>
                <c:pt idx="47">
                  <c:v>-8.1212634826476897</c:v>
                </c:pt>
                <c:pt idx="48">
                  <c:v>-11.821755125618969</c:v>
                </c:pt>
                <c:pt idx="49">
                  <c:v>-4.6533796249131676</c:v>
                </c:pt>
                <c:pt idx="50">
                  <c:v>6.7932916427781658</c:v>
                </c:pt>
                <c:pt idx="51">
                  <c:v>11.994241902968774</c:v>
                </c:pt>
                <c:pt idx="52">
                  <c:v>6.1677414718504222</c:v>
                </c:pt>
                <c:pt idx="53">
                  <c:v>-5.3293520244901016</c:v>
                </c:pt>
                <c:pt idx="54">
                  <c:v>-11.926663847080503</c:v>
                </c:pt>
                <c:pt idx="55">
                  <c:v>-7.5586559312934458</c:v>
                </c:pt>
                <c:pt idx="56">
                  <c:v>3.7587453891970215</c:v>
                </c:pt>
                <c:pt idx="57">
                  <c:v>11.620373533202223</c:v>
                </c:pt>
                <c:pt idx="58">
                  <c:v>8.7982838408795025</c:v>
                </c:pt>
                <c:pt idx="59">
                  <c:v>-2.112907439383044</c:v>
                </c:pt>
                <c:pt idx="60">
                  <c:v>-11.081501364048719</c:v>
                </c:pt>
                <c:pt idx="61">
                  <c:v>-9.8618140395698735</c:v>
                </c:pt>
                <c:pt idx="62">
                  <c:v>0.42477963280392816</c:v>
                </c:pt>
                <c:pt idx="63">
                  <c:v>10.320832869749443</c:v>
                </c:pt>
                <c:pt idx="64">
                  <c:v>10.727959963206693</c:v>
                </c:pt>
                <c:pt idx="65">
                  <c:v>1.2718501410138823</c:v>
                </c:pt>
                <c:pt idx="66">
                  <c:v>-9.3535928353896605</c:v>
                </c:pt>
                <c:pt idx="67">
                  <c:v>-11.379385695239369</c:v>
                </c:pt>
                <c:pt idx="68">
                  <c:v>-2.9430238256118519</c:v>
                </c:pt>
                <c:pt idx="69">
                  <c:v>8.199140576833452</c:v>
                </c:pt>
                <c:pt idx="70">
                  <c:v>11.803052945212139</c:v>
                </c:pt>
                <c:pt idx="71">
                  <c:v>4.5552928683302607</c:v>
                </c:pt>
                <c:pt idx="72">
                  <c:v>-6.8805824638850748</c:v>
                </c:pt>
                <c:pt idx="73">
                  <c:v>-11.990482010236247</c:v>
                </c:pt>
                <c:pt idx="74">
                  <c:v>-6.0763876933171073</c:v>
                </c:pt>
                <c:pt idx="75">
                  <c:v>5.4243094461402066</c:v>
                </c:pt>
                <c:pt idx="76">
                  <c:v>11.937921496300874</c:v>
                </c:pt>
                <c:pt idx="77">
                  <c:v>7.4758635773081865</c:v>
                </c:pt>
                <c:pt idx="78">
                  <c:v>-3.8594688379503705</c:v>
                </c:pt>
                <c:pt idx="79">
                  <c:v>-11.646423402449814</c:v>
                </c:pt>
                <c:pt idx="80">
                  <c:v>-8.7257100009702313</c:v>
                </c:pt>
                <c:pt idx="81">
                  <c:v>2.2173809347280091</c:v>
                </c:pt>
                <c:pt idx="82">
                  <c:v>11.121822065013417</c:v>
                </c:pt>
                <c:pt idx="83">
                  <c:v>9.8009112796358036</c:v>
                </c:pt>
                <c:pt idx="84">
                  <c:v>-0.53091213702085149</c:v>
                </c:pt>
                <c:pt idx="85">
                  <c:v>-10.374617383327301</c:v>
                </c:pt>
                <c:pt idx="86">
                  <c:v>-10.679947252402002</c:v>
                </c:pt>
                <c:pt idx="87">
                  <c:v>-1.1661828707185087</c:v>
                </c:pt>
                <c:pt idx="88">
                  <c:v>9.4197646641757249</c:v>
                </c:pt>
                <c:pt idx="89">
                  <c:v>11.345224008297246</c:v>
                </c:pt>
                <c:pt idx="90">
                  <c:v>2.839936720371433</c:v>
                </c:pt>
                <c:pt idx="91">
                  <c:v>-8.2763752912246691</c:v>
                </c:pt>
                <c:pt idx="92">
                  <c:v>-11.783426028529005</c:v>
                </c:pt>
                <c:pt idx="93">
                  <c:v>-4.4568492172570826</c:v>
                </c:pt>
                <c:pt idx="94">
                  <c:v>6.9673342105477696</c:v>
                </c:pt>
                <c:pt idx="95">
                  <c:v>11.985782696682957</c:v>
                </c:pt>
                <c:pt idx="96">
                  <c:v>5.9845578467567275</c:v>
                </c:pt>
                <c:pt idx="97">
                  <c:v>-5.5188418882750945</c:v>
                </c:pt>
                <c:pt idx="98">
                  <c:v>-11.94824384267015</c:v>
                </c:pt>
                <c:pt idx="99">
                  <c:v>-7.3924855102638771</c:v>
                </c:pt>
                <c:pt idx="100">
                  <c:v>3.9598899080853838</c:v>
                </c:pt>
                <c:pt idx="101">
                  <c:v>11.671560806908898</c:v>
                </c:pt>
                <c:pt idx="102">
                  <c:v>8.652452526020781</c:v>
                </c:pt>
                <c:pt idx="103">
                  <c:v>-2.3216807044616217</c:v>
                </c:pt>
                <c:pt idx="104">
                  <c:v>-11.161271402241139</c:v>
                </c:pt>
                <c:pt idx="105">
                  <c:v>-9.7392406456404039</c:v>
                </c:pt>
                <c:pt idx="106">
                  <c:v>0.63700304575269884</c:v>
                </c:pt>
                <c:pt idx="107">
                  <c:v>10.427589074570829</c:v>
                </c:pt>
                <c:pt idx="108">
                  <c:v>10.631097797519381</c:v>
                </c:pt>
                <c:pt idx="109">
                  <c:v>1.0604242332480172</c:v>
                </c:pt>
                <c:pt idx="110">
                  <c:v>-9.485198480674665</c:v>
                </c:pt>
                <c:pt idx="111">
                  <c:v>-11.310173454699012</c:v>
                </c:pt>
                <c:pt idx="112">
                  <c:v>-2.7366271140103344</c:v>
                </c:pt>
                <c:pt idx="113">
                  <c:v>8.3529615746969004</c:v>
                </c:pt>
                <c:pt idx="114">
                  <c:v>11.762875913283739</c:v>
                </c:pt>
                <c:pt idx="115">
                  <c:v>4.3580563844791085</c:v>
                </c:pt>
                <c:pt idx="116">
                  <c:v>-7.0535400860088782</c:v>
                </c:pt>
                <c:pt idx="117">
                  <c:v>-11.980144330487018</c:v>
                </c:pt>
                <c:pt idx="118">
                  <c:v>-5.8922591267816324</c:v>
                </c:pt>
                <c:pt idx="119">
                  <c:v>5.6129419445415989</c:v>
                </c:pt>
                <c:pt idx="120">
                  <c:v>11.957630077461289</c:v>
                </c:pt>
                <c:pt idx="121">
                  <c:v>7.3085282625995083</c:v>
                </c:pt>
                <c:pt idx="122">
                  <c:v>-4.0600007318913178</c:v>
                </c:pt>
                <c:pt idx="123">
                  <c:v>-11.695783777133936</c:v>
                </c:pt>
                <c:pt idx="124">
                  <c:v>-8.5785171555499762</c:v>
                </c:pt>
                <c:pt idx="125">
                  <c:v>2.4257985769878432</c:v>
                </c:pt>
                <c:pt idx="126">
                  <c:v>11.199846284986346</c:v>
                </c:pt>
                <c:pt idx="127">
                  <c:v>9.6768069693058347</c:v>
                </c:pt>
                <c:pt idx="128">
                  <c:v>-0.74304404707268779</c:v>
                </c:pt>
                <c:pt idx="129">
                  <c:v>-10.479743793295771</c:v>
                </c:pt>
                <c:pt idx="130">
                  <c:v>-10.58141542577737</c:v>
                </c:pt>
                <c:pt idx="131">
                  <c:v>-0.95458251449666509</c:v>
                </c:pt>
                <c:pt idx="132">
                  <c:v>9.5498891583294654</c:v>
                </c:pt>
                <c:pt idx="133">
                  <c:v>11.274236780557777</c:v>
                </c:pt>
                <c:pt idx="134">
                  <c:v>2.6331031005480572</c:v>
                </c:pt>
                <c:pt idx="135">
                  <c:v>-8.4288934269284503</c:v>
                </c:pt>
                <c:pt idx="136">
                  <c:v>-11.741404209520555</c:v>
                </c:pt>
                <c:pt idx="137">
                  <c:v>-4.2589221101392249</c:v>
                </c:pt>
                <c:pt idx="138">
                  <c:v>7.1391933362785025</c:v>
                </c:pt>
                <c:pt idx="139">
                  <c:v>11.973567353398691</c:v>
                </c:pt>
                <c:pt idx="140">
                  <c:v>5.7994987647390799</c:v>
                </c:pt>
                <c:pt idx="141">
                  <c:v>-5.706602242462786</c:v>
                </c:pt>
                <c:pt idx="142">
                  <c:v>-11.96607946528896</c:v>
                </c:pt>
                <c:pt idx="143">
                  <c:v>-7.2239984121312553</c:v>
                </c:pt>
                <c:pt idx="144">
                  <c:v>4.1597934659643654</c:v>
                </c:pt>
                <c:pt idx="145">
                  <c:v>11.719090415322789</c:v>
                </c:pt>
                <c:pt idx="146">
                  <c:v>8.5039096821878708</c:v>
                </c:pt>
                <c:pt idx="147">
                  <c:v>-2.5297263949617759</c:v>
                </c:pt>
                <c:pt idx="148">
                  <c:v>-11.237543691014556</c:v>
                </c:pt>
                <c:pt idx="149">
                  <c:v>-9.6136151421364868</c:v>
                </c:pt>
                <c:pt idx="150">
                  <c:v>0.84902683296414216</c:v>
                </c:pt>
                <c:pt idx="151">
                  <c:v>10.531077453325388</c:v>
                </c:pt>
                <c:pt idx="152">
                  <c:v>10.530904029651225</c:v>
                </c:pt>
              </c:numCache>
            </c:numRef>
          </c:yVal>
          <c:smooth val="1"/>
        </c:ser>
        <c:ser>
          <c:idx val="5"/>
          <c:order val="5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Plan1!$C$1:$C$153</c:f>
              <c:numCache>
                <c:formatCode>General</c:formatCode>
                <c:ptCount val="153"/>
                <c:pt idx="0">
                  <c:v>0</c:v>
                </c:pt>
                <c:pt idx="1">
                  <c:v>20.160014519387154</c:v>
                </c:pt>
                <c:pt idx="2">
                  <c:v>-1.5480084314014328</c:v>
                </c:pt>
                <c:pt idx="3">
                  <c:v>-22.044615470369529</c:v>
                </c:pt>
                <c:pt idx="4">
                  <c:v>19.895602413186378</c:v>
                </c:pt>
                <c:pt idx="5">
                  <c:v>5.4856314594751181</c:v>
                </c:pt>
                <c:pt idx="6">
                  <c:v>-24.461258769834494</c:v>
                </c:pt>
                <c:pt idx="7">
                  <c:v>14.873319450580215</c:v>
                </c:pt>
                <c:pt idx="8">
                  <c:v>12.082289093206416</c:v>
                </c:pt>
                <c:pt idx="9">
                  <c:v>-24.929332219351984</c:v>
                </c:pt>
                <c:pt idx="10">
                  <c:v>8.6662363874257586</c:v>
                </c:pt>
                <c:pt idx="11">
                  <c:v>17.716478504558072</c:v>
                </c:pt>
                <c:pt idx="12">
                  <c:v>-23.411549356280329</c:v>
                </c:pt>
                <c:pt idx="13">
                  <c:v>1.7688059020086293</c:v>
                </c:pt>
                <c:pt idx="14">
                  <c:v>21.93938339510672</c:v>
                </c:pt>
                <c:pt idx="15">
                  <c:v>-20.028815893345762</c:v>
                </c:pt>
                <c:pt idx="16">
                  <c:v>-5.2695266475047875</c:v>
                </c:pt>
                <c:pt idx="17">
                  <c:v>24.414609582265726</c:v>
                </c:pt>
                <c:pt idx="18">
                  <c:v>-15.050598438882083</c:v>
                </c:pt>
                <c:pt idx="19">
                  <c:v>-11.888091725301457</c:v>
                </c:pt>
                <c:pt idx="20">
                  <c:v>24.944981967015011</c:v>
                </c:pt>
                <c:pt idx="21">
                  <c:v>-8.8734589412961569</c:v>
                </c:pt>
                <c:pt idx="22">
                  <c:v>-17.559658231712302</c:v>
                </c:pt>
                <c:pt idx="23">
                  <c:v>23.488251389248283</c:v>
                </c:pt>
                <c:pt idx="24">
                  <c:v>-1.9894647916070878</c:v>
                </c:pt>
                <c:pt idx="25">
                  <c:v>-21.832432430349858</c:v>
                </c:pt>
                <c:pt idx="26">
                  <c:v>20.160460171645759</c:v>
                </c:pt>
                <c:pt idx="27">
                  <c:v>5.0530089828197804</c:v>
                </c:pt>
                <c:pt idx="28">
                  <c:v>-24.366047578135237</c:v>
                </c:pt>
                <c:pt idx="29">
                  <c:v>15.226698254776508</c:v>
                </c:pt>
                <c:pt idx="30">
                  <c:v>11.692962958568975</c:v>
                </c:pt>
                <c:pt idx="31">
                  <c:v>-24.958677344919288</c:v>
                </c:pt>
                <c:pt idx="32">
                  <c:v>9.0799862844090207</c:v>
                </c:pt>
                <c:pt idx="33">
                  <c:v>17.401462208622782</c:v>
                </c:pt>
                <c:pt idx="34">
                  <c:v>-23.56311318323506</c:v>
                </c:pt>
                <c:pt idx="35">
                  <c:v>2.2099678121882871</c:v>
                </c:pt>
                <c:pt idx="36">
                  <c:v>21.723770955408732</c:v>
                </c:pt>
                <c:pt idx="37">
                  <c:v>-20.290524934124353</c:v>
                </c:pt>
                <c:pt idx="38">
                  <c:v>-4.836095428975197</c:v>
                </c:pt>
                <c:pt idx="39">
                  <c:v>24.31557656214061</c:v>
                </c:pt>
                <c:pt idx="40">
                  <c:v>-15.401605101334113</c:v>
                </c:pt>
                <c:pt idx="41">
                  <c:v>-11.496918080803566</c:v>
                </c:pt>
                <c:pt idx="42">
                  <c:v>24.970417280070198</c:v>
                </c:pt>
                <c:pt idx="43">
                  <c:v>-9.2858022359230681</c:v>
                </c:pt>
                <c:pt idx="44">
                  <c:v>-17.241902829506678</c:v>
                </c:pt>
                <c:pt idx="45">
                  <c:v>23.636128873027918</c:v>
                </c:pt>
                <c:pt idx="46">
                  <c:v>-2.430297687955608</c:v>
                </c:pt>
                <c:pt idx="47">
                  <c:v>-21.6134074836068</c:v>
                </c:pt>
                <c:pt idx="48">
                  <c:v>20.41899999057021</c:v>
                </c:pt>
                <c:pt idx="49">
                  <c:v>4.6188029805429496</c:v>
                </c:pt>
                <c:pt idx="50">
                  <c:v>-24.263200488545127</c:v>
                </c:pt>
                <c:pt idx="51">
                  <c:v>15.575305275091326</c:v>
                </c:pt>
                <c:pt idx="52">
                  <c:v>11.299972451574583</c:v>
                </c:pt>
                <c:pt idx="53">
                  <c:v>-24.980200852676564</c:v>
                </c:pt>
                <c:pt idx="54">
                  <c:v>9.4908906707325773</c:v>
                </c:pt>
                <c:pt idx="55">
                  <c:v>17.080992595396264</c:v>
                </c:pt>
                <c:pt idx="56">
                  <c:v>-23.707292738051219</c:v>
                </c:pt>
                <c:pt idx="57">
                  <c:v>2.6504371566778442</c:v>
                </c:pt>
                <c:pt idx="58">
                  <c:v>21.501350661614246</c:v>
                </c:pt>
                <c:pt idx="59">
                  <c:v>-20.545875275320988</c:v>
                </c:pt>
                <c:pt idx="60">
                  <c:v>-4.4011486617802857</c:v>
                </c:pt>
                <c:pt idx="61">
                  <c:v>24.208923460868103</c:v>
                </c:pt>
                <c:pt idx="62">
                  <c:v>-15.747785167124032</c:v>
                </c:pt>
                <c:pt idx="63">
                  <c:v>-11.102141501022746</c:v>
                </c:pt>
                <c:pt idx="64">
                  <c:v>24.988027296222743</c:v>
                </c:pt>
                <c:pt idx="65">
                  <c:v>-9.695235520730737</c:v>
                </c:pt>
                <c:pt idx="66">
                  <c:v>-16.918744113159587</c:v>
                </c:pt>
                <c:pt idx="67">
                  <c:v>23.776599202814634</c:v>
                </c:pt>
                <c:pt idx="68">
                  <c:v>-2.8703689710416507</c:v>
                </c:pt>
                <c:pt idx="69">
                  <c:v>-21.387609268770515</c:v>
                </c:pt>
                <c:pt idx="70">
                  <c:v>20.671140848052037</c:v>
                </c:pt>
                <c:pt idx="71">
                  <c:v>4.1831495252959803</c:v>
                </c:pt>
                <c:pt idx="72">
                  <c:v>-24.15274973156323</c:v>
                </c:pt>
                <c:pt idx="73">
                  <c:v>15.919031264113789</c:v>
                </c:pt>
                <c:pt idx="74">
                  <c:v>10.903440728651221</c:v>
                </c:pt>
                <c:pt idx="75">
                  <c:v>-24.993895997528732</c:v>
                </c:pt>
                <c:pt idx="76">
                  <c:v>9.898820776068515</c:v>
                </c:pt>
                <c:pt idx="77">
                  <c:v>16.755170094512653</c:v>
                </c:pt>
                <c:pt idx="78">
                  <c:v>-23.84404283734996</c:v>
                </c:pt>
                <c:pt idx="79">
                  <c:v>3.0900759000028217</c:v>
                </c:pt>
                <c:pt idx="80">
                  <c:v>21.272192216396487</c:v>
                </c:pt>
                <c:pt idx="81">
                  <c:v>-20.794786894555109</c:v>
                </c:pt>
                <c:pt idx="82">
                  <c:v>-3.9648226507143205</c:v>
                </c:pt>
                <c:pt idx="83">
                  <c:v>24.09468370168555</c:v>
                </c:pt>
                <c:pt idx="84">
                  <c:v>-16.089030149406547</c:v>
                </c:pt>
                <c:pt idx="85">
                  <c:v>-10.70388570211129</c:v>
                </c:pt>
                <c:pt idx="86">
                  <c:v>24.997806496798148</c:v>
                </c:pt>
                <c:pt idx="87">
                  <c:v>-10.10163048640902</c:v>
                </c:pt>
                <c:pt idx="88">
                  <c:v>-16.59028335502358</c:v>
                </c:pt>
                <c:pt idx="89">
                  <c:v>23.909618357636568</c:v>
                </c:pt>
                <c:pt idx="90">
                  <c:v>-3.3095407301362978</c:v>
                </c:pt>
                <c:pt idx="91">
                  <c:v>-21.15510854709629</c:v>
                </c:pt>
                <c:pt idx="92">
                  <c:v>20.916803727507364</c:v>
                </c:pt>
                <c:pt idx="93">
                  <c:v>3.7461851433369548</c:v>
                </c:pt>
                <c:pt idx="94">
                  <c:v>-24.034729920546518</c:v>
                </c:pt>
                <c:pt idx="95">
                  <c:v>16.257768504063812</c:v>
                </c:pt>
                <c:pt idx="96">
                  <c:v>10.503492055982674</c:v>
                </c:pt>
                <c:pt idx="97">
                  <c:v>-24.999758487654276</c:v>
                </c:pt>
                <c:pt idx="98">
                  <c:v>10.303648762177124</c:v>
                </c:pt>
                <c:pt idx="99">
                  <c:v>16.424096813108491</c:v>
                </c:pt>
                <c:pt idx="100">
                  <c:v>-23.973320626015326</c:v>
                </c:pt>
                <c:pt idx="101">
                  <c:v>3.5287462669847844</c:v>
                </c:pt>
                <c:pt idx="102">
                  <c:v>21.03636743404882</c:v>
                </c:pt>
                <c:pt idx="103">
                  <c:v>-21.037181787230274</c:v>
                </c:pt>
                <c:pt idx="104">
                  <c:v>-3.5272541328027462</c:v>
                </c:pt>
                <c:pt idx="105">
                  <c:v>23.972893085357661</c:v>
                </c:pt>
                <c:pt idx="106">
                  <c:v>-16.425233107906163</c:v>
                </c:pt>
                <c:pt idx="107">
                  <c:v>-10.302275490548585</c:v>
                </c:pt>
                <c:pt idx="108">
                  <c:v>24.999751817164071</c:v>
                </c:pt>
                <c:pt idx="109">
                  <c:v>-10.50485977580442</c:v>
                </c:pt>
                <c:pt idx="110">
                  <c:v>-16.256623489019407</c:v>
                </c:pt>
                <c:pt idx="111">
                  <c:v>24.035144651591207</c:v>
                </c:pt>
                <c:pt idx="112">
                  <c:v>-3.7476753364058939</c:v>
                </c:pt>
                <c:pt idx="113">
                  <c:v>-20.915978180289091</c:v>
                </c:pt>
                <c:pt idx="114">
                  <c:v>21.155911642438618</c:v>
                </c:pt>
                <c:pt idx="115">
                  <c:v>3.3080467717457118</c:v>
                </c:pt>
                <c:pt idx="116">
                  <c:v>-23.909178040862543</c:v>
                </c:pt>
                <c:pt idx="117">
                  <c:v>16.591410840548985</c:v>
                </c:pt>
                <c:pt idx="118">
                  <c:v>10.10025177056569</c:v>
                </c:pt>
                <c:pt idx="119">
                  <c:v>-24.99778648585016</c:v>
                </c:pt>
                <c:pt idx="120">
                  <c:v>10.705247762969215</c:v>
                </c:pt>
                <c:pt idx="121">
                  <c:v>16.087876503824134</c:v>
                </c:pt>
                <c:pt idx="122">
                  <c:v>-24.095085590624244</c:v>
                </c:pt>
                <c:pt idx="123">
                  <c:v>3.9663107859176892</c:v>
                </c:pt>
                <c:pt idx="124">
                  <c:v>20.793950217979329</c:v>
                </c:pt>
                <c:pt idx="125">
                  <c:v>-21.272983990979412</c:v>
                </c:pt>
                <c:pt idx="126">
                  <c:v>-3.0885802344511606</c:v>
                </c:pt>
                <c:pt idx="127">
                  <c:v>23.84358977895717</c:v>
                </c:pt>
                <c:pt idx="128">
                  <c:v>-16.756288682430455</c:v>
                </c:pt>
                <c:pt idx="129">
                  <c:v>-9.8974367240289443</c:v>
                </c:pt>
                <c:pt idx="130">
                  <c:v>24.993862647690765</c:v>
                </c:pt>
                <c:pt idx="131">
                  <c:v>-10.904797023831652</c:v>
                </c:pt>
                <c:pt idx="132">
                  <c:v>-15.917869078378295</c:v>
                </c:pt>
                <c:pt idx="133">
                  <c:v>24.153138746909057</c:v>
                </c:pt>
                <c:pt idx="134">
                  <c:v>-4.184635486042537</c:v>
                </c:pt>
                <c:pt idx="135">
                  <c:v>-20.67029310767003</c:v>
                </c:pt>
                <c:pt idx="136">
                  <c:v>21.388389660560694</c:v>
                </c:pt>
                <c:pt idx="137">
                  <c:v>2.8688717155101382</c:v>
                </c:pt>
                <c:pt idx="138">
                  <c:v>-23.776133438298935</c:v>
                </c:pt>
                <c:pt idx="139">
                  <c:v>16.919853715831536</c:v>
                </c:pt>
                <c:pt idx="140">
                  <c:v>9.6938462409315314</c:v>
                </c:pt>
                <c:pt idx="141">
                  <c:v>-24.987980610107659</c:v>
                </c:pt>
                <c:pt idx="142">
                  <c:v>11.103491924263745</c:v>
                </c:pt>
                <c:pt idx="143">
                  <c:v>15.746614532289465</c:v>
                </c:pt>
                <c:pt idx="144">
                  <c:v>-24.209299572142779</c:v>
                </c:pt>
                <c:pt idx="145">
                  <c:v>4.4026323316491505</c:v>
                </c:pt>
                <c:pt idx="146">
                  <c:v>20.54501653755085</c:v>
                </c:pt>
                <c:pt idx="147">
                  <c:v>-21.502119609470174</c:v>
                </c:pt>
                <c:pt idx="148">
                  <c:v>-2.6489384284722752</c:v>
                </c:pt>
                <c:pt idx="149">
                  <c:v>23.706814303903965</c:v>
                </c:pt>
                <c:pt idx="150">
                  <c:v>-17.08209312588809</c:v>
                </c:pt>
                <c:pt idx="151">
                  <c:v>-9.4894962720199434</c:v>
                </c:pt>
                <c:pt idx="152">
                  <c:v>24.980140833942077</c:v>
                </c:pt>
              </c:numCache>
            </c:numRef>
          </c:yVal>
          <c:smooth val="1"/>
        </c:ser>
        <c:ser>
          <c:idx val="6"/>
          <c:order val="6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Plan1!$D$1:$D$153</c:f>
              <c:numCache>
                <c:formatCode>General</c:formatCode>
                <c:ptCount val="153"/>
                <c:pt idx="1">
                  <c:v>-33.562648876421463</c:v>
                </c:pt>
                <c:pt idx="2">
                  <c:v>-31.952222621506003</c:v>
                </c:pt>
                <c:pt idx="3">
                  <c:v>-14.983533043286711</c:v>
                </c:pt>
                <c:pt idx="4">
                  <c:v>9.1871921716439537</c:v>
                </c:pt>
                <c:pt idx="5">
                  <c:v>28.94197054477544</c:v>
                </c:pt>
                <c:pt idx="6">
                  <c:v>34.785403532412936</c:v>
                </c:pt>
                <c:pt idx="7">
                  <c:v>23.908766883999508</c:v>
                </c:pt>
                <c:pt idx="8">
                  <c:v>1.5400615338362968</c:v>
                </c:pt>
                <c:pt idx="9">
                  <c:v>-21.568894998566407</c:v>
                </c:pt>
                <c:pt idx="10">
                  <c:v>-34.310473558404745</c:v>
                </c:pt>
                <c:pt idx="11">
                  <c:v>-30.560263928755415</c:v>
                </c:pt>
                <c:pt idx="12">
                  <c:v>-12.120854545860004</c:v>
                </c:pt>
                <c:pt idx="13">
                  <c:v>12.144605751361699</c:v>
                </c:pt>
                <c:pt idx="14">
                  <c:v>30.572598799541929</c:v>
                </c:pt>
                <c:pt idx="15">
                  <c:v>34.305463173792141</c:v>
                </c:pt>
                <c:pt idx="16">
                  <c:v>21.548947666957623</c:v>
                </c:pt>
                <c:pt idx="17">
                  <c:v>-1.5653578606085037</c:v>
                </c:pt>
                <c:pt idx="18">
                  <c:v>-23.927253188007601</c:v>
                </c:pt>
                <c:pt idx="19">
                  <c:v>-34.788194124288928</c:v>
                </c:pt>
                <c:pt idx="20">
                  <c:v>-28.927724089196076</c:v>
                </c:pt>
                <c:pt idx="21">
                  <c:v>-9.1627564181008143</c:v>
                </c:pt>
                <c:pt idx="22">
                  <c:v>15.006412722903082</c:v>
                </c:pt>
                <c:pt idx="23">
                  <c:v>31.962548803058208</c:v>
                </c:pt>
                <c:pt idx="24">
                  <c:v>33.555458142582282</c:v>
                </c:pt>
                <c:pt idx="25">
                  <c:v>19.019487554329089</c:v>
                </c:pt>
                <c:pt idx="26">
                  <c:v>-4.6584542073810296</c:v>
                </c:pt>
                <c:pt idx="27">
                  <c:v>-26.097247624263478</c:v>
                </c:pt>
                <c:pt idx="28">
                  <c:v>-34.992049789747547</c:v>
                </c:pt>
                <c:pt idx="29">
                  <c:v>-27.067455030668921</c:v>
                </c:pt>
                <c:pt idx="30">
                  <c:v>-6.1325258489420662</c:v>
                </c:pt>
                <c:pt idx="31">
                  <c:v>17.750083935186034</c:v>
                </c:pt>
                <c:pt idx="32">
                  <c:v>33.100878380000403</c:v>
                </c:pt>
                <c:pt idx="33">
                  <c:v>32.541292742193143</c:v>
                </c:pt>
                <c:pt idx="34">
                  <c:v>16.340299345824072</c:v>
                </c:pt>
                <c:pt idx="35">
                  <c:v>-7.7148775640844764</c:v>
                </c:pt>
                <c:pt idx="36">
                  <c:v>-28.061795347865488</c:v>
                </c:pt>
                <c:pt idx="37">
                  <c:v>-34.920435731278687</c:v>
                </c:pt>
                <c:pt idx="38">
                  <c:v>-24.994101445527281</c:v>
                </c:pt>
                <c:pt idx="39">
                  <c:v>-3.0540178792670072</c:v>
                </c:pt>
                <c:pt idx="40">
                  <c:v>20.354020243378052</c:v>
                </c:pt>
                <c:pt idx="41">
                  <c:v>33.978626199546696</c:v>
                </c:pt>
                <c:pt idx="42">
                  <c:v>31.270950839375654</c:v>
                </c:pt>
                <c:pt idx="43">
                  <c:v>13.532474553388331</c:v>
                </c:pt>
                <c:pt idx="44">
                  <c:v>-10.710566690999087</c:v>
                </c:pt>
                <c:pt idx="45">
                  <c:v>-29.805430748130224</c:v>
                </c:pt>
                <c:pt idx="46">
                  <c:v>-34.573915719939862</c:v>
                </c:pt>
                <c:pt idx="47">
                  <c:v>-22.723985502467624</c:v>
                </c:pt>
                <c:pt idx="48">
                  <c:v>4.8532393363332531E-2</c:v>
                </c:pt>
                <c:pt idx="49">
                  <c:v>22.797722544961474</c:v>
                </c:pt>
                <c:pt idx="50">
                  <c:v>34.588882322125663</c:v>
                </c:pt>
                <c:pt idx="51">
                  <c:v>29.75443301241447</c:v>
                </c:pt>
                <c:pt idx="52">
                  <c:v>10.618117361402495</c:v>
                </c:pt>
                <c:pt idx="53">
                  <c:v>-13.62193846962445</c:v>
                </c:pt>
                <c:pt idx="54">
                  <c:v>-31.314427313886526</c:v>
                </c:pt>
                <c:pt idx="55">
                  <c:v>-33.955217683144042</c:v>
                </c:pt>
                <c:pt idx="56">
                  <c:v>-20.274978352676438</c:v>
                </c:pt>
                <c:pt idx="57">
                  <c:v>3.1507006019225003</c:v>
                </c:pt>
                <c:pt idx="58">
                  <c:v>25.061953155878861</c:v>
                </c:pt>
                <c:pt idx="59">
                  <c:v>34.926842596890957</c:v>
                </c:pt>
                <c:pt idx="60">
                  <c:v>28.003677823058144</c:v>
                </c:pt>
                <c:pt idx="61">
                  <c:v>7.6201706147678108</c:v>
                </c:pt>
                <c:pt idx="62">
                  <c:v>-16.426073557283384</c:v>
                </c:pt>
                <c:pt idx="63">
                  <c:v>-32.576905693399475</c:v>
                </c:pt>
                <c:pt idx="64">
                  <c:v>-33.069212229455673</c:v>
                </c:pt>
                <c:pt idx="65">
                  <c:v>-17.666359441842193</c:v>
                </c:pt>
                <c:pt idx="66">
                  <c:v>6.2280653871267955</c:v>
                </c:pt>
                <c:pt idx="67">
                  <c:v>27.128887256348399</c:v>
                </c:pt>
                <c:pt idx="68">
                  <c:v>34.989846481686634</c:v>
                </c:pt>
                <c:pt idx="69">
                  <c:v>26.032467831961881</c:v>
                </c:pt>
                <c:pt idx="70">
                  <c:v>4.5622352047612065</c:v>
                </c:pt>
                <c:pt idx="71">
                  <c:v>-19.100896816249065</c:v>
                </c:pt>
                <c:pt idx="72">
                  <c:v>-33.582927212805835</c:v>
                </c:pt>
                <c:pt idx="73">
                  <c:v>-31.922874305446619</c:v>
                </c:pt>
                <c:pt idx="74">
                  <c:v>-14.918664735577561</c:v>
                </c:pt>
                <c:pt idx="75">
                  <c:v>9.2564006509654444</c:v>
                </c:pt>
                <c:pt idx="76">
                  <c:v>28.982253214114941</c:v>
                </c:pt>
                <c:pt idx="77">
                  <c:v>34.777397987770883</c:v>
                </c:pt>
                <c:pt idx="78">
                  <c:v>23.856321097522187</c:v>
                </c:pt>
                <c:pt idx="79">
                  <c:v>1.4683842745178821</c:v>
                </c:pt>
                <c:pt idx="80">
                  <c:v>-21.625351096993814</c:v>
                </c:pt>
                <c:pt idx="81">
                  <c:v>-34.324572116850248</c:v>
                </c:pt>
                <c:pt idx="82">
                  <c:v>-30.525228286463637</c:v>
                </c:pt>
                <c:pt idx="83">
                  <c:v>-12.053525053074912</c:v>
                </c:pt>
                <c:pt idx="84">
                  <c:v>12.211866273065324</c:v>
                </c:pt>
                <c:pt idx="85">
                  <c:v>30.607460680462435</c:v>
                </c:pt>
                <c:pt idx="86">
                  <c:v>34.29116958441363</c:v>
                </c:pt>
                <c:pt idx="87">
                  <c:v>21.492369012262881</c:v>
                </c:pt>
                <c:pt idx="88">
                  <c:v>-1.6370262932188551</c:v>
                </c:pt>
                <c:pt idx="89">
                  <c:v>-23.979563007476795</c:v>
                </c:pt>
                <c:pt idx="90">
                  <c:v>-34.796001915984483</c:v>
                </c:pt>
                <c:pt idx="91">
                  <c:v>-28.887276933571361</c:v>
                </c:pt>
                <c:pt idx="92">
                  <c:v>-9.0934957816892208</c:v>
                </c:pt>
                <c:pt idx="93">
                  <c:v>15.07119578850401</c:v>
                </c:pt>
                <c:pt idx="94">
                  <c:v>31.991715450570908</c:v>
                </c:pt>
                <c:pt idx="95">
                  <c:v>33.534989032630442</c:v>
                </c:pt>
                <c:pt idx="96">
                  <c:v>18.959221438487468</c:v>
                </c:pt>
                <c:pt idx="97">
                  <c:v>-4.729549614173405</c:v>
                </c:pt>
                <c:pt idx="98">
                  <c:v>-26.144999363476334</c:v>
                </c:pt>
                <c:pt idx="99">
                  <c:v>-34.993505349010668</c:v>
                </c:pt>
                <c:pt idx="100">
                  <c:v>-27.021914775947096</c:v>
                </c:pt>
                <c:pt idx="101">
                  <c:v>-6.0618793129953072</c:v>
                </c:pt>
                <c:pt idx="102">
                  <c:v>17.81187954960529</c:v>
                </c:pt>
                <c:pt idx="103">
                  <c:v>33.124120183997107</c:v>
                </c:pt>
                <c:pt idx="104">
                  <c:v>32.514809251701266</c:v>
                </c:pt>
                <c:pt idx="105">
                  <c:v>16.27682020489728</c:v>
                </c:pt>
                <c:pt idx="106">
                  <c:v>-7.7848402570097495</c:v>
                </c:pt>
                <c:pt idx="107">
                  <c:v>-28.10461308833489</c:v>
                </c:pt>
                <c:pt idx="108">
                  <c:v>-34.915527599434846</c:v>
                </c:pt>
                <c:pt idx="109">
                  <c:v>-24.943826600611683</c:v>
                </c:pt>
                <c:pt idx="110">
                  <c:v>-2.9825415981650218</c:v>
                </c:pt>
                <c:pt idx="111">
                  <c:v>20.412341929803137</c:v>
                </c:pt>
                <c:pt idx="112">
                  <c:v>33.995760192371364</c:v>
                </c:pt>
                <c:pt idx="113">
                  <c:v>31.238661455696132</c:v>
                </c:pt>
                <c:pt idx="114">
                  <c:v>13.466282117501672</c:v>
                </c:pt>
                <c:pt idx="115">
                  <c:v>-10.778845899130117</c:v>
                </c:pt>
                <c:pt idx="116">
                  <c:v>-29.842977413542634</c:v>
                </c:pt>
                <c:pt idx="117">
                  <c:v>-34.562682535529312</c:v>
                </c:pt>
                <c:pt idx="118">
                  <c:v>-22.669371848620919</c:v>
                </c:pt>
                <c:pt idx="119">
                  <c:v>0.12027573319489027</c:v>
                </c:pt>
                <c:pt idx="120">
                  <c:v>22.852111174562999</c:v>
                </c:pt>
                <c:pt idx="121">
                  <c:v>34.5997736189601</c:v>
                </c:pt>
                <c:pt idx="122">
                  <c:v>29.716591928932953</c:v>
                </c:pt>
                <c:pt idx="123">
                  <c:v>10.549732720693568</c:v>
                </c:pt>
                <c:pt idx="124">
                  <c:v>-13.687996675018539</c:v>
                </c:pt>
                <c:pt idx="125">
                  <c:v>-31.346407323685259</c:v>
                </c:pt>
                <c:pt idx="126">
                  <c:v>-33.937747877745601</c:v>
                </c:pt>
                <c:pt idx="127">
                  <c:v>-20.216455827791325</c:v>
                </c:pt>
                <c:pt idx="128">
                  <c:v>3.2221462116777211</c:v>
                </c:pt>
                <c:pt idx="129">
                  <c:v>25.111980562234127</c:v>
                </c:pt>
                <c:pt idx="130">
                  <c:v>34.931405457615597</c:v>
                </c:pt>
                <c:pt idx="131">
                  <c:v>27.960582938093896</c:v>
                </c:pt>
                <c:pt idx="132">
                  <c:v>7.550132117181656</c:v>
                </c:pt>
                <c:pt idx="133">
                  <c:v>-16.489390726512585</c:v>
                </c:pt>
                <c:pt idx="134">
                  <c:v>-32.603067289698892</c:v>
                </c:pt>
                <c:pt idx="135">
                  <c:v>-33.0456433315222</c:v>
                </c:pt>
                <c:pt idx="136">
                  <c:v>-17.604388755819084</c:v>
                </c:pt>
                <c:pt idx="137">
                  <c:v>6.2986508218356558</c:v>
                </c:pt>
                <c:pt idx="138">
                  <c:v>27.174159606118103</c:v>
                </c:pt>
                <c:pt idx="139">
                  <c:v>34.988044985857002</c:v>
                </c:pt>
                <c:pt idx="140">
                  <c:v>25.984458403607395</c:v>
                </c:pt>
                <c:pt idx="141">
                  <c:v>4.4910942179859168</c:v>
                </c:pt>
                <c:pt idx="142">
                  <c:v>-19.16097449428624</c:v>
                </c:pt>
                <c:pt idx="143">
                  <c:v>-33.603064442317844</c:v>
                </c:pt>
                <c:pt idx="144">
                  <c:v>-31.893391857632697</c:v>
                </c:pt>
                <c:pt idx="145">
                  <c:v>-14.853733743454185</c:v>
                </c:pt>
                <c:pt idx="146">
                  <c:v>9.3255702372584395</c:v>
                </c:pt>
                <c:pt idx="147">
                  <c:v>29.022414107437761</c:v>
                </c:pt>
                <c:pt idx="148">
                  <c:v>34.769246317395748</c:v>
                </c:pt>
                <c:pt idx="149">
                  <c:v>23.803775072884132</c:v>
                </c:pt>
                <c:pt idx="150">
                  <c:v>1.3967008454242407</c:v>
                </c:pt>
                <c:pt idx="151">
                  <c:v>-21.681716331225935</c:v>
                </c:pt>
                <c:pt idx="152">
                  <c:v>-34.338526452221146</c:v>
                </c:pt>
              </c:numCache>
            </c:numRef>
          </c:yVal>
          <c:smooth val="1"/>
        </c:ser>
        <c:ser>
          <c:idx val="7"/>
          <c:order val="7"/>
          <c:marker>
            <c:symbol val="none"/>
          </c:marker>
          <c:xVal>
            <c:strRef>
              <c:f>Plan1!$A$1:$A$153</c:f>
              <c:strCache>
                <c:ptCount val="153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</c:strCache>
            </c:strRef>
          </c:xVal>
          <c:yVal>
            <c:numRef>
              <c:f>Plan1!$E$1:$E$153</c:f>
              <c:numCache>
                <c:formatCode>General</c:formatCode>
                <c:ptCount val="153"/>
                <c:pt idx="1">
                  <c:v>98.073876783819713</c:v>
                </c:pt>
                <c:pt idx="2">
                  <c:v>69.750638406786962</c:v>
                </c:pt>
                <c:pt idx="3">
                  <c:v>55.008244875788144</c:v>
                </c:pt>
                <c:pt idx="4">
                  <c:v>117.22641509571599</c:v>
                </c:pt>
                <c:pt idx="5">
                  <c:v>129.57915026037375</c:v>
                </c:pt>
                <c:pt idx="6">
                  <c:v>116.94126493747875</c:v>
                </c:pt>
                <c:pt idx="7">
                  <c:v>150.78102865586695</c:v>
                </c:pt>
                <c:pt idx="8">
                  <c:v>119.97134286048296</c:v>
                </c:pt>
                <c:pt idx="9">
                  <c:v>48.363580748127795</c:v>
                </c:pt>
                <c:pt idx="10">
                  <c:v>62.454416587703598</c:v>
                </c:pt>
                <c:pt idx="11">
                  <c:v>79.433756975518662</c:v>
                </c:pt>
                <c:pt idx="12">
                  <c:v>68.024019042372316</c:v>
                </c:pt>
                <c:pt idx="13">
                  <c:v>125.47895628877939</c:v>
                </c:pt>
                <c:pt idx="14">
                  <c:v>161.45334012040084</c:v>
                </c:pt>
                <c:pt idx="15">
                  <c:v>112.37317525478986</c:v>
                </c:pt>
                <c:pt idx="16">
                  <c:v>105.28116244446522</c:v>
                </c:pt>
                <c:pt idx="17">
                  <c:v>112.86795481011404</c:v>
                </c:pt>
                <c:pt idx="18">
                  <c:v>61.234571474375279</c:v>
                </c:pt>
                <c:pt idx="19">
                  <c:v>63.534556444819039</c:v>
                </c:pt>
                <c:pt idx="20">
                  <c:v>106.83871804960462</c:v>
                </c:pt>
                <c:pt idx="21">
                  <c:v>83.446662113545713</c:v>
                </c:pt>
                <c:pt idx="22">
                  <c:v>88.227698555306773</c:v>
                </c:pt>
                <c:pt idx="23">
                  <c:v>144.00576835919281</c:v>
                </c:pt>
                <c:pt idx="24">
                  <c:v>128.41749510652801</c:v>
                </c:pt>
                <c:pt idx="25">
                  <c:v>105.22980523409971</c:v>
                </c:pt>
                <c:pt idx="26">
                  <c:v>127.34153706875055</c:v>
                </c:pt>
                <c:pt idx="27">
                  <c:v>83.706863160738322</c:v>
                </c:pt>
                <c:pt idx="28">
                  <c:v>33.936434045897798</c:v>
                </c:pt>
                <c:pt idx="29">
                  <c:v>76.162181143804133</c:v>
                </c:pt>
                <c:pt idx="30">
                  <c:v>99.301825084583953</c:v>
                </c:pt>
                <c:pt idx="31">
                  <c:v>98.025383653240638</c:v>
                </c:pt>
                <c:pt idx="32">
                  <c:v>154.09533644142391</c:v>
                </c:pt>
                <c:pt idx="33">
                  <c:v>157.58361103648559</c:v>
                </c:pt>
                <c:pt idx="34">
                  <c:v>89.119458709362405</c:v>
                </c:pt>
                <c:pt idx="35">
                  <c:v>82.901677008003091</c:v>
                </c:pt>
                <c:pt idx="36">
                  <c:v>84.791807247752573</c:v>
                </c:pt>
                <c:pt idx="37">
                  <c:v>46.797307738230636</c:v>
                </c:pt>
                <c:pt idx="38">
                  <c:v>81.210115583859007</c:v>
                </c:pt>
                <c:pt idx="39">
                  <c:v>131.1835028367548</c:v>
                </c:pt>
                <c:pt idx="40">
                  <c:v>104.63380129375631</c:v>
                </c:pt>
                <c:pt idx="41">
                  <c:v>112.21546837103925</c:v>
                </c:pt>
                <c:pt idx="42">
                  <c:v>145.46623595117441</c:v>
                </c:pt>
                <c:pt idx="43">
                  <c:v>102.86925455206702</c:v>
                </c:pt>
                <c:pt idx="44">
                  <c:v>81.334218658188902</c:v>
                </c:pt>
                <c:pt idx="45">
                  <c:v>105.2433539639502</c:v>
                </c:pt>
                <c:pt idx="46">
                  <c:v>66.041666945249005</c:v>
                </c:pt>
                <c:pt idx="47">
                  <c:v>47.541343531277882</c:v>
                </c:pt>
                <c:pt idx="48">
                  <c:v>108.64577725831457</c:v>
                </c:pt>
                <c:pt idx="49">
                  <c:v>122.76314590059127</c:v>
                </c:pt>
                <c:pt idx="50">
                  <c:v>117.11897347635868</c:v>
                </c:pt>
                <c:pt idx="51">
                  <c:v>157.32398019047457</c:v>
                </c:pt>
                <c:pt idx="52">
                  <c:v>128.08583128482752</c:v>
                </c:pt>
                <c:pt idx="53">
                  <c:v>56.06850865320888</c:v>
                </c:pt>
                <c:pt idx="54">
                  <c:v>66.249799509765566</c:v>
                </c:pt>
                <c:pt idx="55">
                  <c:v>75.567118980958796</c:v>
                </c:pt>
                <c:pt idx="56">
                  <c:v>59.776474298469367</c:v>
                </c:pt>
                <c:pt idx="57">
                  <c:v>117.42151129180259</c:v>
                </c:pt>
                <c:pt idx="58">
                  <c:v>155.3615876583726</c:v>
                </c:pt>
                <c:pt idx="59">
                  <c:v>112.2680598821869</c:v>
                </c:pt>
                <c:pt idx="60">
                  <c:v>112.52102779722914</c:v>
                </c:pt>
                <c:pt idx="61">
                  <c:v>121.96728003606604</c:v>
                </c:pt>
                <c:pt idx="62">
                  <c:v>68.250920908396523</c:v>
                </c:pt>
                <c:pt idx="63">
                  <c:v>66.641785675327228</c:v>
                </c:pt>
                <c:pt idx="64">
                  <c:v>102.64677502997378</c:v>
                </c:pt>
                <c:pt idx="65">
                  <c:v>73.910255178440963</c:v>
                </c:pt>
                <c:pt idx="66">
                  <c:v>79.955728438577552</c:v>
                </c:pt>
                <c:pt idx="67">
                  <c:v>139.52610076392367</c:v>
                </c:pt>
                <c:pt idx="68">
                  <c:v>129.17645368503318</c:v>
                </c:pt>
                <c:pt idx="69">
                  <c:v>112.84399914002481</c:v>
                </c:pt>
                <c:pt idx="70">
                  <c:v>137.0364289980254</c:v>
                </c:pt>
                <c:pt idx="71">
                  <c:v>89.637545577377196</c:v>
                </c:pt>
                <c:pt idx="72">
                  <c:v>35.383740591745848</c:v>
                </c:pt>
                <c:pt idx="73">
                  <c:v>72.005674948430922</c:v>
                </c:pt>
                <c:pt idx="74">
                  <c:v>89.908388299756538</c:v>
                </c:pt>
                <c:pt idx="75">
                  <c:v>89.686814099576893</c:v>
                </c:pt>
                <c:pt idx="76">
                  <c:v>150.81899548648437</c:v>
                </c:pt>
                <c:pt idx="77">
                  <c:v>159.00843165959176</c:v>
                </c:pt>
                <c:pt idx="78">
                  <c:v>96.152809422221836</c:v>
                </c:pt>
                <c:pt idx="79">
                  <c:v>92.912036772070877</c:v>
                </c:pt>
                <c:pt idx="80">
                  <c:v>90.921131118432427</c:v>
                </c:pt>
                <c:pt idx="81">
                  <c:v>47.098021923322655</c:v>
                </c:pt>
                <c:pt idx="82">
                  <c:v>76.631771127835435</c:v>
                </c:pt>
                <c:pt idx="83">
                  <c:v>121.84206992824647</c:v>
                </c:pt>
                <c:pt idx="84">
                  <c:v>95.591923986637937</c:v>
                </c:pt>
                <c:pt idx="85">
                  <c:v>109.52895759502383</c:v>
                </c:pt>
                <c:pt idx="86">
                  <c:v>148.60902882880978</c:v>
                </c:pt>
                <c:pt idx="87">
                  <c:v>110.22455565513538</c:v>
                </c:pt>
                <c:pt idx="88">
                  <c:v>91.192455015933277</c:v>
                </c:pt>
                <c:pt idx="89">
                  <c:v>111.275279358457</c:v>
                </c:pt>
                <c:pt idx="90">
                  <c:v>64.734394074250673</c:v>
                </c:pt>
                <c:pt idx="91">
                  <c:v>41.681239228107671</c:v>
                </c:pt>
                <c:pt idx="92">
                  <c:v>100.03988191728912</c:v>
                </c:pt>
                <c:pt idx="93">
                  <c:v>114.36053171458386</c:v>
                </c:pt>
                <c:pt idx="94">
                  <c:v>114.92431974057219</c:v>
                </c:pt>
                <c:pt idx="95">
                  <c:v>161.77854023337716</c:v>
                </c:pt>
                <c:pt idx="96">
                  <c:v>135.44727134122687</c:v>
                </c:pt>
                <c:pt idx="97">
                  <c:v>64.751850009897225</c:v>
                </c:pt>
                <c:pt idx="98">
                  <c:v>72.210405556030622</c:v>
                </c:pt>
                <c:pt idx="99">
                  <c:v>74.038105953833949</c:v>
                </c:pt>
                <c:pt idx="100">
                  <c:v>52.964654506122955</c:v>
                </c:pt>
                <c:pt idx="101">
                  <c:v>109.13842776089837</c:v>
                </c:pt>
                <c:pt idx="102">
                  <c:v>147.50069950967489</c:v>
                </c:pt>
                <c:pt idx="103">
                  <c:v>109.76525769230523</c:v>
                </c:pt>
                <c:pt idx="104">
                  <c:v>117.82628371665739</c:v>
                </c:pt>
                <c:pt idx="105">
                  <c:v>130.51047264461454</c:v>
                </c:pt>
                <c:pt idx="106">
                  <c:v>76.426929680836807</c:v>
                </c:pt>
                <c:pt idx="107">
                  <c:v>72.02070049568735</c:v>
                </c:pt>
                <c:pt idx="108">
                  <c:v>100.7153220152486</c:v>
                </c:pt>
                <c:pt idx="109">
                  <c:v>65.61173785683188</c:v>
                </c:pt>
                <c:pt idx="110">
                  <c:v>71.2756364321409</c:v>
                </c:pt>
                <c:pt idx="111">
                  <c:v>133.13731312669537</c:v>
                </c:pt>
                <c:pt idx="112">
                  <c:v>127.51145774195514</c:v>
                </c:pt>
                <c:pt idx="113">
                  <c:v>118.67564485010392</c:v>
                </c:pt>
                <c:pt idx="114">
                  <c:v>146.38506967322405</c:v>
                </c:pt>
                <c:pt idx="115">
                  <c:v>96.887257257094689</c:v>
                </c:pt>
                <c:pt idx="116">
                  <c:v>39.194304459585943</c:v>
                </c:pt>
                <c:pt idx="117">
                  <c:v>70.048583974532662</c:v>
                </c:pt>
                <c:pt idx="118">
                  <c:v>81.538620795163155</c:v>
                </c:pt>
                <c:pt idx="119">
                  <c:v>80.735431191886306</c:v>
                </c:pt>
                <c:pt idx="120">
                  <c:v>145.51498901499349</c:v>
                </c:pt>
                <c:pt idx="121">
                  <c:v>157.99617838538381</c:v>
                </c:pt>
                <c:pt idx="122">
                  <c:v>101.5615056064174</c:v>
                </c:pt>
                <c:pt idx="123">
                  <c:v>102.82025972947734</c:v>
                </c:pt>
                <c:pt idx="124">
                  <c:v>98.527436387410802</c:v>
                </c:pt>
                <c:pt idx="125">
                  <c:v>49.80640726232317</c:v>
                </c:pt>
                <c:pt idx="126">
                  <c:v>74.173518172789528</c:v>
                </c:pt>
                <c:pt idx="127">
                  <c:v>113.30394092047167</c:v>
                </c:pt>
                <c:pt idx="128">
                  <c:v>85.722813482174587</c:v>
                </c:pt>
                <c:pt idx="129">
                  <c:v>104.73480004490942</c:v>
                </c:pt>
                <c:pt idx="130">
                  <c:v>149.34385267952894</c:v>
                </c:pt>
                <c:pt idx="131">
                  <c:v>116.10120339976559</c:v>
                </c:pt>
                <c:pt idx="132">
                  <c:v>101.18215219713279</c:v>
                </c:pt>
                <c:pt idx="133">
                  <c:v>118.93798480095425</c:v>
                </c:pt>
                <c:pt idx="134">
                  <c:v>65.845400324806619</c:v>
                </c:pt>
                <c:pt idx="135">
                  <c:v>37.855170133879319</c:v>
                </c:pt>
                <c:pt idx="136">
                  <c:v>92.042596695221064</c:v>
                </c:pt>
                <c:pt idx="137">
                  <c:v>104.90860042720658</c:v>
                </c:pt>
                <c:pt idx="138">
                  <c:v>110.53721950409768</c:v>
                </c:pt>
                <c:pt idx="139">
                  <c:v>163.88146605508729</c:v>
                </c:pt>
                <c:pt idx="140">
                  <c:v>141.47780340927798</c:v>
                </c:pt>
                <c:pt idx="141">
                  <c:v>73.796511365415483</c:v>
                </c:pt>
                <c:pt idx="142">
                  <c:v>79.976437964688543</c:v>
                </c:pt>
                <c:pt idx="143">
                  <c:v>74.919551677840374</c:v>
                </c:pt>
                <c:pt idx="144">
                  <c:v>48.057102036188887</c:v>
                </c:pt>
                <c:pt idx="145">
                  <c:v>101.26798900351777</c:v>
                </c:pt>
                <c:pt idx="146">
                  <c:v>138.37449645699724</c:v>
                </c:pt>
                <c:pt idx="147">
                  <c:v>104.99056810300581</c:v>
                </c:pt>
                <c:pt idx="148">
                  <c:v>120.8827641979089</c:v>
                </c:pt>
                <c:pt idx="149">
                  <c:v>137.89697423465159</c:v>
                </c:pt>
                <c:pt idx="150">
                  <c:v>85.163634552500284</c:v>
                </c:pt>
                <c:pt idx="151">
                  <c:v>79.359864850079489</c:v>
                </c:pt>
                <c:pt idx="152">
                  <c:v>101.17251841137215</c:v>
                </c:pt>
              </c:numCache>
            </c:numRef>
          </c:yVal>
          <c:smooth val="1"/>
        </c:ser>
        <c:ser>
          <c:idx val="0"/>
          <c:order val="0"/>
          <c:spPr>
            <a:ln>
              <a:solidFill>
                <a:srgbClr val="FF3300"/>
              </a:solidFill>
            </a:ln>
          </c:spPr>
          <c:marker>
            <c:symbol val="none"/>
          </c:marke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Plan1!$B$1:$B$198</c:f>
              <c:numCache>
                <c:formatCode>General</c:formatCode>
                <c:ptCount val="198"/>
                <c:pt idx="0">
                  <c:v>0</c:v>
                </c:pt>
                <c:pt idx="1">
                  <c:v>11.476511140854035</c:v>
                </c:pt>
                <c:pt idx="2">
                  <c:v>3.2508694596944281</c:v>
                </c:pt>
                <c:pt idx="3">
                  <c:v>-7.96360661055561</c:v>
                </c:pt>
                <c:pt idx="4">
                  <c:v>-11.856379489114342</c:v>
                </c:pt>
                <c:pt idx="5">
                  <c:v>-4.8484517438767805</c:v>
                </c:pt>
                <c:pt idx="6">
                  <c:v>6.6171201749002861</c:v>
                </c:pt>
                <c:pt idx="7">
                  <c:v>11.998942321287206</c:v>
                </c:pt>
                <c:pt idx="8">
                  <c:v>6.3489922334402866</c:v>
                </c:pt>
                <c:pt idx="9">
                  <c:v>-5.1381920339538123</c:v>
                </c:pt>
                <c:pt idx="10">
                  <c:v>-11.901346241317389</c:v>
                </c:pt>
                <c:pt idx="11">
                  <c:v>-7.7224576002839926</c:v>
                </c:pt>
                <c:pt idx="12">
                  <c:v>3.5564229445126236</c:v>
                </c:pt>
                <c:pt idx="13">
                  <c:v>11.565544635409058</c:v>
                </c:pt>
                <c:pt idx="14">
                  <c:v>8.9413579257521825</c:v>
                </c:pt>
                <c:pt idx="15">
                  <c:v>-1.9034720256565083</c:v>
                </c:pt>
                <c:pt idx="16">
                  <c:v>-10.998258574987606</c:v>
                </c:pt>
                <c:pt idx="17">
                  <c:v>-9.9812969115431791</c:v>
                </c:pt>
                <c:pt idx="18">
                  <c:v>0.21242310126496294</c:v>
                </c:pt>
                <c:pt idx="19">
                  <c:v>10.210842294409423</c:v>
                </c:pt>
                <c:pt idx="20">
                  <c:v>10.821460171785713</c:v>
                </c:pt>
                <c:pt idx="21">
                  <c:v>1.4828774729426879</c:v>
                </c:pt>
                <c:pt idx="22">
                  <c:v>-9.2190559358840023</c:v>
                </c:pt>
                <c:pt idx="23">
                  <c:v>-11.445031833113664</c:v>
                </c:pt>
                <c:pt idx="24">
                  <c:v>-3.1484982444471452</c:v>
                </c:pt>
                <c:pt idx="25">
                  <c:v>8.0427501101204975</c:v>
                </c:pt>
                <c:pt idx="26">
                  <c:v>11.839531104485824</c:v>
                </c:pt>
                <c:pt idx="27">
                  <c:v>4.7511018021820099</c:v>
                </c:pt>
                <c:pt idx="28">
                  <c:v>-6.7054685862193963</c:v>
                </c:pt>
                <c:pt idx="29">
                  <c:v>-11.997062080303438</c:v>
                </c:pt>
                <c:pt idx="30">
                  <c:v>-6.2586120250429422</c:v>
                </c:pt>
                <c:pt idx="31">
                  <c:v>5.2339770629738993</c:v>
                </c:pt>
                <c:pt idx="32">
                  <c:v>11.914471777014445</c:v>
                </c:pt>
                <c:pt idx="33">
                  <c:v>7.6408560856696539</c:v>
                </c:pt>
                <c:pt idx="34">
                  <c:v>-3.6577274532266002</c:v>
                </c:pt>
                <c:pt idx="35">
                  <c:v>-11.593413240100716</c:v>
                </c:pt>
                <c:pt idx="36">
                  <c:v>-8.8701683597906733</c:v>
                </c:pt>
                <c:pt idx="37">
                  <c:v>2.0082684036336822</c:v>
                </c:pt>
                <c:pt idx="38">
                  <c:v>11.040312458361488</c:v>
                </c:pt>
                <c:pt idx="39">
                  <c:v>9.9219441538812436</c:v>
                </c:pt>
                <c:pt idx="40">
                  <c:v>-0.31861384828760164</c:v>
                </c:pt>
                <c:pt idx="41">
                  <c:v>-10.266239747703867</c:v>
                </c:pt>
                <c:pt idx="42">
                  <c:v>-10.775132168271496</c:v>
                </c:pt>
                <c:pt idx="43">
                  <c:v>-1.3774177653982469</c:v>
                </c:pt>
                <c:pt idx="44">
                  <c:v>9.2866881786946696</c:v>
                </c:pt>
                <c:pt idx="45">
                  <c:v>11.412655839052498</c:v>
                </c:pt>
                <c:pt idx="46">
                  <c:v>3.0458803531444349</c:v>
                </c:pt>
                <c:pt idx="47">
                  <c:v>-8.1212634826476897</c:v>
                </c:pt>
                <c:pt idx="48">
                  <c:v>-11.821755125618969</c:v>
                </c:pt>
                <c:pt idx="49">
                  <c:v>-4.6533796249131676</c:v>
                </c:pt>
                <c:pt idx="50">
                  <c:v>6.7932916427781658</c:v>
                </c:pt>
                <c:pt idx="51">
                  <c:v>11.994241902968774</c:v>
                </c:pt>
                <c:pt idx="52">
                  <c:v>6.1677414718504222</c:v>
                </c:pt>
                <c:pt idx="53">
                  <c:v>-5.3293520244901016</c:v>
                </c:pt>
                <c:pt idx="54">
                  <c:v>-11.926663847080503</c:v>
                </c:pt>
                <c:pt idx="55">
                  <c:v>-7.5586559312934458</c:v>
                </c:pt>
                <c:pt idx="56">
                  <c:v>3.7587453891970215</c:v>
                </c:pt>
                <c:pt idx="57">
                  <c:v>11.620373533202223</c:v>
                </c:pt>
                <c:pt idx="58">
                  <c:v>8.7982838408795025</c:v>
                </c:pt>
                <c:pt idx="59">
                  <c:v>-2.112907439383044</c:v>
                </c:pt>
                <c:pt idx="60">
                  <c:v>-11.081501364048719</c:v>
                </c:pt>
                <c:pt idx="61">
                  <c:v>-9.8618140395698735</c:v>
                </c:pt>
                <c:pt idx="62">
                  <c:v>0.42477963280392816</c:v>
                </c:pt>
                <c:pt idx="63">
                  <c:v>10.320832869749443</c:v>
                </c:pt>
                <c:pt idx="64">
                  <c:v>10.727959963206693</c:v>
                </c:pt>
                <c:pt idx="65">
                  <c:v>1.2718501410138823</c:v>
                </c:pt>
                <c:pt idx="66">
                  <c:v>-9.3535928353896605</c:v>
                </c:pt>
                <c:pt idx="67">
                  <c:v>-11.379385695239369</c:v>
                </c:pt>
                <c:pt idx="68">
                  <c:v>-2.9430238256118519</c:v>
                </c:pt>
                <c:pt idx="69">
                  <c:v>8.199140576833452</c:v>
                </c:pt>
                <c:pt idx="70">
                  <c:v>11.803052945212139</c:v>
                </c:pt>
                <c:pt idx="71">
                  <c:v>4.5552928683302607</c:v>
                </c:pt>
                <c:pt idx="72">
                  <c:v>-6.8805824638850748</c:v>
                </c:pt>
                <c:pt idx="73">
                  <c:v>-11.990482010236247</c:v>
                </c:pt>
                <c:pt idx="74">
                  <c:v>-6.0763876933171073</c:v>
                </c:pt>
                <c:pt idx="75">
                  <c:v>5.4243094461402066</c:v>
                </c:pt>
                <c:pt idx="76">
                  <c:v>11.937921496300874</c:v>
                </c:pt>
                <c:pt idx="77">
                  <c:v>7.4758635773081865</c:v>
                </c:pt>
                <c:pt idx="78">
                  <c:v>-3.8594688379503705</c:v>
                </c:pt>
                <c:pt idx="79">
                  <c:v>-11.646423402449814</c:v>
                </c:pt>
                <c:pt idx="80">
                  <c:v>-8.7257100009702313</c:v>
                </c:pt>
                <c:pt idx="81">
                  <c:v>2.2173809347280091</c:v>
                </c:pt>
                <c:pt idx="82">
                  <c:v>11.121822065013417</c:v>
                </c:pt>
                <c:pt idx="83">
                  <c:v>9.8009112796358036</c:v>
                </c:pt>
                <c:pt idx="84">
                  <c:v>-0.53091213702085149</c:v>
                </c:pt>
                <c:pt idx="85">
                  <c:v>-10.374617383327301</c:v>
                </c:pt>
                <c:pt idx="86">
                  <c:v>-10.679947252402002</c:v>
                </c:pt>
                <c:pt idx="87">
                  <c:v>-1.1661828707185087</c:v>
                </c:pt>
                <c:pt idx="88">
                  <c:v>9.4197646641757249</c:v>
                </c:pt>
                <c:pt idx="89">
                  <c:v>11.345224008297246</c:v>
                </c:pt>
                <c:pt idx="90">
                  <c:v>2.839936720371433</c:v>
                </c:pt>
                <c:pt idx="91">
                  <c:v>-8.2763752912246691</c:v>
                </c:pt>
                <c:pt idx="92">
                  <c:v>-11.783426028529005</c:v>
                </c:pt>
                <c:pt idx="93">
                  <c:v>-4.4568492172570826</c:v>
                </c:pt>
                <c:pt idx="94">
                  <c:v>6.9673342105477696</c:v>
                </c:pt>
                <c:pt idx="95">
                  <c:v>11.985782696682957</c:v>
                </c:pt>
                <c:pt idx="96">
                  <c:v>5.9845578467567275</c:v>
                </c:pt>
                <c:pt idx="97">
                  <c:v>-5.5188418882750945</c:v>
                </c:pt>
                <c:pt idx="98">
                  <c:v>-11.94824384267015</c:v>
                </c:pt>
                <c:pt idx="99">
                  <c:v>-7.3924855102638771</c:v>
                </c:pt>
                <c:pt idx="100">
                  <c:v>3.9598899080853838</c:v>
                </c:pt>
                <c:pt idx="101">
                  <c:v>11.671560806908898</c:v>
                </c:pt>
                <c:pt idx="102">
                  <c:v>8.652452526020781</c:v>
                </c:pt>
                <c:pt idx="103">
                  <c:v>-2.3216807044616217</c:v>
                </c:pt>
                <c:pt idx="104">
                  <c:v>-11.161271402241139</c:v>
                </c:pt>
                <c:pt idx="105">
                  <c:v>-9.7392406456404039</c:v>
                </c:pt>
                <c:pt idx="106">
                  <c:v>0.63700304575269884</c:v>
                </c:pt>
                <c:pt idx="107">
                  <c:v>10.427589074570829</c:v>
                </c:pt>
                <c:pt idx="108">
                  <c:v>10.631097797519381</c:v>
                </c:pt>
                <c:pt idx="109">
                  <c:v>1.0604242332480172</c:v>
                </c:pt>
                <c:pt idx="110">
                  <c:v>-9.485198480674665</c:v>
                </c:pt>
                <c:pt idx="111">
                  <c:v>-11.310173454699012</c:v>
                </c:pt>
                <c:pt idx="112">
                  <c:v>-2.7366271140103344</c:v>
                </c:pt>
                <c:pt idx="113">
                  <c:v>8.3529615746969004</c:v>
                </c:pt>
                <c:pt idx="114">
                  <c:v>11.762875913283739</c:v>
                </c:pt>
                <c:pt idx="115">
                  <c:v>4.3580563844791085</c:v>
                </c:pt>
                <c:pt idx="116">
                  <c:v>-7.0535400860088782</c:v>
                </c:pt>
                <c:pt idx="117">
                  <c:v>-11.980144330487018</c:v>
                </c:pt>
                <c:pt idx="118">
                  <c:v>-5.8922591267816324</c:v>
                </c:pt>
                <c:pt idx="119">
                  <c:v>5.6129419445415989</c:v>
                </c:pt>
                <c:pt idx="120">
                  <c:v>11.957630077461289</c:v>
                </c:pt>
                <c:pt idx="121">
                  <c:v>7.3085282625995083</c:v>
                </c:pt>
                <c:pt idx="122">
                  <c:v>-4.0600007318913178</c:v>
                </c:pt>
                <c:pt idx="123">
                  <c:v>-11.695783777133936</c:v>
                </c:pt>
                <c:pt idx="124">
                  <c:v>-8.5785171555499762</c:v>
                </c:pt>
                <c:pt idx="125">
                  <c:v>2.4257985769878432</c:v>
                </c:pt>
                <c:pt idx="126">
                  <c:v>11.199846284986346</c:v>
                </c:pt>
                <c:pt idx="127">
                  <c:v>9.6768069693058347</c:v>
                </c:pt>
                <c:pt idx="128">
                  <c:v>-0.74304404707268779</c:v>
                </c:pt>
                <c:pt idx="129">
                  <c:v>-10.479743793295771</c:v>
                </c:pt>
                <c:pt idx="130">
                  <c:v>-10.58141542577737</c:v>
                </c:pt>
                <c:pt idx="131">
                  <c:v>-0.95458251449666509</c:v>
                </c:pt>
                <c:pt idx="132">
                  <c:v>9.5498891583294654</c:v>
                </c:pt>
                <c:pt idx="133">
                  <c:v>11.274236780557777</c:v>
                </c:pt>
                <c:pt idx="134">
                  <c:v>2.6331031005480572</c:v>
                </c:pt>
                <c:pt idx="135">
                  <c:v>-8.4288934269284503</c:v>
                </c:pt>
                <c:pt idx="136">
                  <c:v>-11.741404209520555</c:v>
                </c:pt>
                <c:pt idx="137">
                  <c:v>-4.2589221101392249</c:v>
                </c:pt>
                <c:pt idx="138">
                  <c:v>7.1391933362785025</c:v>
                </c:pt>
                <c:pt idx="139">
                  <c:v>11.973567353398691</c:v>
                </c:pt>
                <c:pt idx="140">
                  <c:v>5.7994987647390799</c:v>
                </c:pt>
                <c:pt idx="141">
                  <c:v>-5.706602242462786</c:v>
                </c:pt>
                <c:pt idx="142">
                  <c:v>-11.96607946528896</c:v>
                </c:pt>
                <c:pt idx="143">
                  <c:v>-7.2239984121312553</c:v>
                </c:pt>
                <c:pt idx="144">
                  <c:v>4.1597934659643654</c:v>
                </c:pt>
                <c:pt idx="145">
                  <c:v>11.719090415322789</c:v>
                </c:pt>
                <c:pt idx="146">
                  <c:v>8.5039096821878708</c:v>
                </c:pt>
                <c:pt idx="147">
                  <c:v>-2.5297263949617759</c:v>
                </c:pt>
                <c:pt idx="148">
                  <c:v>-11.237543691014556</c:v>
                </c:pt>
                <c:pt idx="149">
                  <c:v>-9.6136151421364868</c:v>
                </c:pt>
                <c:pt idx="150">
                  <c:v>0.84902683296414216</c:v>
                </c:pt>
                <c:pt idx="151">
                  <c:v>10.531077453325388</c:v>
                </c:pt>
                <c:pt idx="152">
                  <c:v>10.530904029651225</c:v>
                </c:pt>
                <c:pt idx="153">
                  <c:v>0.84866600686789495</c:v>
                </c:pt>
                <c:pt idx="154">
                  <c:v>-9.6138316288059666</c:v>
                </c:pt>
                <c:pt idx="155">
                  <c:v>-11.237416801411728</c:v>
                </c:pt>
                <c:pt idx="156">
                  <c:v>-2.5293727908022987</c:v>
                </c:pt>
                <c:pt idx="157">
                  <c:v>8.504164898870501</c:v>
                </c:pt>
                <c:pt idx="158">
                  <c:v>11.719012599487552</c:v>
                </c:pt>
                <c:pt idx="159">
                  <c:v>4.1594541611313112</c:v>
                </c:pt>
                <c:pt idx="160">
                  <c:v>-7.2242872506633988</c:v>
                </c:pt>
                <c:pt idx="161">
                  <c:v>-11.966052280705791</c:v>
                </c:pt>
                <c:pt idx="162">
                  <c:v>-5.7062840281447</c:v>
                </c:pt>
                <c:pt idx="163">
                  <c:v>5.7998154440155512</c:v>
                </c:pt>
                <c:pt idx="164">
                  <c:v>11.973591344167206</c:v>
                </c:pt>
                <c:pt idx="165">
                  <c:v>7.138902581537125</c:v>
                </c:pt>
                <c:pt idx="166">
                  <c:v>-4.2592602918221569</c:v>
                </c:pt>
                <c:pt idx="167">
                  <c:v>-11.741478895465358</c:v>
                </c:pt>
                <c:pt idx="168">
                  <c:v>-8.4286359512219047</c:v>
                </c:pt>
                <c:pt idx="169">
                  <c:v>2.6334560159287626</c:v>
                </c:pt>
                <c:pt idx="170">
                  <c:v>11.274360666839172</c:v>
                </c:pt>
                <c:pt idx="171">
                  <c:v>9.549670115035763</c:v>
                </c:pt>
                <c:pt idx="172">
                  <c:v>-0.95494309997140225</c:v>
                </c:pt>
                <c:pt idx="173">
                  <c:v>-10.581586032810604</c:v>
                </c:pt>
                <c:pt idx="174">
                  <c:v>-10.479567566567939</c:v>
                </c:pt>
                <c:pt idx="175">
                  <c:v>-0.74268300862464887</c:v>
                </c:pt>
                <c:pt idx="176">
                  <c:v>9.6770208823899644</c:v>
                </c:pt>
                <c:pt idx="177">
                  <c:v>11.199716402003522</c:v>
                </c:pt>
                <c:pt idx="178">
                  <c:v>2.4254443117534947</c:v>
                </c:pt>
                <c:pt idx="179">
                  <c:v>-8.5787700932131692</c:v>
                </c:pt>
                <c:pt idx="180">
                  <c:v>-11.695702837504923</c:v>
                </c:pt>
                <c:pt idx="181">
                  <c:v>-4.0596603304917345</c:v>
                </c:pt>
                <c:pt idx="182">
                  <c:v>7.3088151622927242</c:v>
                </c:pt>
                <c:pt idx="183">
                  <c:v>11.957599701193297</c:v>
                </c:pt>
                <c:pt idx="184">
                  <c:v>5.6126222201131073</c:v>
                </c:pt>
                <c:pt idx="185">
                  <c:v>-5.8925742462055535</c:v>
                </c:pt>
                <c:pt idx="186">
                  <c:v>-11.98016512556126</c:v>
                </c:pt>
                <c:pt idx="187">
                  <c:v>-7.0532474378380874</c:v>
                </c:pt>
                <c:pt idx="188">
                  <c:v>4.3583934165163294</c:v>
                </c:pt>
                <c:pt idx="189">
                  <c:v>11.76294746348667</c:v>
                </c:pt>
                <c:pt idx="190">
                  <c:v>8.3527018601389393</c:v>
                </c:pt>
                <c:pt idx="191">
                  <c:v>-2.7369793129623345</c:v>
                </c:pt>
                <c:pt idx="192">
                  <c:v>-11.31029432795283</c:v>
                </c:pt>
                <c:pt idx="193">
                  <c:v>-9.484976897918175</c:v>
                </c:pt>
                <c:pt idx="194">
                  <c:v>1.0607845498503781</c:v>
                </c:pt>
                <c:pt idx="195">
                  <c:v>10.63126557454509</c:v>
                </c:pt>
                <c:pt idx="196">
                  <c:v>10.427410058596193</c:v>
                </c:pt>
                <c:pt idx="197">
                  <c:v>0.6366418232392238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Plan1!$C$1:$C$198</c:f>
              <c:numCache>
                <c:formatCode>General</c:formatCode>
                <c:ptCount val="198"/>
                <c:pt idx="0">
                  <c:v>0</c:v>
                </c:pt>
                <c:pt idx="1">
                  <c:v>20.160014519387154</c:v>
                </c:pt>
                <c:pt idx="2">
                  <c:v>-1.5480084314014328</c:v>
                </c:pt>
                <c:pt idx="3">
                  <c:v>-22.044615470369529</c:v>
                </c:pt>
                <c:pt idx="4">
                  <c:v>19.895602413186378</c:v>
                </c:pt>
                <c:pt idx="5">
                  <c:v>5.4856314594751181</c:v>
                </c:pt>
                <c:pt idx="6">
                  <c:v>-24.461258769834494</c:v>
                </c:pt>
                <c:pt idx="7">
                  <c:v>14.873319450580215</c:v>
                </c:pt>
                <c:pt idx="8">
                  <c:v>12.082289093206416</c:v>
                </c:pt>
                <c:pt idx="9">
                  <c:v>-24.929332219351984</c:v>
                </c:pt>
                <c:pt idx="10">
                  <c:v>8.6662363874257586</c:v>
                </c:pt>
                <c:pt idx="11">
                  <c:v>17.716478504558072</c:v>
                </c:pt>
                <c:pt idx="12">
                  <c:v>-23.411549356280329</c:v>
                </c:pt>
                <c:pt idx="13">
                  <c:v>1.7688059020086293</c:v>
                </c:pt>
                <c:pt idx="14">
                  <c:v>21.93938339510672</c:v>
                </c:pt>
                <c:pt idx="15">
                  <c:v>-20.028815893345762</c:v>
                </c:pt>
                <c:pt idx="16">
                  <c:v>-5.2695266475047875</c:v>
                </c:pt>
                <c:pt idx="17">
                  <c:v>24.414609582265726</c:v>
                </c:pt>
                <c:pt idx="18">
                  <c:v>-15.050598438882083</c:v>
                </c:pt>
                <c:pt idx="19">
                  <c:v>-11.888091725301457</c:v>
                </c:pt>
                <c:pt idx="20">
                  <c:v>24.944981967015011</c:v>
                </c:pt>
                <c:pt idx="21">
                  <c:v>-8.8734589412961569</c:v>
                </c:pt>
                <c:pt idx="22">
                  <c:v>-17.559658231712302</c:v>
                </c:pt>
                <c:pt idx="23">
                  <c:v>23.488251389248283</c:v>
                </c:pt>
                <c:pt idx="24">
                  <c:v>-1.9894647916070878</c:v>
                </c:pt>
                <c:pt idx="25">
                  <c:v>-21.832432430349858</c:v>
                </c:pt>
                <c:pt idx="26">
                  <c:v>20.160460171645759</c:v>
                </c:pt>
                <c:pt idx="27">
                  <c:v>5.0530089828197804</c:v>
                </c:pt>
                <c:pt idx="28">
                  <c:v>-24.366047578135237</c:v>
                </c:pt>
                <c:pt idx="29">
                  <c:v>15.226698254776508</c:v>
                </c:pt>
                <c:pt idx="30">
                  <c:v>11.692962958568975</c:v>
                </c:pt>
                <c:pt idx="31">
                  <c:v>-24.958677344919288</c:v>
                </c:pt>
                <c:pt idx="32">
                  <c:v>9.0799862844090207</c:v>
                </c:pt>
                <c:pt idx="33">
                  <c:v>17.401462208622782</c:v>
                </c:pt>
                <c:pt idx="34">
                  <c:v>-23.56311318323506</c:v>
                </c:pt>
                <c:pt idx="35">
                  <c:v>2.2099678121882871</c:v>
                </c:pt>
                <c:pt idx="36">
                  <c:v>21.723770955408732</c:v>
                </c:pt>
                <c:pt idx="37">
                  <c:v>-20.290524934124353</c:v>
                </c:pt>
                <c:pt idx="38">
                  <c:v>-4.836095428975197</c:v>
                </c:pt>
                <c:pt idx="39">
                  <c:v>24.31557656214061</c:v>
                </c:pt>
                <c:pt idx="40">
                  <c:v>-15.401605101334113</c:v>
                </c:pt>
                <c:pt idx="41">
                  <c:v>-11.496918080803566</c:v>
                </c:pt>
                <c:pt idx="42">
                  <c:v>24.970417280070198</c:v>
                </c:pt>
                <c:pt idx="43">
                  <c:v>-9.2858022359230681</c:v>
                </c:pt>
                <c:pt idx="44">
                  <c:v>-17.241902829506678</c:v>
                </c:pt>
                <c:pt idx="45">
                  <c:v>23.636128873027918</c:v>
                </c:pt>
                <c:pt idx="46">
                  <c:v>-2.430297687955608</c:v>
                </c:pt>
                <c:pt idx="47">
                  <c:v>-21.6134074836068</c:v>
                </c:pt>
                <c:pt idx="48">
                  <c:v>20.41899999057021</c:v>
                </c:pt>
                <c:pt idx="49">
                  <c:v>4.6188029805429496</c:v>
                </c:pt>
                <c:pt idx="50">
                  <c:v>-24.263200488545127</c:v>
                </c:pt>
                <c:pt idx="51">
                  <c:v>15.575305275091326</c:v>
                </c:pt>
                <c:pt idx="52">
                  <c:v>11.299972451574583</c:v>
                </c:pt>
                <c:pt idx="53">
                  <c:v>-24.980200852676564</c:v>
                </c:pt>
                <c:pt idx="54">
                  <c:v>9.4908906707325773</c:v>
                </c:pt>
                <c:pt idx="55">
                  <c:v>17.080992595396264</c:v>
                </c:pt>
                <c:pt idx="56">
                  <c:v>-23.707292738051219</c:v>
                </c:pt>
                <c:pt idx="57">
                  <c:v>2.6504371566778442</c:v>
                </c:pt>
                <c:pt idx="58">
                  <c:v>21.501350661614246</c:v>
                </c:pt>
                <c:pt idx="59">
                  <c:v>-20.545875275320988</c:v>
                </c:pt>
                <c:pt idx="60">
                  <c:v>-4.4011486617802857</c:v>
                </c:pt>
                <c:pt idx="61">
                  <c:v>24.208923460868103</c:v>
                </c:pt>
                <c:pt idx="62">
                  <c:v>-15.747785167124032</c:v>
                </c:pt>
                <c:pt idx="63">
                  <c:v>-11.102141501022746</c:v>
                </c:pt>
                <c:pt idx="64">
                  <c:v>24.988027296222743</c:v>
                </c:pt>
                <c:pt idx="65">
                  <c:v>-9.695235520730737</c:v>
                </c:pt>
                <c:pt idx="66">
                  <c:v>-16.918744113159587</c:v>
                </c:pt>
                <c:pt idx="67">
                  <c:v>23.776599202814634</c:v>
                </c:pt>
                <c:pt idx="68">
                  <c:v>-2.8703689710416507</c:v>
                </c:pt>
                <c:pt idx="69">
                  <c:v>-21.387609268770515</c:v>
                </c:pt>
                <c:pt idx="70">
                  <c:v>20.671140848052037</c:v>
                </c:pt>
                <c:pt idx="71">
                  <c:v>4.1831495252959803</c:v>
                </c:pt>
                <c:pt idx="72">
                  <c:v>-24.15274973156323</c:v>
                </c:pt>
                <c:pt idx="73">
                  <c:v>15.919031264113789</c:v>
                </c:pt>
                <c:pt idx="74">
                  <c:v>10.903440728651221</c:v>
                </c:pt>
                <c:pt idx="75">
                  <c:v>-24.993895997528732</c:v>
                </c:pt>
                <c:pt idx="76">
                  <c:v>9.898820776068515</c:v>
                </c:pt>
                <c:pt idx="77">
                  <c:v>16.755170094512653</c:v>
                </c:pt>
                <c:pt idx="78">
                  <c:v>-23.84404283734996</c:v>
                </c:pt>
                <c:pt idx="79">
                  <c:v>3.0900759000028217</c:v>
                </c:pt>
                <c:pt idx="80">
                  <c:v>21.272192216396487</c:v>
                </c:pt>
                <c:pt idx="81">
                  <c:v>-20.794786894555109</c:v>
                </c:pt>
                <c:pt idx="82">
                  <c:v>-3.9648226507143205</c:v>
                </c:pt>
                <c:pt idx="83">
                  <c:v>24.09468370168555</c:v>
                </c:pt>
                <c:pt idx="84">
                  <c:v>-16.089030149406547</c:v>
                </c:pt>
                <c:pt idx="85">
                  <c:v>-10.70388570211129</c:v>
                </c:pt>
                <c:pt idx="86">
                  <c:v>24.997806496798148</c:v>
                </c:pt>
                <c:pt idx="87">
                  <c:v>-10.10163048640902</c:v>
                </c:pt>
                <c:pt idx="88">
                  <c:v>-16.59028335502358</c:v>
                </c:pt>
                <c:pt idx="89">
                  <c:v>23.909618357636568</c:v>
                </c:pt>
                <c:pt idx="90">
                  <c:v>-3.3095407301362978</c:v>
                </c:pt>
                <c:pt idx="91">
                  <c:v>-21.15510854709629</c:v>
                </c:pt>
                <c:pt idx="92">
                  <c:v>20.916803727507364</c:v>
                </c:pt>
                <c:pt idx="93">
                  <c:v>3.7461851433369548</c:v>
                </c:pt>
                <c:pt idx="94">
                  <c:v>-24.034729920546518</c:v>
                </c:pt>
                <c:pt idx="95">
                  <c:v>16.257768504063812</c:v>
                </c:pt>
                <c:pt idx="96">
                  <c:v>10.503492055982674</c:v>
                </c:pt>
                <c:pt idx="97">
                  <c:v>-24.999758487654276</c:v>
                </c:pt>
                <c:pt idx="98">
                  <c:v>10.303648762177124</c:v>
                </c:pt>
                <c:pt idx="99">
                  <c:v>16.424096813108491</c:v>
                </c:pt>
                <c:pt idx="100">
                  <c:v>-23.973320626015326</c:v>
                </c:pt>
                <c:pt idx="101">
                  <c:v>3.5287462669847844</c:v>
                </c:pt>
                <c:pt idx="102">
                  <c:v>21.03636743404882</c:v>
                </c:pt>
                <c:pt idx="103">
                  <c:v>-21.037181787230274</c:v>
                </c:pt>
                <c:pt idx="104">
                  <c:v>-3.5272541328027462</c:v>
                </c:pt>
                <c:pt idx="105">
                  <c:v>23.972893085357661</c:v>
                </c:pt>
                <c:pt idx="106">
                  <c:v>-16.425233107906163</c:v>
                </c:pt>
                <c:pt idx="107">
                  <c:v>-10.302275490548585</c:v>
                </c:pt>
                <c:pt idx="108">
                  <c:v>24.999751817164071</c:v>
                </c:pt>
                <c:pt idx="109">
                  <c:v>-10.50485977580442</c:v>
                </c:pt>
                <c:pt idx="110">
                  <c:v>-16.256623489019407</c:v>
                </c:pt>
                <c:pt idx="111">
                  <c:v>24.035144651591207</c:v>
                </c:pt>
                <c:pt idx="112">
                  <c:v>-3.7476753364058939</c:v>
                </c:pt>
                <c:pt idx="113">
                  <c:v>-20.915978180289091</c:v>
                </c:pt>
                <c:pt idx="114">
                  <c:v>21.155911642438618</c:v>
                </c:pt>
                <c:pt idx="115">
                  <c:v>3.3080467717457118</c:v>
                </c:pt>
                <c:pt idx="116">
                  <c:v>-23.909178040862543</c:v>
                </c:pt>
                <c:pt idx="117">
                  <c:v>16.591410840548985</c:v>
                </c:pt>
                <c:pt idx="118">
                  <c:v>10.10025177056569</c:v>
                </c:pt>
                <c:pt idx="119">
                  <c:v>-24.99778648585016</c:v>
                </c:pt>
                <c:pt idx="120">
                  <c:v>10.705247762969215</c:v>
                </c:pt>
                <c:pt idx="121">
                  <c:v>16.087876503824134</c:v>
                </c:pt>
                <c:pt idx="122">
                  <c:v>-24.095085590624244</c:v>
                </c:pt>
                <c:pt idx="123">
                  <c:v>3.9663107859176892</c:v>
                </c:pt>
                <c:pt idx="124">
                  <c:v>20.793950217979329</c:v>
                </c:pt>
                <c:pt idx="125">
                  <c:v>-21.272983990979412</c:v>
                </c:pt>
                <c:pt idx="126">
                  <c:v>-3.0885802344511606</c:v>
                </c:pt>
                <c:pt idx="127">
                  <c:v>23.84358977895717</c:v>
                </c:pt>
                <c:pt idx="128">
                  <c:v>-16.756288682430455</c:v>
                </c:pt>
                <c:pt idx="129">
                  <c:v>-9.8974367240289443</c:v>
                </c:pt>
                <c:pt idx="130">
                  <c:v>24.993862647690765</c:v>
                </c:pt>
                <c:pt idx="131">
                  <c:v>-10.904797023831652</c:v>
                </c:pt>
                <c:pt idx="132">
                  <c:v>-15.917869078378295</c:v>
                </c:pt>
                <c:pt idx="133">
                  <c:v>24.153138746909057</c:v>
                </c:pt>
                <c:pt idx="134">
                  <c:v>-4.184635486042537</c:v>
                </c:pt>
                <c:pt idx="135">
                  <c:v>-20.67029310767003</c:v>
                </c:pt>
                <c:pt idx="136">
                  <c:v>21.388389660560694</c:v>
                </c:pt>
                <c:pt idx="137">
                  <c:v>2.8688717155101382</c:v>
                </c:pt>
                <c:pt idx="138">
                  <c:v>-23.776133438298935</c:v>
                </c:pt>
                <c:pt idx="139">
                  <c:v>16.919853715831536</c:v>
                </c:pt>
                <c:pt idx="140">
                  <c:v>9.6938462409315314</c:v>
                </c:pt>
                <c:pt idx="141">
                  <c:v>-24.987980610107659</c:v>
                </c:pt>
                <c:pt idx="142">
                  <c:v>11.103491924263745</c:v>
                </c:pt>
                <c:pt idx="143">
                  <c:v>15.746614532289465</c:v>
                </c:pt>
                <c:pt idx="144">
                  <c:v>-24.209299572142779</c:v>
                </c:pt>
                <c:pt idx="145">
                  <c:v>4.4026323316491505</c:v>
                </c:pt>
                <c:pt idx="146">
                  <c:v>20.54501653755085</c:v>
                </c:pt>
                <c:pt idx="147">
                  <c:v>-21.502119609470174</c:v>
                </c:pt>
                <c:pt idx="148">
                  <c:v>-2.6489384284722752</c:v>
                </c:pt>
                <c:pt idx="149">
                  <c:v>23.706814303903965</c:v>
                </c:pt>
                <c:pt idx="150">
                  <c:v>-17.08209312588809</c:v>
                </c:pt>
                <c:pt idx="151">
                  <c:v>-9.4894962720199434</c:v>
                </c:pt>
                <c:pt idx="152">
                  <c:v>24.980140833942077</c:v>
                </c:pt>
                <c:pt idx="153">
                  <c:v>-11.301316897074251</c:v>
                </c:pt>
                <c:pt idx="154">
                  <c:v>-15.574126282873651</c:v>
                </c:pt>
                <c:pt idx="155">
                  <c:v>24.263563666281403</c:v>
                </c:pt>
                <c:pt idx="156">
                  <c:v>-4.6202842432927254</c:v>
                </c:pt>
                <c:pt idx="157">
                  <c:v>-20.418130322691649</c:v>
                </c:pt>
                <c:pt idx="158">
                  <c:v>21.614164927283561</c:v>
                </c:pt>
                <c:pt idx="159">
                  <c:v>2.4287976044971566</c:v>
                </c:pt>
                <c:pt idx="160">
                  <c:v>-23.635637806733087</c:v>
                </c:pt>
                <c:pt idx="161">
                  <c:v>17.242994201594872</c:v>
                </c:pt>
                <c:pt idx="162">
                  <c:v>9.2844028275442412</c:v>
                </c:pt>
                <c:pt idx="163">
                  <c:v>-24.970343933418629</c:v>
                </c:pt>
                <c:pt idx="164">
                  <c:v>11.498256443228344</c:v>
                </c:pt>
                <c:pt idx="165">
                  <c:v>15.400417844104091</c:v>
                </c:pt>
                <c:pt idx="166">
                  <c:v>-24.315926777884506</c:v>
                </c:pt>
                <c:pt idx="167">
                  <c:v>4.83757416855308</c:v>
                </c:pt>
                <c:pt idx="168">
                  <c:v>20.289644404273425</c:v>
                </c:pt>
                <c:pt idx="169">
                  <c:v>-21.724516835562707</c:v>
                </c:pt>
                <c:pt idx="170">
                  <c:v>-2.2084664910043084</c:v>
                </c:pt>
                <c:pt idx="171">
                  <c:v>23.562609523266325</c:v>
                </c:pt>
                <c:pt idx="172">
                  <c:v>-17.402544336801398</c:v>
                </c:pt>
                <c:pt idx="173">
                  <c:v>-9.0785819760037505</c:v>
                </c:pt>
                <c:pt idx="174">
                  <c:v>24.958590676097131</c:v>
                </c:pt>
                <c:pt idx="175">
                  <c:v>-11.694295133061903</c:v>
                </c:pt>
                <c:pt idx="176">
                  <c:v>-15.225502825552429</c:v>
                </c:pt>
                <c:pt idx="177">
                  <c:v>24.366384804448341</c:v>
                </c:pt>
                <c:pt idx="178">
                  <c:v>-5.0544850833706505</c:v>
                </c:pt>
                <c:pt idx="179">
                  <c:v>-20.159568848809513</c:v>
                </c:pt>
                <c:pt idx="180">
                  <c:v>21.833166688543443</c:v>
                </c:pt>
                <c:pt idx="181">
                  <c:v>1.987962350321909</c:v>
                </c:pt>
                <c:pt idx="182">
                  <c:v>-23.487735175066007</c:v>
                </c:pt>
                <c:pt idx="183">
                  <c:v>17.560731031199609</c:v>
                </c:pt>
                <c:pt idx="184">
                  <c:v>8.8720498428880994</c:v>
                </c:pt>
                <c:pt idx="185">
                  <c:v>-24.944881982812529</c:v>
                </c:pt>
                <c:pt idx="186">
                  <c:v>11.889417607490385</c:v>
                </c:pt>
                <c:pt idx="187">
                  <c:v>15.049394931322487</c:v>
                </c:pt>
                <c:pt idx="188">
                  <c:v>-24.414933792727286</c:v>
                </c:pt>
                <c:pt idx="189">
                  <c:v>5.2709999933802845</c:v>
                </c:pt>
                <c:pt idx="190">
                  <c:v>20.02791384735686</c:v>
                </c:pt>
                <c:pt idx="191">
                  <c:v>-21.940105973812813</c:v>
                </c:pt>
                <c:pt idx="192">
                  <c:v>-1.767302458334334</c:v>
                </c:pt>
                <c:pt idx="193">
                  <c:v>23.411020628328455</c:v>
                </c:pt>
                <c:pt idx="194">
                  <c:v>-17.717541891303224</c:v>
                </c:pt>
                <c:pt idx="195">
                  <c:v>-8.6648226094138305</c:v>
                </c:pt>
                <c:pt idx="196">
                  <c:v>24.929218927602673</c:v>
                </c:pt>
                <c:pt idx="197">
                  <c:v>-12.083608579212163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Plan1!$D$1:$D$198</c:f>
              <c:numCache>
                <c:formatCode>General</c:formatCode>
                <c:ptCount val="198"/>
                <c:pt idx="1">
                  <c:v>-33.562648876421463</c:v>
                </c:pt>
                <c:pt idx="2">
                  <c:v>-31.952222621506003</c:v>
                </c:pt>
                <c:pt idx="3">
                  <c:v>-14.983533043286711</c:v>
                </c:pt>
                <c:pt idx="4">
                  <c:v>9.1871921716439537</c:v>
                </c:pt>
                <c:pt idx="5">
                  <c:v>28.94197054477544</c:v>
                </c:pt>
                <c:pt idx="6">
                  <c:v>34.785403532412936</c:v>
                </c:pt>
                <c:pt idx="7">
                  <c:v>23.908766883999508</c:v>
                </c:pt>
                <c:pt idx="8">
                  <c:v>1.5400615338362968</c:v>
                </c:pt>
                <c:pt idx="9">
                  <c:v>-21.568894998566407</c:v>
                </c:pt>
                <c:pt idx="10">
                  <c:v>-34.310473558404745</c:v>
                </c:pt>
                <c:pt idx="11">
                  <c:v>-30.560263928755415</c:v>
                </c:pt>
                <c:pt idx="12">
                  <c:v>-12.120854545860004</c:v>
                </c:pt>
                <c:pt idx="13">
                  <c:v>12.144605751361699</c:v>
                </c:pt>
                <c:pt idx="14">
                  <c:v>30.572598799541929</c:v>
                </c:pt>
                <c:pt idx="15">
                  <c:v>34.305463173792141</c:v>
                </c:pt>
                <c:pt idx="16">
                  <c:v>21.548947666957623</c:v>
                </c:pt>
                <c:pt idx="17">
                  <c:v>-1.5653578606085037</c:v>
                </c:pt>
                <c:pt idx="18">
                  <c:v>-23.927253188007601</c:v>
                </c:pt>
                <c:pt idx="19">
                  <c:v>-34.788194124288928</c:v>
                </c:pt>
                <c:pt idx="20">
                  <c:v>-28.927724089196076</c:v>
                </c:pt>
                <c:pt idx="21">
                  <c:v>-9.1627564181008143</c:v>
                </c:pt>
                <c:pt idx="22">
                  <c:v>15.006412722903082</c:v>
                </c:pt>
                <c:pt idx="23">
                  <c:v>31.962548803058208</c:v>
                </c:pt>
                <c:pt idx="24">
                  <c:v>33.555458142582282</c:v>
                </c:pt>
                <c:pt idx="25">
                  <c:v>19.019487554329089</c:v>
                </c:pt>
                <c:pt idx="26">
                  <c:v>-4.6584542073810296</c:v>
                </c:pt>
                <c:pt idx="27">
                  <c:v>-26.097247624263478</c:v>
                </c:pt>
                <c:pt idx="28">
                  <c:v>-34.992049789747547</c:v>
                </c:pt>
                <c:pt idx="29">
                  <c:v>-27.067455030668921</c:v>
                </c:pt>
                <c:pt idx="30">
                  <c:v>-6.1325258489420662</c:v>
                </c:pt>
                <c:pt idx="31">
                  <c:v>17.750083935186034</c:v>
                </c:pt>
                <c:pt idx="32">
                  <c:v>33.100878380000403</c:v>
                </c:pt>
                <c:pt idx="33">
                  <c:v>32.541292742193143</c:v>
                </c:pt>
                <c:pt idx="34">
                  <c:v>16.340299345824072</c:v>
                </c:pt>
                <c:pt idx="35">
                  <c:v>-7.7148775640844764</c:v>
                </c:pt>
                <c:pt idx="36">
                  <c:v>-28.061795347865488</c:v>
                </c:pt>
                <c:pt idx="37">
                  <c:v>-34.920435731278687</c:v>
                </c:pt>
                <c:pt idx="38">
                  <c:v>-24.994101445527281</c:v>
                </c:pt>
                <c:pt idx="39">
                  <c:v>-3.0540178792670072</c:v>
                </c:pt>
                <c:pt idx="40">
                  <c:v>20.354020243378052</c:v>
                </c:pt>
                <c:pt idx="41">
                  <c:v>33.978626199546696</c:v>
                </c:pt>
                <c:pt idx="42">
                  <c:v>31.270950839375654</c:v>
                </c:pt>
                <c:pt idx="43">
                  <c:v>13.532474553388331</c:v>
                </c:pt>
                <c:pt idx="44">
                  <c:v>-10.710566690999087</c:v>
                </c:pt>
                <c:pt idx="45">
                  <c:v>-29.805430748130224</c:v>
                </c:pt>
                <c:pt idx="46">
                  <c:v>-34.573915719939862</c:v>
                </c:pt>
                <c:pt idx="47">
                  <c:v>-22.723985502467624</c:v>
                </c:pt>
                <c:pt idx="48">
                  <c:v>4.8532393363332531E-2</c:v>
                </c:pt>
                <c:pt idx="49">
                  <c:v>22.797722544961474</c:v>
                </c:pt>
                <c:pt idx="50">
                  <c:v>34.588882322125663</c:v>
                </c:pt>
                <c:pt idx="51">
                  <c:v>29.75443301241447</c:v>
                </c:pt>
                <c:pt idx="52">
                  <c:v>10.618117361402495</c:v>
                </c:pt>
                <c:pt idx="53">
                  <c:v>-13.62193846962445</c:v>
                </c:pt>
                <c:pt idx="54">
                  <c:v>-31.314427313886526</c:v>
                </c:pt>
                <c:pt idx="55">
                  <c:v>-33.955217683144042</c:v>
                </c:pt>
                <c:pt idx="56">
                  <c:v>-20.274978352676438</c:v>
                </c:pt>
                <c:pt idx="57">
                  <c:v>3.1507006019225003</c:v>
                </c:pt>
                <c:pt idx="58">
                  <c:v>25.061953155878861</c:v>
                </c:pt>
                <c:pt idx="59">
                  <c:v>34.926842596890957</c:v>
                </c:pt>
                <c:pt idx="60">
                  <c:v>28.003677823058144</c:v>
                </c:pt>
                <c:pt idx="61">
                  <c:v>7.6201706147678108</c:v>
                </c:pt>
                <c:pt idx="62">
                  <c:v>-16.426073557283384</c:v>
                </c:pt>
                <c:pt idx="63">
                  <c:v>-32.576905693399475</c:v>
                </c:pt>
                <c:pt idx="64">
                  <c:v>-33.069212229455673</c:v>
                </c:pt>
                <c:pt idx="65">
                  <c:v>-17.666359441842193</c:v>
                </c:pt>
                <c:pt idx="66">
                  <c:v>6.2280653871267955</c:v>
                </c:pt>
                <c:pt idx="67">
                  <c:v>27.128887256348399</c:v>
                </c:pt>
                <c:pt idx="68">
                  <c:v>34.989846481686634</c:v>
                </c:pt>
                <c:pt idx="69">
                  <c:v>26.032467831961881</c:v>
                </c:pt>
                <c:pt idx="70">
                  <c:v>4.5622352047612065</c:v>
                </c:pt>
                <c:pt idx="71">
                  <c:v>-19.100896816249065</c:v>
                </c:pt>
                <c:pt idx="72">
                  <c:v>-33.582927212805835</c:v>
                </c:pt>
                <c:pt idx="73">
                  <c:v>-31.922874305446619</c:v>
                </c:pt>
                <c:pt idx="74">
                  <c:v>-14.918664735577561</c:v>
                </c:pt>
                <c:pt idx="75">
                  <c:v>9.2564006509654444</c:v>
                </c:pt>
                <c:pt idx="76">
                  <c:v>28.982253214114941</c:v>
                </c:pt>
                <c:pt idx="77">
                  <c:v>34.777397987770883</c:v>
                </c:pt>
                <c:pt idx="78">
                  <c:v>23.856321097522187</c:v>
                </c:pt>
                <c:pt idx="79">
                  <c:v>1.4683842745178821</c:v>
                </c:pt>
                <c:pt idx="80">
                  <c:v>-21.625351096993814</c:v>
                </c:pt>
                <c:pt idx="81">
                  <c:v>-34.324572116850248</c:v>
                </c:pt>
                <c:pt idx="82">
                  <c:v>-30.525228286463637</c:v>
                </c:pt>
                <c:pt idx="83">
                  <c:v>-12.053525053074912</c:v>
                </c:pt>
                <c:pt idx="84">
                  <c:v>12.211866273065324</c:v>
                </c:pt>
                <c:pt idx="85">
                  <c:v>30.607460680462435</c:v>
                </c:pt>
                <c:pt idx="86">
                  <c:v>34.29116958441363</c:v>
                </c:pt>
                <c:pt idx="87">
                  <c:v>21.492369012262881</c:v>
                </c:pt>
                <c:pt idx="88">
                  <c:v>-1.6370262932188551</c:v>
                </c:pt>
                <c:pt idx="89">
                  <c:v>-23.979563007476795</c:v>
                </c:pt>
                <c:pt idx="90">
                  <c:v>-34.796001915984483</c:v>
                </c:pt>
                <c:pt idx="91">
                  <c:v>-28.887276933571361</c:v>
                </c:pt>
                <c:pt idx="92">
                  <c:v>-9.0934957816892208</c:v>
                </c:pt>
                <c:pt idx="93">
                  <c:v>15.07119578850401</c:v>
                </c:pt>
                <c:pt idx="94">
                  <c:v>31.991715450570908</c:v>
                </c:pt>
                <c:pt idx="95">
                  <c:v>33.534989032630442</c:v>
                </c:pt>
                <c:pt idx="96">
                  <c:v>18.959221438487468</c:v>
                </c:pt>
                <c:pt idx="97">
                  <c:v>-4.729549614173405</c:v>
                </c:pt>
                <c:pt idx="98">
                  <c:v>-26.144999363476334</c:v>
                </c:pt>
                <c:pt idx="99">
                  <c:v>-34.993505349010668</c:v>
                </c:pt>
                <c:pt idx="100">
                  <c:v>-27.021914775947096</c:v>
                </c:pt>
                <c:pt idx="101">
                  <c:v>-6.0618793129953072</c:v>
                </c:pt>
                <c:pt idx="102">
                  <c:v>17.81187954960529</c:v>
                </c:pt>
                <c:pt idx="103">
                  <c:v>33.124120183997107</c:v>
                </c:pt>
                <c:pt idx="104">
                  <c:v>32.514809251701266</c:v>
                </c:pt>
                <c:pt idx="105">
                  <c:v>16.27682020489728</c:v>
                </c:pt>
                <c:pt idx="106">
                  <c:v>-7.7848402570097495</c:v>
                </c:pt>
                <c:pt idx="107">
                  <c:v>-28.10461308833489</c:v>
                </c:pt>
                <c:pt idx="108">
                  <c:v>-34.915527599434846</c:v>
                </c:pt>
                <c:pt idx="109">
                  <c:v>-24.943826600611683</c:v>
                </c:pt>
                <c:pt idx="110">
                  <c:v>-2.9825415981650218</c:v>
                </c:pt>
                <c:pt idx="111">
                  <c:v>20.412341929803137</c:v>
                </c:pt>
                <c:pt idx="112">
                  <c:v>33.995760192371364</c:v>
                </c:pt>
                <c:pt idx="113">
                  <c:v>31.238661455696132</c:v>
                </c:pt>
                <c:pt idx="114">
                  <c:v>13.466282117501672</c:v>
                </c:pt>
                <c:pt idx="115">
                  <c:v>-10.778845899130117</c:v>
                </c:pt>
                <c:pt idx="116">
                  <c:v>-29.842977413542634</c:v>
                </c:pt>
                <c:pt idx="117">
                  <c:v>-34.562682535529312</c:v>
                </c:pt>
                <c:pt idx="118">
                  <c:v>-22.669371848620919</c:v>
                </c:pt>
                <c:pt idx="119">
                  <c:v>0.12027573319489027</c:v>
                </c:pt>
                <c:pt idx="120">
                  <c:v>22.852111174562999</c:v>
                </c:pt>
                <c:pt idx="121">
                  <c:v>34.5997736189601</c:v>
                </c:pt>
                <c:pt idx="122">
                  <c:v>29.716591928932953</c:v>
                </c:pt>
                <c:pt idx="123">
                  <c:v>10.549732720693568</c:v>
                </c:pt>
                <c:pt idx="124">
                  <c:v>-13.687996675018539</c:v>
                </c:pt>
                <c:pt idx="125">
                  <c:v>-31.346407323685259</c:v>
                </c:pt>
                <c:pt idx="126">
                  <c:v>-33.937747877745601</c:v>
                </c:pt>
                <c:pt idx="127">
                  <c:v>-20.216455827791325</c:v>
                </c:pt>
                <c:pt idx="128">
                  <c:v>3.2221462116777211</c:v>
                </c:pt>
                <c:pt idx="129">
                  <c:v>25.111980562234127</c:v>
                </c:pt>
                <c:pt idx="130">
                  <c:v>34.931405457615597</c:v>
                </c:pt>
                <c:pt idx="131">
                  <c:v>27.960582938093896</c:v>
                </c:pt>
                <c:pt idx="132">
                  <c:v>7.550132117181656</c:v>
                </c:pt>
                <c:pt idx="133">
                  <c:v>-16.489390726512585</c:v>
                </c:pt>
                <c:pt idx="134">
                  <c:v>-32.603067289698892</c:v>
                </c:pt>
                <c:pt idx="135">
                  <c:v>-33.0456433315222</c:v>
                </c:pt>
                <c:pt idx="136">
                  <c:v>-17.604388755819084</c:v>
                </c:pt>
                <c:pt idx="137">
                  <c:v>6.2986508218356558</c:v>
                </c:pt>
                <c:pt idx="138">
                  <c:v>27.174159606118103</c:v>
                </c:pt>
                <c:pt idx="139">
                  <c:v>34.988044985857002</c:v>
                </c:pt>
                <c:pt idx="140">
                  <c:v>25.984458403607395</c:v>
                </c:pt>
                <c:pt idx="141">
                  <c:v>4.4910942179859168</c:v>
                </c:pt>
                <c:pt idx="142">
                  <c:v>-19.16097449428624</c:v>
                </c:pt>
                <c:pt idx="143">
                  <c:v>-33.603064442317844</c:v>
                </c:pt>
                <c:pt idx="144">
                  <c:v>-31.893391857632697</c:v>
                </c:pt>
                <c:pt idx="145">
                  <c:v>-14.853733743454185</c:v>
                </c:pt>
                <c:pt idx="146">
                  <c:v>9.3255702372584395</c:v>
                </c:pt>
                <c:pt idx="147">
                  <c:v>29.022414107437761</c:v>
                </c:pt>
                <c:pt idx="148">
                  <c:v>34.769246317395748</c:v>
                </c:pt>
                <c:pt idx="149">
                  <c:v>23.803775072884132</c:v>
                </c:pt>
                <c:pt idx="150">
                  <c:v>1.3967008454242407</c:v>
                </c:pt>
                <c:pt idx="151">
                  <c:v>-21.681716331225935</c:v>
                </c:pt>
                <c:pt idx="152">
                  <c:v>-34.338526452221146</c:v>
                </c:pt>
                <c:pt idx="153">
                  <c:v>-30.49006438496852</c:v>
                </c:pt>
                <c:pt idx="154">
                  <c:v>-11.986144914459867</c:v>
                </c:pt>
                <c:pt idx="155">
                  <c:v>12.279075483629681</c:v>
                </c:pt>
                <c:pt idx="156">
                  <c:v>30.64219395666008</c:v>
                </c:pt>
                <c:pt idx="157">
                  <c:v>34.276731912309444</c:v>
                </c:pt>
                <c:pt idx="158">
                  <c:v>21.435700052129558</c:v>
                </c:pt>
                <c:pt idx="159">
                  <c:v>-1.7086878474633425</c:v>
                </c:pt>
                <c:pt idx="160">
                  <c:v>-24.031772070954286</c:v>
                </c:pt>
                <c:pt idx="161">
                  <c:v>-34.803663503777983</c:v>
                </c:pt>
                <c:pt idx="162">
                  <c:v>-28.846708400996025</c:v>
                </c:pt>
                <c:pt idx="163">
                  <c:v>-9.0241969367337429</c:v>
                </c:pt>
                <c:pt idx="164">
                  <c:v>15.135915528794236</c:v>
                </c:pt>
                <c:pt idx="165">
                  <c:v>32.020747677076194</c:v>
                </c:pt>
                <c:pt idx="166">
                  <c:v>33.514379017230247</c:v>
                </c:pt>
                <c:pt idx="167">
                  <c:v>18.898875660845611</c:v>
                </c:pt>
                <c:pt idx="168">
                  <c:v>-4.8006251486077378</c:v>
                </c:pt>
                <c:pt idx="169">
                  <c:v>-26.19264124808765</c:v>
                </c:pt>
                <c:pt idx="170">
                  <c:v>-34.994813874512815</c:v>
                </c:pt>
                <c:pt idx="171">
                  <c:v>-26.976260982049411</c:v>
                </c:pt>
                <c:pt idx="172">
                  <c:v>-5.9912073065818179</c:v>
                </c:pt>
                <c:pt idx="173">
                  <c:v>17.873600323061517</c:v>
                </c:pt>
                <c:pt idx="174">
                  <c:v>33.14722280891128</c:v>
                </c:pt>
                <c:pt idx="175">
                  <c:v>32.48818914229561</c:v>
                </c:pt>
                <c:pt idx="176">
                  <c:v>16.213272672934281</c:v>
                </c:pt>
                <c:pt idx="177">
                  <c:v>-7.8547702400269968</c:v>
                </c:pt>
                <c:pt idx="178">
                  <c:v>-28.147312740406992</c:v>
                </c:pt>
                <c:pt idx="179">
                  <c:v>-34.910472761472604</c:v>
                </c:pt>
                <c:pt idx="180">
                  <c:v>-24.893446948115319</c:v>
                </c:pt>
                <c:pt idx="181">
                  <c:v>-2.9110527851859347</c:v>
                </c:pt>
                <c:pt idx="182">
                  <c:v>20.470577848787272</c:v>
                </c:pt>
                <c:pt idx="183">
                  <c:v>34.012751343705062</c:v>
                </c:pt>
                <c:pt idx="184">
                  <c:v>31.206240815149492</c:v>
                </c:pt>
                <c:pt idx="185">
                  <c:v>13.400033099741144</c:v>
                </c:pt>
                <c:pt idx="186">
                  <c:v>-10.847079817307041</c:v>
                </c:pt>
                <c:pt idx="187">
                  <c:v>-29.88039868639537</c:v>
                </c:pt>
                <c:pt idx="188">
                  <c:v>-34.551304127565103</c:v>
                </c:pt>
                <c:pt idx="189">
                  <c:v>-22.614662943870705</c:v>
                </c:pt>
                <c:pt idx="190">
                  <c:v>0.19201856765857395</c:v>
                </c:pt>
                <c:pt idx="191">
                  <c:v>22.906403785437096</c:v>
                </c:pt>
                <c:pt idx="192">
                  <c:v>34.61051953639361</c:v>
                </c:pt>
                <c:pt idx="193">
                  <c:v>29.678625983931255</c:v>
                </c:pt>
                <c:pt idx="194">
                  <c:v>10.481303752705522</c:v>
                </c:pt>
                <c:pt idx="195">
                  <c:v>-13.753997366950882</c:v>
                </c:pt>
                <c:pt idx="196">
                  <c:v>-31.378255623896326</c:v>
                </c:pt>
                <c:pt idx="197">
                  <c:v>-33.920135474609154</c:v>
                </c:pt>
              </c:numCache>
            </c:numRef>
          </c:yVal>
          <c:smooth val="1"/>
        </c:ser>
        <c:ser>
          <c:idx val="3"/>
          <c:order val="3"/>
          <c:spPr>
            <a:ln>
              <a:solidFill>
                <a:srgbClr val="000099"/>
              </a:solidFill>
            </a:ln>
          </c:spPr>
          <c:xVal>
            <c:strRef>
              <c:f>Plan1!$A$1:$A$198</c:f>
              <c:strCache>
                <c:ptCount val="198"/>
                <c:pt idx="0">
                  <c:v>TEMPO (ANO)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</c:strCache>
            </c:strRef>
          </c:xVal>
          <c:yVal>
            <c:numRef>
              <c:f>Plan1!$E$1:$E$198</c:f>
              <c:numCache>
                <c:formatCode>General</c:formatCode>
                <c:ptCount val="198"/>
                <c:pt idx="1">
                  <c:v>98.073876783819713</c:v>
                </c:pt>
                <c:pt idx="2">
                  <c:v>69.750638406786962</c:v>
                </c:pt>
                <c:pt idx="3">
                  <c:v>55.008244875788144</c:v>
                </c:pt>
                <c:pt idx="4">
                  <c:v>117.22641509571599</c:v>
                </c:pt>
                <c:pt idx="5">
                  <c:v>129.57915026037375</c:v>
                </c:pt>
                <c:pt idx="6">
                  <c:v>116.94126493747875</c:v>
                </c:pt>
                <c:pt idx="7">
                  <c:v>150.78102865586695</c:v>
                </c:pt>
                <c:pt idx="8">
                  <c:v>119.97134286048296</c:v>
                </c:pt>
                <c:pt idx="9">
                  <c:v>48.363580748127795</c:v>
                </c:pt>
                <c:pt idx="10">
                  <c:v>62.454416587703598</c:v>
                </c:pt>
                <c:pt idx="11">
                  <c:v>79.433756975518662</c:v>
                </c:pt>
                <c:pt idx="12">
                  <c:v>68.024019042372316</c:v>
                </c:pt>
                <c:pt idx="13">
                  <c:v>125.47895628877939</c:v>
                </c:pt>
                <c:pt idx="14">
                  <c:v>161.45334012040084</c:v>
                </c:pt>
                <c:pt idx="15">
                  <c:v>112.37317525478986</c:v>
                </c:pt>
                <c:pt idx="16">
                  <c:v>105.28116244446522</c:v>
                </c:pt>
                <c:pt idx="17">
                  <c:v>112.86795481011404</c:v>
                </c:pt>
                <c:pt idx="18">
                  <c:v>61.234571474375279</c:v>
                </c:pt>
                <c:pt idx="19">
                  <c:v>63.534556444819039</c:v>
                </c:pt>
                <c:pt idx="20">
                  <c:v>106.83871804960462</c:v>
                </c:pt>
                <c:pt idx="21">
                  <c:v>83.446662113545713</c:v>
                </c:pt>
                <c:pt idx="22">
                  <c:v>88.227698555306773</c:v>
                </c:pt>
                <c:pt idx="23">
                  <c:v>144.00576835919281</c:v>
                </c:pt>
                <c:pt idx="24">
                  <c:v>128.41749510652801</c:v>
                </c:pt>
                <c:pt idx="25">
                  <c:v>105.22980523409971</c:v>
                </c:pt>
                <c:pt idx="26">
                  <c:v>127.34153706875055</c:v>
                </c:pt>
                <c:pt idx="27">
                  <c:v>83.706863160738322</c:v>
                </c:pt>
                <c:pt idx="28">
                  <c:v>33.936434045897798</c:v>
                </c:pt>
                <c:pt idx="29">
                  <c:v>76.162181143804133</c:v>
                </c:pt>
                <c:pt idx="30">
                  <c:v>99.301825084583953</c:v>
                </c:pt>
                <c:pt idx="31">
                  <c:v>98.025383653240638</c:v>
                </c:pt>
                <c:pt idx="32">
                  <c:v>154.09533644142391</c:v>
                </c:pt>
                <c:pt idx="33">
                  <c:v>157.58361103648559</c:v>
                </c:pt>
                <c:pt idx="34">
                  <c:v>89.119458709362405</c:v>
                </c:pt>
                <c:pt idx="35">
                  <c:v>82.901677008003091</c:v>
                </c:pt>
                <c:pt idx="36">
                  <c:v>84.791807247752573</c:v>
                </c:pt>
                <c:pt idx="37">
                  <c:v>46.797307738230636</c:v>
                </c:pt>
                <c:pt idx="38">
                  <c:v>81.210115583859007</c:v>
                </c:pt>
                <c:pt idx="39">
                  <c:v>131.1835028367548</c:v>
                </c:pt>
                <c:pt idx="40">
                  <c:v>104.63380129375631</c:v>
                </c:pt>
                <c:pt idx="41">
                  <c:v>112.21546837103925</c:v>
                </c:pt>
                <c:pt idx="42">
                  <c:v>145.46623595117441</c:v>
                </c:pt>
                <c:pt idx="43">
                  <c:v>102.86925455206702</c:v>
                </c:pt>
                <c:pt idx="44">
                  <c:v>81.334218658188902</c:v>
                </c:pt>
                <c:pt idx="45">
                  <c:v>105.2433539639502</c:v>
                </c:pt>
                <c:pt idx="46">
                  <c:v>66.041666945249005</c:v>
                </c:pt>
                <c:pt idx="47">
                  <c:v>47.541343531277882</c:v>
                </c:pt>
                <c:pt idx="48">
                  <c:v>108.64577725831457</c:v>
                </c:pt>
                <c:pt idx="49">
                  <c:v>122.76314590059127</c:v>
                </c:pt>
                <c:pt idx="50">
                  <c:v>117.11897347635868</c:v>
                </c:pt>
                <c:pt idx="51">
                  <c:v>157.32398019047457</c:v>
                </c:pt>
                <c:pt idx="52">
                  <c:v>128.08583128482752</c:v>
                </c:pt>
                <c:pt idx="53">
                  <c:v>56.06850865320888</c:v>
                </c:pt>
                <c:pt idx="54">
                  <c:v>66.249799509765566</c:v>
                </c:pt>
                <c:pt idx="55">
                  <c:v>75.567118980958796</c:v>
                </c:pt>
                <c:pt idx="56">
                  <c:v>59.776474298469367</c:v>
                </c:pt>
                <c:pt idx="57">
                  <c:v>117.42151129180259</c:v>
                </c:pt>
                <c:pt idx="58">
                  <c:v>155.3615876583726</c:v>
                </c:pt>
                <c:pt idx="59">
                  <c:v>112.2680598821869</c:v>
                </c:pt>
                <c:pt idx="60">
                  <c:v>112.52102779722914</c:v>
                </c:pt>
                <c:pt idx="61">
                  <c:v>121.96728003606604</c:v>
                </c:pt>
                <c:pt idx="62">
                  <c:v>68.250920908396523</c:v>
                </c:pt>
                <c:pt idx="63">
                  <c:v>66.641785675327228</c:v>
                </c:pt>
                <c:pt idx="64">
                  <c:v>102.64677502997378</c:v>
                </c:pt>
                <c:pt idx="65">
                  <c:v>73.910255178440963</c:v>
                </c:pt>
                <c:pt idx="66">
                  <c:v>79.955728438577552</c:v>
                </c:pt>
                <c:pt idx="67">
                  <c:v>139.52610076392367</c:v>
                </c:pt>
                <c:pt idx="68">
                  <c:v>129.17645368503318</c:v>
                </c:pt>
                <c:pt idx="69">
                  <c:v>112.84399914002481</c:v>
                </c:pt>
                <c:pt idx="70">
                  <c:v>137.0364289980254</c:v>
                </c:pt>
                <c:pt idx="71">
                  <c:v>89.637545577377196</c:v>
                </c:pt>
                <c:pt idx="72">
                  <c:v>35.383740591745848</c:v>
                </c:pt>
                <c:pt idx="73">
                  <c:v>72.005674948430922</c:v>
                </c:pt>
                <c:pt idx="74">
                  <c:v>89.908388299756538</c:v>
                </c:pt>
                <c:pt idx="75">
                  <c:v>89.686814099576893</c:v>
                </c:pt>
                <c:pt idx="76">
                  <c:v>150.81899548648437</c:v>
                </c:pt>
                <c:pt idx="77">
                  <c:v>159.00843165959176</c:v>
                </c:pt>
                <c:pt idx="78">
                  <c:v>96.152809422221836</c:v>
                </c:pt>
                <c:pt idx="79">
                  <c:v>92.912036772070877</c:v>
                </c:pt>
                <c:pt idx="80">
                  <c:v>90.921131118432427</c:v>
                </c:pt>
                <c:pt idx="81">
                  <c:v>47.098021923322655</c:v>
                </c:pt>
                <c:pt idx="82">
                  <c:v>76.631771127835435</c:v>
                </c:pt>
                <c:pt idx="83">
                  <c:v>121.84206992824647</c:v>
                </c:pt>
                <c:pt idx="84">
                  <c:v>95.591923986637937</c:v>
                </c:pt>
                <c:pt idx="85">
                  <c:v>109.52895759502383</c:v>
                </c:pt>
                <c:pt idx="86">
                  <c:v>148.60902882880978</c:v>
                </c:pt>
                <c:pt idx="87">
                  <c:v>110.22455565513538</c:v>
                </c:pt>
                <c:pt idx="88">
                  <c:v>91.192455015933277</c:v>
                </c:pt>
                <c:pt idx="89">
                  <c:v>111.275279358457</c:v>
                </c:pt>
                <c:pt idx="90">
                  <c:v>64.734394074250673</c:v>
                </c:pt>
                <c:pt idx="91">
                  <c:v>41.681239228107671</c:v>
                </c:pt>
                <c:pt idx="92">
                  <c:v>100.03988191728912</c:v>
                </c:pt>
                <c:pt idx="93">
                  <c:v>114.36053171458386</c:v>
                </c:pt>
                <c:pt idx="94">
                  <c:v>114.92431974057219</c:v>
                </c:pt>
                <c:pt idx="95">
                  <c:v>161.77854023337716</c:v>
                </c:pt>
                <c:pt idx="96">
                  <c:v>135.44727134122687</c:v>
                </c:pt>
                <c:pt idx="97">
                  <c:v>64.751850009897225</c:v>
                </c:pt>
                <c:pt idx="98">
                  <c:v>72.210405556030622</c:v>
                </c:pt>
                <c:pt idx="99">
                  <c:v>74.038105953833949</c:v>
                </c:pt>
                <c:pt idx="100">
                  <c:v>52.964654506122955</c:v>
                </c:pt>
                <c:pt idx="101">
                  <c:v>109.13842776089837</c:v>
                </c:pt>
                <c:pt idx="102">
                  <c:v>147.50069950967489</c:v>
                </c:pt>
                <c:pt idx="103">
                  <c:v>109.76525769230523</c:v>
                </c:pt>
                <c:pt idx="104">
                  <c:v>117.82628371665739</c:v>
                </c:pt>
                <c:pt idx="105">
                  <c:v>130.51047264461454</c:v>
                </c:pt>
                <c:pt idx="106">
                  <c:v>76.426929680836807</c:v>
                </c:pt>
                <c:pt idx="107">
                  <c:v>72.02070049568735</c:v>
                </c:pt>
                <c:pt idx="108">
                  <c:v>100.7153220152486</c:v>
                </c:pt>
                <c:pt idx="109">
                  <c:v>65.61173785683188</c:v>
                </c:pt>
                <c:pt idx="110">
                  <c:v>71.2756364321409</c:v>
                </c:pt>
                <c:pt idx="111">
                  <c:v>133.13731312669537</c:v>
                </c:pt>
                <c:pt idx="112">
                  <c:v>127.51145774195514</c:v>
                </c:pt>
                <c:pt idx="113">
                  <c:v>118.67564485010392</c:v>
                </c:pt>
                <c:pt idx="114">
                  <c:v>146.38506967322405</c:v>
                </c:pt>
                <c:pt idx="115">
                  <c:v>96.887257257094689</c:v>
                </c:pt>
                <c:pt idx="116">
                  <c:v>39.194304459585943</c:v>
                </c:pt>
                <c:pt idx="117">
                  <c:v>70.048583974532662</c:v>
                </c:pt>
                <c:pt idx="118">
                  <c:v>81.538620795163155</c:v>
                </c:pt>
                <c:pt idx="119">
                  <c:v>80.735431191886306</c:v>
                </c:pt>
                <c:pt idx="120">
                  <c:v>145.51498901499349</c:v>
                </c:pt>
                <c:pt idx="121">
                  <c:v>157.99617838538381</c:v>
                </c:pt>
                <c:pt idx="122">
                  <c:v>101.5615056064174</c:v>
                </c:pt>
                <c:pt idx="123">
                  <c:v>102.82025972947734</c:v>
                </c:pt>
                <c:pt idx="124">
                  <c:v>98.527436387410802</c:v>
                </c:pt>
                <c:pt idx="125">
                  <c:v>49.80640726232317</c:v>
                </c:pt>
                <c:pt idx="126">
                  <c:v>74.173518172789528</c:v>
                </c:pt>
                <c:pt idx="127">
                  <c:v>113.30394092047167</c:v>
                </c:pt>
                <c:pt idx="128">
                  <c:v>85.722813482174587</c:v>
                </c:pt>
                <c:pt idx="129">
                  <c:v>104.73480004490942</c:v>
                </c:pt>
                <c:pt idx="130">
                  <c:v>149.34385267952894</c:v>
                </c:pt>
                <c:pt idx="131">
                  <c:v>116.10120339976559</c:v>
                </c:pt>
                <c:pt idx="132">
                  <c:v>101.18215219713279</c:v>
                </c:pt>
                <c:pt idx="133">
                  <c:v>118.93798480095425</c:v>
                </c:pt>
                <c:pt idx="134">
                  <c:v>65.845400324806619</c:v>
                </c:pt>
                <c:pt idx="135">
                  <c:v>37.855170133879319</c:v>
                </c:pt>
                <c:pt idx="136">
                  <c:v>92.042596695221064</c:v>
                </c:pt>
                <c:pt idx="137">
                  <c:v>104.90860042720658</c:v>
                </c:pt>
                <c:pt idx="138">
                  <c:v>110.53721950409768</c:v>
                </c:pt>
                <c:pt idx="139">
                  <c:v>163.88146605508729</c:v>
                </c:pt>
                <c:pt idx="140">
                  <c:v>141.47780340927798</c:v>
                </c:pt>
                <c:pt idx="141">
                  <c:v>73.796511365415483</c:v>
                </c:pt>
                <c:pt idx="142">
                  <c:v>79.976437964688543</c:v>
                </c:pt>
                <c:pt idx="143">
                  <c:v>74.919551677840374</c:v>
                </c:pt>
                <c:pt idx="144">
                  <c:v>48.057102036188887</c:v>
                </c:pt>
                <c:pt idx="145">
                  <c:v>101.26798900351777</c:v>
                </c:pt>
                <c:pt idx="146">
                  <c:v>138.37449645699724</c:v>
                </c:pt>
                <c:pt idx="147">
                  <c:v>104.99056810300581</c:v>
                </c:pt>
                <c:pt idx="148">
                  <c:v>120.8827641979089</c:v>
                </c:pt>
                <c:pt idx="149">
                  <c:v>137.89697423465159</c:v>
                </c:pt>
                <c:pt idx="150">
                  <c:v>85.163634552500284</c:v>
                </c:pt>
                <c:pt idx="151">
                  <c:v>79.359864850079489</c:v>
                </c:pt>
                <c:pt idx="152">
                  <c:v>101.17251841137215</c:v>
                </c:pt>
                <c:pt idx="153">
                  <c:v>59.057284724825124</c:v>
                </c:pt>
                <c:pt idx="154">
                  <c:v>62.825897173860504</c:v>
                </c:pt>
                <c:pt idx="155">
                  <c:v>125.30522234849934</c:v>
                </c:pt>
                <c:pt idx="156">
                  <c:v>123.49253692256505</c:v>
                </c:pt>
                <c:pt idx="157">
                  <c:v>122.36276648848828</c:v>
                </c:pt>
                <c:pt idx="158">
                  <c:v>154.76887757890069</c:v>
                </c:pt>
                <c:pt idx="159">
                  <c:v>104.87956391816513</c:v>
                </c:pt>
                <c:pt idx="160">
                  <c:v>45.108302871649215</c:v>
                </c:pt>
                <c:pt idx="161">
                  <c:v>70.473278417111089</c:v>
                </c:pt>
                <c:pt idx="162">
                  <c:v>74.731410398403511</c:v>
                </c:pt>
                <c:pt idx="163">
                  <c:v>71.805274573863159</c:v>
                </c:pt>
                <c:pt idx="164">
                  <c:v>138.60776331618979</c:v>
                </c:pt>
                <c:pt idx="165">
                  <c:v>154.56006810271742</c:v>
                </c:pt>
                <c:pt idx="166">
                  <c:v>104.9391919475236</c:v>
                </c:pt>
                <c:pt idx="167">
                  <c:v>111.99497093393333</c:v>
                </c:pt>
                <c:pt idx="168">
                  <c:v>107.06038330444377</c:v>
                </c:pt>
                <c:pt idx="169">
                  <c:v>54.716297932278401</c:v>
                </c:pt>
                <c:pt idx="170">
                  <c:v>74.071080301322056</c:v>
                </c:pt>
                <c:pt idx="171">
                  <c:v>106.13601865625267</c:v>
                </c:pt>
                <c:pt idx="172">
                  <c:v>75.651305256645358</c:v>
                </c:pt>
                <c:pt idx="173">
                  <c:v>98.213432314247171</c:v>
                </c:pt>
                <c:pt idx="174">
                  <c:v>147.62624591844047</c:v>
                </c:pt>
                <c:pt idx="175">
                  <c:v>120.05121100060907</c:v>
                </c:pt>
                <c:pt idx="176">
                  <c:v>110.66479072977181</c:v>
                </c:pt>
                <c:pt idx="177">
                  <c:v>127.71133096642485</c:v>
                </c:pt>
                <c:pt idx="178">
                  <c:v>69.22364648797587</c:v>
                </c:pt>
                <c:pt idx="179">
                  <c:v>36.351188296504702</c:v>
                </c:pt>
                <c:pt idx="180">
                  <c:v>85.244016902923207</c:v>
                </c:pt>
                <c:pt idx="181">
                  <c:v>95.017249234644254</c:v>
                </c:pt>
                <c:pt idx="182">
                  <c:v>104.291657836014</c:v>
                </c:pt>
                <c:pt idx="183">
                  <c:v>163.53108207609796</c:v>
                </c:pt>
                <c:pt idx="184">
                  <c:v>145.6909128781507</c:v>
                </c:pt>
                <c:pt idx="185">
                  <c:v>82.562576870723035</c:v>
                </c:pt>
                <c:pt idx="186">
                  <c:v>89.062172664622082</c:v>
                </c:pt>
                <c:pt idx="187">
                  <c:v>78.115748807088991</c:v>
                </c:pt>
                <c:pt idx="188">
                  <c:v>45.392155496223943</c:v>
                </c:pt>
                <c:pt idx="189">
                  <c:v>94.419284512996256</c:v>
                </c:pt>
                <c:pt idx="190">
                  <c:v>128.57263427515434</c:v>
                </c:pt>
                <c:pt idx="191">
                  <c:v>98.229318498661939</c:v>
                </c:pt>
                <c:pt idx="192">
                  <c:v>121.53292275010645</c:v>
                </c:pt>
                <c:pt idx="193">
                  <c:v>143.60466971434147</c:v>
                </c:pt>
                <c:pt idx="194">
                  <c:v>93.824546411252669</c:v>
                </c:pt>
                <c:pt idx="195">
                  <c:v>88.212445598180381</c:v>
                </c:pt>
                <c:pt idx="196">
                  <c:v>103.97837336230252</c:v>
                </c:pt>
                <c:pt idx="197">
                  <c:v>54.632897769417909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133824"/>
        <c:axId val="109135360"/>
      </c:scatterChart>
      <c:valAx>
        <c:axId val="109133824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crossAx val="109135360"/>
        <c:crosses val="autoZero"/>
        <c:crossBetween val="midCat"/>
        <c:majorUnit val="10"/>
      </c:valAx>
      <c:valAx>
        <c:axId val="109135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133824"/>
        <c:crosses val="autoZero"/>
        <c:crossBetween val="midCat"/>
      </c:valAx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689B505-EC80-4759-9102-B6BA293931D3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4EEB6B7-B4B3-450B-9908-2B67C18402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40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en-US" smtClean="0"/>
          </a:p>
        </p:txBody>
      </p:sp>
      <p:sp>
        <p:nvSpPr>
          <p:cNvPr id="153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EBEC40-7D1D-44AF-B197-5634270E92E4}" type="slidenum">
              <a:rPr lang="pt-B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58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10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6704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510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379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37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17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6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55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5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55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7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3289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7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7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142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142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142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0629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3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522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522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522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78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78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100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9BCC-1239-4F44-B3DB-27CCE7C537C3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0629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3E5CA-D9DE-664E-BFBB-6DF0A87D525D}" type="slidenum">
              <a:rPr lang="pt-BR"/>
              <a:pPr/>
              <a:t>81</a:t>
            </a:fld>
            <a:endParaRPr lang="pt-BR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59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EB6B7-B4B3-450B-9908-2B67C18402B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5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2O.tiff"/>
          <p:cNvPicPr>
            <a:picLocks noChangeAspect="1"/>
          </p:cNvPicPr>
          <p:nvPr userDrawn="1"/>
        </p:nvPicPr>
        <p:blipFill>
          <a:blip r:embed="rId2"/>
          <a:srcRect l="446" r="-4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3" name="Picture 3" descr="Unicamp_logo.tiff"/>
          <p:cNvPicPr>
            <a:picLocks noChangeAspect="1"/>
          </p:cNvPicPr>
          <p:nvPr userDrawn="1"/>
        </p:nvPicPr>
        <p:blipFill>
          <a:blip r:embed="rId3" cstate="print">
            <a:alphaModFix amt="66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86762" cy="104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48804-4342-401F-BF7F-D25E8DC63A39}" type="datetimeFigureOut">
              <a:rPr lang="en-US"/>
              <a:pPr>
                <a:defRPr/>
              </a:pPr>
              <a:t>4/24/2015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CEF11-8FBE-4B44-A7EE-B6D6850B0D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6516-5B6D-4C44-BD7E-BA6622A3C14B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852C-0547-45C7-A6BD-CB25471DFE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8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1598B-2684-470F-9761-9B241928B71E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CC5D-6979-45FD-85B2-E8F4FEA33A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 smtClean="0"/>
            </a:lvl1pPr>
          </a:lstStyle>
          <a:p>
            <a:fld id="{3157BE0E-03B0-AE44-9382-E10072B7FFCB}" type="slidenum">
              <a:rPr lang="pt-BR"/>
              <a:pPr/>
              <a:t>‹nº›</a:t>
            </a:fld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43591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74391-E6C0-40E5-82A2-5CB1D35BD26B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C5AE3-95E0-4E68-9CF0-24ABDA8310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1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A164-0BCF-42CB-B72A-30835B484EAA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5560-5E3F-4527-92A2-1922B7B78A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7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E7B5-1961-49F7-8FB3-BA737BF30DEC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AAC1E-AB03-4483-B3A1-CED22E2F6AD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0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3FD38-3E3C-44AF-94B3-2F9341630961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2F172-4320-48F8-822C-30A832F2E6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1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8834-E468-4FC0-BC33-5F1B8735F53C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5439F-00CE-4DEF-B621-7E4B1C99DB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784FA-022C-47A4-B923-91C34A961D34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AF776-CC16-479A-B0C8-125509C52B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9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BB2A9-D864-4177-9B38-9594CB3F2B6C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6A8EC-B43B-49B7-A939-9EEDB8AE37A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32E77-5C43-4890-8A6E-26FB2829D70C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3ECE-AAA5-4E1D-B83C-9A9A2871A5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3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accent1">
                <a:tint val="66000"/>
                <a:satMod val="160000"/>
                <a:alpha val="17000"/>
              </a:schemeClr>
            </a:gs>
            <a:gs pos="7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título mestre</a:t>
            </a:r>
            <a:endParaRPr lang="en-US" altLang="en-US" smtClean="0"/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  <a:endParaRPr lang="en-US" altLang="en-US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E14E21-ED09-4D50-ABB2-4AA2042AF150}" type="datetimeFigureOut">
              <a:rPr lang="en-US"/>
              <a:pPr>
                <a:defRPr/>
              </a:pPr>
              <a:t>4/24/2015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6C2481-BB00-4267-8B94-3A388D8452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4.gif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zuffo@fec.unicamp.br" TargetMode="External"/><Relationship Id="rId5" Type="http://schemas.openxmlformats.org/officeDocument/2006/relationships/image" Target="../media/image2.tiff"/><Relationship Id="rId4" Type="http://schemas.openxmlformats.org/officeDocument/2006/relationships/image" Target="../media/image9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8" t="30450" r="7745" b="28899"/>
          <a:stretch/>
        </p:blipFill>
        <p:spPr>
          <a:xfrm rot="16200000">
            <a:off x="-739135" y="5147263"/>
            <a:ext cx="2420888" cy="100058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27557" y="4437112"/>
            <a:ext cx="8216443" cy="24208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4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</a:rPr>
              <a:t>Prof. Dr. Antonio Carlos </a:t>
            </a:r>
            <a:r>
              <a:rPr lang="pt-BR" sz="1600" b="1" dirty="0" err="1" smtClean="0">
                <a:solidFill>
                  <a:schemeClr val="tx2">
                    <a:lumMod val="75000"/>
                  </a:schemeClr>
                </a:solidFill>
              </a:rPr>
              <a:t>Zuffo</a:t>
            </a:r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</a:rPr>
              <a:t>    (FEC-UNICAMP)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aboratório de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poio Multicritério à</a:t>
            </a:r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ecisão</a:t>
            </a:r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Orientada à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ustentabilidade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mpresarial e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mbiental -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LADSEA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Departamento de Recursos Hídricos – DRH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Faculdade de Engenharia Civil – FEC / UNICAMP</a:t>
            </a:r>
            <a:endParaRPr lang="pt-BR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51870" y="-1"/>
            <a:ext cx="9195869" cy="45089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endParaRPr lang="pt-B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endParaRPr lang="pt-B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endParaRPr lang="pt-B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chemeClr val="tx2">
                    <a:lumMod val="75000"/>
                  </a:schemeClr>
                </a:solidFill>
              </a:rPr>
              <a:t>“Crise hídrica em São Paulo”</a:t>
            </a:r>
            <a:endParaRPr lang="pt-B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Sorocaba – SP 25 DE ABRIL DE 2015</a:t>
            </a:r>
          </a:p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8" descr="Unicamp_logo.tiff"/>
          <p:cNvPicPr>
            <a:picLocks noChangeAspect="1"/>
          </p:cNvPicPr>
          <p:nvPr/>
        </p:nvPicPr>
        <p:blipFill>
          <a:blip r:embed="rId4">
            <a:alphaModFix amt="66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4236"/>
            <a:ext cx="1286762" cy="104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http://aneam.org.br/media/k2/items/cache/b43bdffc2f2f09ef0aab635ab13a3417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624"/>
            <a:ext cx="1979710" cy="111083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408"/>
            <a:ext cx="8229600" cy="1143000"/>
          </a:xfrm>
        </p:spPr>
        <p:txBody>
          <a:bodyPr/>
          <a:lstStyle/>
          <a:p>
            <a:r>
              <a:rPr lang="pt-BR" dirty="0" smtClean="0"/>
              <a:t>Regularização de Vazões</a:t>
            </a:r>
            <a:endParaRPr lang="pt-BR" dirty="0"/>
          </a:p>
        </p:txBody>
      </p:sp>
      <p:pic>
        <p:nvPicPr>
          <p:cNvPr id="5" name="Picture 4" descr="Unicamp_logo.tiff"/>
          <p:cNvPicPr>
            <a:picLocks noChangeAspect="1"/>
          </p:cNvPicPr>
          <p:nvPr/>
        </p:nvPicPr>
        <p:blipFill>
          <a:blip r:embed="rId3">
            <a:alphaModFix amt="66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86762" cy="104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tângulo 2"/>
          <p:cNvSpPr/>
          <p:nvPr/>
        </p:nvSpPr>
        <p:spPr>
          <a:xfrm>
            <a:off x="168626" y="6223338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PORTARIA DAEE No 1213, DE 06 DE AGOSTO DE 2004</a:t>
            </a:r>
            <a:endParaRPr lang="en-GB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941132" cy="38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127582" y="5523865"/>
            <a:ext cx="5729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/>
              <a:t>Capacidade de Regularização = </a:t>
            </a:r>
            <a:r>
              <a:rPr lang="pt-BR" sz="2400" b="1" dirty="0" smtClean="0">
                <a:solidFill>
                  <a:srgbClr val="C00000"/>
                </a:solidFill>
              </a:rPr>
              <a:t>34,16 m</a:t>
            </a:r>
            <a:r>
              <a:rPr lang="pt-BR" sz="2400" b="1" baseline="30000" dirty="0" smtClean="0">
                <a:solidFill>
                  <a:srgbClr val="C00000"/>
                </a:solidFill>
              </a:rPr>
              <a:t>3</a:t>
            </a:r>
            <a:r>
              <a:rPr lang="pt-BR" sz="2400" b="1" dirty="0" smtClean="0">
                <a:solidFill>
                  <a:srgbClr val="C00000"/>
                </a:solidFill>
              </a:rPr>
              <a:t>/s</a:t>
            </a:r>
          </a:p>
          <a:p>
            <a:pPr algn="r"/>
            <a:r>
              <a:rPr lang="pt-BR" sz="1600" b="1" dirty="0" smtClean="0">
                <a:solidFill>
                  <a:srgbClr val="C00000"/>
                </a:solidFill>
              </a:rPr>
              <a:t>Valor obtido nos estudos contratados pelo Consórcio PCJ</a:t>
            </a:r>
            <a:endParaRPr lang="en-GB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2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408"/>
            <a:ext cx="8229600" cy="1143000"/>
          </a:xfrm>
        </p:spPr>
        <p:txBody>
          <a:bodyPr/>
          <a:lstStyle/>
          <a:p>
            <a:r>
              <a:rPr lang="pt-BR" dirty="0" smtClean="0"/>
              <a:t>Regularização de Vazões</a:t>
            </a:r>
            <a:endParaRPr lang="pt-BR" dirty="0"/>
          </a:p>
        </p:txBody>
      </p:sp>
      <p:pic>
        <p:nvPicPr>
          <p:cNvPr id="5" name="Picture 4" descr="Unicamp_logo.tiff"/>
          <p:cNvPicPr>
            <a:picLocks noChangeAspect="1"/>
          </p:cNvPicPr>
          <p:nvPr/>
        </p:nvPicPr>
        <p:blipFill>
          <a:blip r:embed="rId3">
            <a:alphaModFix amt="66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86762" cy="104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tângulo 2"/>
          <p:cNvSpPr/>
          <p:nvPr/>
        </p:nvSpPr>
        <p:spPr>
          <a:xfrm>
            <a:off x="168626" y="6223338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/>
              <a:t>Relatório</a:t>
            </a:r>
            <a:r>
              <a:rPr lang="en-GB" sz="1400" dirty="0" smtClean="0"/>
              <a:t> </a:t>
            </a:r>
            <a:r>
              <a:rPr lang="en-GB" sz="1400" dirty="0" err="1"/>
              <a:t>Conjunto</a:t>
            </a:r>
            <a:r>
              <a:rPr lang="en-GB" sz="1400" dirty="0"/>
              <a:t> nº 02/2013/ANA-DAEE </a:t>
            </a:r>
          </a:p>
          <a:p>
            <a:r>
              <a:rPr lang="en-GB" sz="1400" dirty="0" err="1"/>
              <a:t>Documento</a:t>
            </a:r>
            <a:r>
              <a:rPr lang="en-GB" sz="1400" dirty="0"/>
              <a:t> nº 00000.037437/2013-21 </a:t>
            </a:r>
            <a:r>
              <a:rPr lang="en-GB" sz="1400" dirty="0" smtClean="0"/>
              <a:t>                                                               </a:t>
            </a:r>
            <a:r>
              <a:rPr lang="pt-BR" sz="1400" dirty="0" smtClean="0"/>
              <a:t>Em</a:t>
            </a:r>
            <a:r>
              <a:rPr lang="pt-BR" sz="1400" dirty="0"/>
              <a:t>, 06 de dezembro de 2013. </a:t>
            </a:r>
            <a:endParaRPr lang="en-GB" sz="1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05066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499992" y="4823763"/>
            <a:ext cx="18002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= 40,0 m</a:t>
            </a:r>
            <a:r>
              <a:rPr lang="pt-BR" sz="2000" b="1" baseline="30000" dirty="0" smtClean="0">
                <a:solidFill>
                  <a:srgbClr val="C00000"/>
                </a:solidFill>
              </a:rPr>
              <a:t>3</a:t>
            </a:r>
            <a:r>
              <a:rPr lang="pt-BR" sz="2000" b="1" dirty="0" smtClean="0">
                <a:solidFill>
                  <a:srgbClr val="C00000"/>
                </a:solidFill>
              </a:rPr>
              <a:t>/s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1"/>
            <a:r>
              <a:rPr lang="pt-BR" sz="4800" b="1" dirty="0">
                <a:solidFill>
                  <a:schemeClr val="tx2">
                    <a:lumMod val="50000"/>
                  </a:schemeClr>
                </a:solidFill>
              </a:rPr>
              <a:t>Efeito Noé e Efeito </a:t>
            </a:r>
            <a:r>
              <a:rPr lang="pt-BR" sz="4800" b="1" dirty="0" smtClean="0">
                <a:solidFill>
                  <a:schemeClr val="tx2">
                    <a:lumMod val="50000"/>
                  </a:schemeClr>
                </a:solidFill>
              </a:rPr>
              <a:t>José</a:t>
            </a:r>
            <a:endParaRPr lang="en-GB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CaixaDeTexto 3"/>
          <p:cNvSpPr txBox="1"/>
          <p:nvPr/>
        </p:nvSpPr>
        <p:spPr>
          <a:xfrm>
            <a:off x="395536" y="1234703"/>
            <a:ext cx="8496944" cy="51717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dirty="0"/>
              <a:t>Em um artigo publicado na </a:t>
            </a:r>
            <a:endParaRPr lang="pt-BR" sz="3200" dirty="0" smtClean="0"/>
          </a:p>
          <a:p>
            <a:pPr algn="ctr">
              <a:lnSpc>
                <a:spcPct val="150000"/>
              </a:lnSpc>
            </a:pPr>
            <a:r>
              <a:rPr lang="pt-BR" sz="3200" i="1" dirty="0" err="1" smtClean="0">
                <a:solidFill>
                  <a:schemeClr val="tx2">
                    <a:lumMod val="50000"/>
                  </a:schemeClr>
                </a:solidFill>
              </a:rPr>
              <a:t>Water</a:t>
            </a:r>
            <a:r>
              <a:rPr lang="pt-BR" sz="32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t-BR" sz="3200" i="1" dirty="0" err="1">
                <a:solidFill>
                  <a:schemeClr val="tx2">
                    <a:lumMod val="50000"/>
                  </a:schemeClr>
                </a:solidFill>
              </a:rPr>
              <a:t>Resources</a:t>
            </a:r>
            <a:r>
              <a:rPr lang="pt-BR" sz="32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t-BR" sz="3200" i="1" dirty="0" err="1">
                <a:solidFill>
                  <a:schemeClr val="tx2">
                    <a:lumMod val="50000"/>
                  </a:schemeClr>
                </a:solidFill>
              </a:rPr>
              <a:t>Research</a:t>
            </a:r>
            <a:r>
              <a:rPr lang="pt-BR" sz="3200" dirty="0">
                <a:solidFill>
                  <a:schemeClr val="tx2">
                    <a:lumMod val="50000"/>
                  </a:schemeClr>
                </a:solidFill>
              </a:rPr>
              <a:t>, vol.(4), No. 5, de Outubro de </a:t>
            </a:r>
            <a:r>
              <a:rPr lang="pt-BR" sz="3200" dirty="0" smtClean="0">
                <a:solidFill>
                  <a:schemeClr val="tx2">
                    <a:lumMod val="50000"/>
                  </a:schemeClr>
                </a:solidFill>
              </a:rPr>
              <a:t>1968 </a:t>
            </a:r>
          </a:p>
          <a:p>
            <a:pPr algn="just">
              <a:lnSpc>
                <a:spcPct val="150000"/>
              </a:lnSpc>
            </a:pPr>
            <a:r>
              <a:rPr lang="pt-BR" sz="3200" dirty="0" smtClean="0"/>
              <a:t>Benoit </a:t>
            </a:r>
            <a:r>
              <a:rPr lang="pt-BR" sz="3200" dirty="0"/>
              <a:t>B. </a:t>
            </a:r>
            <a:r>
              <a:rPr lang="pt-BR" sz="3200" dirty="0" err="1"/>
              <a:t>Mandelbrot</a:t>
            </a:r>
            <a:r>
              <a:rPr lang="pt-BR" sz="3200" dirty="0"/>
              <a:t> e James R. Wallis estudaram os dados fluviométricos históricos de alguns dos grandes rios do mundo, em particular do Nilo no Egito. 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891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1"/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Efeito Noé e Efeito </a:t>
            </a:r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José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CaixaDeTexto 3"/>
          <p:cNvSpPr txBox="1"/>
          <p:nvPr/>
        </p:nvSpPr>
        <p:spPr>
          <a:xfrm>
            <a:off x="323528" y="1783853"/>
            <a:ext cx="849694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 smtClean="0"/>
              <a:t>Eles </a:t>
            </a:r>
            <a:r>
              <a:rPr lang="pt-BR" sz="2800" dirty="0"/>
              <a:t>identificaram padrões recorrentes </a:t>
            </a:r>
            <a:r>
              <a:rPr lang="pt-BR" sz="2800" dirty="0" smtClean="0"/>
              <a:t>e os batizaram de </a:t>
            </a:r>
            <a:r>
              <a:rPr lang="pt-BR" sz="3200" b="1" dirty="0" smtClean="0">
                <a:solidFill>
                  <a:srgbClr val="C00000"/>
                </a:solidFill>
              </a:rPr>
              <a:t>"</a:t>
            </a:r>
            <a:r>
              <a:rPr lang="pt-BR" sz="3200" b="1" i="1" dirty="0">
                <a:solidFill>
                  <a:srgbClr val="C00000"/>
                </a:solidFill>
              </a:rPr>
              <a:t>Efeito José</a:t>
            </a:r>
            <a:r>
              <a:rPr lang="pt-BR" sz="3200" b="1" dirty="0">
                <a:solidFill>
                  <a:srgbClr val="C00000"/>
                </a:solidFill>
              </a:rPr>
              <a:t>" </a:t>
            </a:r>
            <a:r>
              <a:rPr lang="pt-BR" sz="2800" dirty="0"/>
              <a:t>e </a:t>
            </a:r>
            <a:r>
              <a:rPr lang="pt-BR" sz="3200" b="1" dirty="0">
                <a:solidFill>
                  <a:srgbClr val="C00000"/>
                </a:solidFill>
              </a:rPr>
              <a:t>“</a:t>
            </a:r>
            <a:r>
              <a:rPr lang="pt-BR" sz="3200" b="1" i="1" dirty="0">
                <a:solidFill>
                  <a:srgbClr val="C00000"/>
                </a:solidFill>
              </a:rPr>
              <a:t>Efeito Noé</a:t>
            </a:r>
            <a:r>
              <a:rPr lang="pt-BR" sz="3200" b="1" dirty="0">
                <a:solidFill>
                  <a:srgbClr val="C00000"/>
                </a:solidFill>
              </a:rPr>
              <a:t>”</a:t>
            </a:r>
            <a:r>
              <a:rPr lang="pt-BR" sz="3200" dirty="0">
                <a:solidFill>
                  <a:srgbClr val="C00000"/>
                </a:solidFill>
              </a:rPr>
              <a:t>.</a:t>
            </a:r>
            <a:endParaRPr lang="en-GB" sz="28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endParaRPr lang="pt-BR" sz="2800" dirty="0" smtClean="0"/>
          </a:p>
          <a:p>
            <a:pPr algn="ctr">
              <a:lnSpc>
                <a:spcPct val="150000"/>
              </a:lnSpc>
            </a:pPr>
            <a:r>
              <a:rPr lang="pt-BR" sz="2800" b="1" i="1" dirty="0" smtClean="0"/>
              <a:t>Analogias com comportamentos identificados em trechos das histórias bíblicas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353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Efeito Noé e Efeito José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4000" dirty="0"/>
              <a:t>O “</a:t>
            </a:r>
            <a:r>
              <a:rPr lang="pt-BR" sz="4000" b="1" i="1" dirty="0"/>
              <a:t>Efeito José</a:t>
            </a:r>
            <a:r>
              <a:rPr lang="pt-BR" sz="4000" dirty="0"/>
              <a:t>” </a:t>
            </a:r>
            <a:r>
              <a:rPr lang="pt-BR" sz="4000" dirty="0" smtClean="0"/>
              <a:t>– Este </a:t>
            </a:r>
            <a:r>
              <a:rPr lang="pt-BR" sz="4000" dirty="0"/>
              <a:t>efeito descreve </a:t>
            </a:r>
            <a:r>
              <a:rPr lang="pt-BR" sz="4000" dirty="0">
                <a:solidFill>
                  <a:srgbClr val="C00000"/>
                </a:solidFill>
              </a:rPr>
              <a:t>“</a:t>
            </a:r>
            <a:r>
              <a:rPr lang="pt-BR" sz="4000" b="1" i="1" dirty="0">
                <a:solidFill>
                  <a:srgbClr val="C00000"/>
                </a:solidFill>
              </a:rPr>
              <a:t>persistência</a:t>
            </a:r>
            <a:r>
              <a:rPr lang="pt-BR" sz="4000" dirty="0">
                <a:solidFill>
                  <a:srgbClr val="C00000"/>
                </a:solidFill>
              </a:rPr>
              <a:t>” </a:t>
            </a:r>
            <a:r>
              <a:rPr lang="pt-BR" sz="4000" dirty="0"/>
              <a:t>dos fenômenos, no caso as chuvas, evento climático. </a:t>
            </a:r>
            <a:endParaRPr lang="pt-BR" sz="4000" dirty="0" smtClean="0"/>
          </a:p>
          <a:p>
            <a:endParaRPr lang="pt-BR" sz="4000" dirty="0" smtClean="0"/>
          </a:p>
          <a:p>
            <a:r>
              <a:rPr lang="pt-BR" sz="4000" dirty="0" smtClean="0"/>
              <a:t>O </a:t>
            </a:r>
            <a:r>
              <a:rPr lang="pt-BR" sz="4000" dirty="0"/>
              <a:t>“</a:t>
            </a:r>
            <a:r>
              <a:rPr lang="pt-BR" sz="4000" b="1" i="1" dirty="0"/>
              <a:t>Efeito Noé</a:t>
            </a:r>
            <a:r>
              <a:rPr lang="pt-BR" sz="4000" dirty="0"/>
              <a:t>” – Este efeito descreve </a:t>
            </a:r>
            <a:r>
              <a:rPr lang="pt-BR" sz="4000" dirty="0">
                <a:solidFill>
                  <a:srgbClr val="C00000"/>
                </a:solidFill>
              </a:rPr>
              <a:t>“</a:t>
            </a:r>
            <a:r>
              <a:rPr lang="pt-BR" sz="4000" b="1" i="1" dirty="0">
                <a:solidFill>
                  <a:srgbClr val="C00000"/>
                </a:solidFill>
              </a:rPr>
              <a:t>descontinuidade</a:t>
            </a:r>
            <a:r>
              <a:rPr lang="pt-BR" sz="4000" dirty="0">
                <a:solidFill>
                  <a:srgbClr val="C00000"/>
                </a:solidFill>
              </a:rPr>
              <a:t>”</a:t>
            </a:r>
            <a:r>
              <a:rPr lang="pt-BR" sz="4000" dirty="0"/>
              <a:t>.</a:t>
            </a:r>
          </a:p>
          <a:p>
            <a:endParaRPr lang="en-GB" sz="4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41275"/>
            <a:ext cx="861853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714625" y="3929063"/>
            <a:ext cx="2643188" cy="242887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072198" y="5572140"/>
            <a:ext cx="3071802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b="100000"/>
            </a:path>
            <a:tileRect t="-100000" r="-100000"/>
          </a:gradFill>
          <a:ln w="25400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/>
              <a:t>Período</a:t>
            </a:r>
            <a:r>
              <a:rPr lang="pt-BR" dirty="0" smtClean="0"/>
              <a:t> 35 </a:t>
            </a:r>
            <a:r>
              <a:rPr lang="pt-BR" dirty="0"/>
              <a:t>anos com severa estiagem nas bacias</a:t>
            </a:r>
            <a:endParaRPr lang="en-US" b="1" dirty="0"/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 rot="5400000">
            <a:off x="5531645" y="5755481"/>
            <a:ext cx="341312" cy="688975"/>
          </a:xfrm>
          <a:prstGeom prst="upDownArrow">
            <a:avLst>
              <a:gd name="adj1" fmla="val 50000"/>
              <a:gd name="adj2" fmla="val 25335"/>
            </a:avLst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AF776-CC16-479A-B0C8-125509C52B9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89743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Ciclos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335688" y="1455167"/>
            <a:ext cx="28083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Ciclo Hidrológico</a:t>
            </a:r>
            <a:endParaRPr lang="pt-BR" sz="2400" b="1" dirty="0"/>
          </a:p>
        </p:txBody>
      </p:sp>
      <p:pic>
        <p:nvPicPr>
          <p:cNvPr id="4098" name="Picture 2" descr="http://1.bp.blogspot.com/-7FU6xg60wng/UJcT5JgMhwI/AAAAAAAAAN0/SYlJ8sxoWfA/s1600/ciclo+da+%C3%A1gu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5"/>
          <a:stretch/>
        </p:blipFill>
        <p:spPr bwMode="auto">
          <a:xfrm>
            <a:off x="-1" y="1844824"/>
            <a:ext cx="9198387" cy="499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 Sol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152" name="Picture 8" descr="https://encrypted-tbn2.gstatic.com/images?q=tbn:ANd9GcRPXFjQ1H5Ky8AZoSD_xoXpSuxe-z_NJIx-RgLMengP3Q0hksF0X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12" y="1340241"/>
            <a:ext cx="5609024" cy="553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programapaideia.files.wordpress.com/2011/03/s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12" y="-14496"/>
            <a:ext cx="9285040" cy="69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16902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 Sol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107504" y="1700808"/>
            <a:ext cx="8928992" cy="4965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Em </a:t>
            </a:r>
            <a:r>
              <a:rPr lang="pt-PT" sz="2800" b="1" dirty="0">
                <a:solidFill>
                  <a:schemeClr val="tx2">
                    <a:lumMod val="75000"/>
                  </a:schemeClr>
                </a:solidFill>
              </a:rPr>
              <a:t>média, nosso planeta recebe o equivalente a </a:t>
            </a:r>
            <a:r>
              <a:rPr lang="pt-PT" sz="2800" b="1" dirty="0">
                <a:solidFill>
                  <a:srgbClr val="FF0000"/>
                </a:solidFill>
              </a:rPr>
              <a:t>1400 W </a:t>
            </a:r>
            <a:r>
              <a:rPr lang="pt-PT" sz="2800" b="1" dirty="0">
                <a:solidFill>
                  <a:schemeClr val="tx2">
                    <a:lumMod val="75000"/>
                  </a:schemeClr>
                </a:solidFill>
              </a:rPr>
              <a:t>por</a:t>
            </a:r>
            <a:r>
              <a:rPr lang="pt-PT" sz="2800" b="1" dirty="0">
                <a:solidFill>
                  <a:srgbClr val="FF0000"/>
                </a:solidFill>
              </a:rPr>
              <a:t> </a:t>
            </a:r>
            <a:r>
              <a:rPr lang="pt-PT" sz="2800" b="1" dirty="0" smtClean="0">
                <a:solidFill>
                  <a:srgbClr val="FF0000"/>
                </a:solidFill>
              </a:rPr>
              <a:t>m</a:t>
            </a:r>
            <a:r>
              <a:rPr lang="pt-PT" sz="2800" b="1" baseline="30000" dirty="0" smtClean="0">
                <a:solidFill>
                  <a:srgbClr val="FF0000"/>
                </a:solidFill>
              </a:rPr>
              <a:t>2</a:t>
            </a:r>
            <a:r>
              <a:rPr lang="pt-PT" sz="2800" b="1" dirty="0" smtClean="0">
                <a:solidFill>
                  <a:srgbClr val="FF0000"/>
                </a:solidFill>
              </a:rPr>
              <a:t>/s 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do Sol;</a:t>
            </a:r>
          </a:p>
          <a:p>
            <a:endParaRPr lang="pt-PT" sz="2800" b="1" baseline="30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Equivale ao </a:t>
            </a:r>
            <a:r>
              <a:rPr lang="pt-PT" sz="2800" b="1" dirty="0">
                <a:solidFill>
                  <a:schemeClr val="tx2">
                    <a:lumMod val="75000"/>
                  </a:schemeClr>
                </a:solidFill>
              </a:rPr>
              <a:t>poder energético de</a:t>
            </a:r>
            <a:r>
              <a:rPr lang="pt-PT" sz="2800" b="1" dirty="0">
                <a:solidFill>
                  <a:srgbClr val="FF0000"/>
                </a:solidFill>
              </a:rPr>
              <a:t> 9x10</a:t>
            </a:r>
            <a:r>
              <a:rPr lang="pt-PT" sz="2800" b="1" baseline="30000" dirty="0">
                <a:solidFill>
                  <a:srgbClr val="FF0000"/>
                </a:solidFill>
              </a:rPr>
              <a:t>20</a:t>
            </a:r>
            <a:r>
              <a:rPr lang="pt-PT" sz="2800" b="1" dirty="0">
                <a:solidFill>
                  <a:srgbClr val="FF0000"/>
                </a:solidFill>
              </a:rPr>
              <a:t> </a:t>
            </a:r>
            <a:r>
              <a:rPr lang="pt-PT" sz="2800" b="1" dirty="0" smtClean="0">
                <a:solidFill>
                  <a:srgbClr val="FF0000"/>
                </a:solidFill>
              </a:rPr>
              <a:t>l/min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PT" sz="2800" b="1" dirty="0">
                <a:solidFill>
                  <a:schemeClr val="tx2">
                    <a:lumMod val="75000"/>
                  </a:schemeClr>
                </a:solidFill>
              </a:rPr>
              <a:t>de gasolina 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consumidos;</a:t>
            </a:r>
          </a:p>
          <a:p>
            <a:endParaRPr lang="pt-PT" sz="2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Ou a </a:t>
            </a:r>
            <a:r>
              <a:rPr lang="pt-PT" sz="2800" b="1" dirty="0" smtClean="0">
                <a:solidFill>
                  <a:srgbClr val="FF0000"/>
                </a:solidFill>
              </a:rPr>
              <a:t>10 </a:t>
            </a:r>
            <a:r>
              <a:rPr lang="pt-PT" sz="2800" b="1" dirty="0">
                <a:solidFill>
                  <a:srgbClr val="FF0000"/>
                </a:solidFill>
              </a:rPr>
              <a:t>milhões</a:t>
            </a:r>
            <a:r>
              <a:rPr lang="pt-PT" sz="2800" b="1" dirty="0">
                <a:solidFill>
                  <a:schemeClr val="tx2">
                    <a:lumMod val="75000"/>
                  </a:schemeClr>
                </a:solidFill>
              </a:rPr>
              <a:t> de vezes a produção anual de petróleo da </a:t>
            </a:r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Terra;</a:t>
            </a:r>
          </a:p>
          <a:p>
            <a:endParaRPr lang="pt-PT" sz="2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PT" sz="2800" b="1" dirty="0" smtClean="0">
                <a:solidFill>
                  <a:schemeClr val="tx2">
                    <a:lumMod val="75000"/>
                  </a:schemeClr>
                </a:solidFill>
              </a:rPr>
              <a:t>O </a:t>
            </a:r>
            <a:r>
              <a:rPr lang="pt-PT" sz="2800" b="1" dirty="0">
                <a:solidFill>
                  <a:schemeClr val="tx2">
                    <a:lumMod val="75000"/>
                  </a:schemeClr>
                </a:solidFill>
              </a:rPr>
              <a:t>equivalente à energia produzida por </a:t>
            </a:r>
            <a:r>
              <a:rPr lang="pt-PT" sz="2800" b="1" dirty="0">
                <a:solidFill>
                  <a:srgbClr val="FF0000"/>
                </a:solidFill>
              </a:rPr>
              <a:t>10 bilhões </a:t>
            </a:r>
            <a:r>
              <a:rPr lang="pt-PT" sz="2800" b="1" dirty="0">
                <a:solidFill>
                  <a:schemeClr val="tx2">
                    <a:lumMod val="75000"/>
                  </a:schemeClr>
                </a:solidFill>
              </a:rPr>
              <a:t>de Itaipús. </a:t>
            </a:r>
            <a:endParaRPr lang="pt-PT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16902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 Sol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150" name="Picture 6" descr="https://encrypted-tbn1.gstatic.com/images?q=tbn:ANd9GcRuZxm2tQut5IpcSdQoRivCuWyCQsxZMBsov4vXivzTkd2XBgw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625"/>
            <a:ext cx="9144000" cy="44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00080" y="180582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A emissão de 1440 W/m</a:t>
            </a:r>
            <a:r>
              <a:rPr lang="pt-BR" sz="2800" b="1" baseline="30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/s é apenas uma média.</a:t>
            </a:r>
            <a:endParaRPr lang="pt-B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654"/>
            <a:ext cx="9144000" cy="522029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8024" y="332656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</a:rPr>
              <a:t>BACIAS PIRACICABA, CAPIVARI E JUNDIAÍ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98796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 Ciclos Solares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5602" name="Picture 2" descr="http://www.brighton73.freeserve.co.uk/gw/solar/temp_vs_cycl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1484784"/>
            <a:ext cx="8732596" cy="536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2858718" y="2862977"/>
            <a:ext cx="6860435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18 anos de anomalia!!!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4259"/>
            <a:ext cx="68865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2858718" y="2862977"/>
            <a:ext cx="6860435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18 anos de anomalia!!!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074" name="Picture 2" descr="climategroupgra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96430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3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70" y="309770"/>
            <a:ext cx="7168782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18 anos de anomalia !?!?!?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170" name="Picture 2" descr="http://www.inovacaotecnologica.com.br/noticias/imagens/020175130923-grafico-aquecimento-glo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" y="1844824"/>
            <a:ext cx="9067175" cy="49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07849"/>
            <a:ext cx="6508377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Aquecimento Global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1430"/>
            <a:ext cx="7416824" cy="379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r="4148"/>
          <a:stretch/>
        </p:blipFill>
        <p:spPr bwMode="auto">
          <a:xfrm>
            <a:off x="35496" y="5373216"/>
            <a:ext cx="910707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5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5" y="255497"/>
            <a:ext cx="6110556" cy="111610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 Ciclos Solares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323528" y="1860690"/>
            <a:ext cx="849694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O Sol tem quatro tipos de atividades que são mais ou menos importantes, dependendo da duração desta atividade.</a:t>
            </a:r>
          </a:p>
          <a:p>
            <a:r>
              <a:rPr lang="pt-BR" sz="2200" dirty="0" smtClean="0"/>
              <a:t> </a:t>
            </a:r>
          </a:p>
          <a:p>
            <a:pPr algn="just"/>
            <a:r>
              <a:rPr lang="pt-BR" sz="2200" dirty="0" smtClean="0"/>
              <a:t>Estas variações na atividade solar foram estudadas por meio da análise do carbono 14.</a:t>
            </a:r>
          </a:p>
          <a:p>
            <a:endParaRPr lang="pt-BR" sz="2000" dirty="0"/>
          </a:p>
          <a:p>
            <a:pPr algn="just"/>
            <a:r>
              <a:rPr lang="pt-BR" sz="2400" b="1" dirty="0" smtClean="0">
                <a:solidFill>
                  <a:srgbClr val="C00000"/>
                </a:solidFill>
              </a:rPr>
              <a:t>O CICLO de SCHWABE </a:t>
            </a:r>
            <a:r>
              <a:rPr lang="pt-BR" sz="2200" dirty="0" smtClean="0"/>
              <a:t>(Heinrich </a:t>
            </a:r>
            <a:r>
              <a:rPr lang="pt-BR" sz="2200" dirty="0" err="1" smtClean="0"/>
              <a:t>Schwabe</a:t>
            </a:r>
            <a:r>
              <a:rPr lang="pt-BR" sz="2200" dirty="0" smtClean="0"/>
              <a:t> 1789-1875) – Observou a aparição das manchas solares. Ciclo de 11 anos.</a:t>
            </a:r>
          </a:p>
          <a:p>
            <a:pPr algn="just"/>
            <a:r>
              <a:rPr lang="pt-BR" sz="2200" dirty="0" smtClean="0"/>
              <a:t>No mínimo de SCHWABE a Terra recebe menos ultravioleta que leva a criar menos ozônio na estratosfera, enquanto que em seu máximo aumenta-se de 1 a 2% a concentração de ozônio.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1392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3125"/>
            <a:ext cx="617899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 Ciclos Solares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160566" y="1788263"/>
            <a:ext cx="84969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C00000"/>
                </a:solidFill>
              </a:rPr>
              <a:t>O CICLO de HALLSTATTZEIT</a:t>
            </a:r>
            <a:r>
              <a:rPr lang="pt-BR" sz="2400" dirty="0" smtClean="0">
                <a:solidFill>
                  <a:srgbClr val="C00000"/>
                </a:solidFill>
              </a:rPr>
              <a:t>. </a:t>
            </a:r>
            <a:r>
              <a:rPr lang="pt-BR" sz="2000" dirty="0" smtClean="0"/>
              <a:t>Também obtido com análise de C14. </a:t>
            </a:r>
          </a:p>
          <a:p>
            <a:pPr algn="just"/>
            <a:r>
              <a:rPr lang="pt-BR" sz="2000" dirty="0" smtClean="0"/>
              <a:t>Este ciclo tem um período de 2.300 anos e o máximo deveria ser alcançado no ano de 2.800 e seu próximo mínimo entorno do ano 3.950.</a:t>
            </a:r>
            <a:endParaRPr lang="pt-BR" sz="2000" dirty="0"/>
          </a:p>
        </p:txBody>
      </p:sp>
      <p:pic>
        <p:nvPicPr>
          <p:cNvPr id="1026" name="Picture 2" descr="https://encrypted-tbn3.gstatic.com/images?q=tbn:ANd9GcTxP-qRY_qROe8Dcl_UlfFerpRLWjIq5NGEzjvSPnvO7FRgKx1Ux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4839039" cy="30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 para a direita 2"/>
          <p:cNvSpPr/>
          <p:nvPr/>
        </p:nvSpPr>
        <p:spPr>
          <a:xfrm>
            <a:off x="467544" y="6237312"/>
            <a:ext cx="26642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3568" y="580526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Terra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89743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 Ciclos Solares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611560" y="1268760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000" dirty="0" smtClean="0"/>
          </a:p>
          <a:p>
            <a:pPr algn="just"/>
            <a:r>
              <a:rPr lang="pt-BR" sz="2400" b="1" dirty="0">
                <a:solidFill>
                  <a:srgbClr val="C00000"/>
                </a:solidFill>
              </a:rPr>
              <a:t>O CICLO de </a:t>
            </a:r>
            <a:r>
              <a:rPr lang="pt-BR" sz="2400" b="1" dirty="0" smtClean="0">
                <a:solidFill>
                  <a:srgbClr val="C00000"/>
                </a:solidFill>
              </a:rPr>
              <a:t>SUESS</a:t>
            </a:r>
            <a:r>
              <a:rPr lang="pt-BR" sz="2400" dirty="0" smtClean="0">
                <a:solidFill>
                  <a:srgbClr val="C00000"/>
                </a:solidFill>
              </a:rPr>
              <a:t>. </a:t>
            </a:r>
            <a:r>
              <a:rPr lang="pt-BR" sz="2000" dirty="0"/>
              <a:t>Também obtido com análise do C14. </a:t>
            </a:r>
            <a:r>
              <a:rPr lang="pt-BR" sz="2000" dirty="0" smtClean="0"/>
              <a:t>Mostra uma periodicidade de uns 150 ~ 200 anos.</a:t>
            </a:r>
            <a:endParaRPr lang="pt-BR" sz="2000" dirty="0"/>
          </a:p>
          <a:p>
            <a:pPr algn="just"/>
            <a:endParaRPr lang="en-GB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7" y="2653755"/>
            <a:ext cx="8712968" cy="365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8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 Ciclos Solares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266" name="Picture 2" descr="http://2.bp.blogspot.com/-pmjwEJ6UE3c/TyacPcCSUFI/AAAAAAAAEsU/windzVIWG9g/s640/frost+fairs+on+the+thames+abraham+hondi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9" y="1671475"/>
            <a:ext cx="8495821" cy="519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214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2555776" y="908720"/>
            <a:ext cx="108012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2417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71637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 Ciclos Solares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548186" y="1766701"/>
            <a:ext cx="79208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sz="2000" b="1" dirty="0">
                <a:solidFill>
                  <a:srgbClr val="C00000"/>
                </a:solidFill>
              </a:rPr>
              <a:t>O CICLO de </a:t>
            </a:r>
            <a:r>
              <a:rPr lang="pt-BR" sz="2000" b="1" dirty="0" smtClean="0">
                <a:solidFill>
                  <a:srgbClr val="C00000"/>
                </a:solidFill>
              </a:rPr>
              <a:t>GLEISSBERG</a:t>
            </a:r>
            <a:r>
              <a:rPr lang="pt-BR" sz="2000" dirty="0" smtClean="0">
                <a:solidFill>
                  <a:srgbClr val="C00000"/>
                </a:solidFill>
              </a:rPr>
              <a:t>. </a:t>
            </a:r>
            <a:r>
              <a:rPr lang="pt-BR" sz="2000" dirty="0" smtClean="0"/>
              <a:t>Este ciclo tem a duração de 70 a 100 anos e foi descoberto em 1958 por </a:t>
            </a:r>
            <a:r>
              <a:rPr lang="pt-BR" sz="2000" dirty="0" err="1" smtClean="0"/>
              <a:t>Gleissberg</a:t>
            </a:r>
            <a:r>
              <a:rPr lang="pt-BR" sz="2000" dirty="0" smtClean="0"/>
              <a:t>, e tem efeito sobre a amplitude do ciclo de </a:t>
            </a:r>
            <a:r>
              <a:rPr lang="pt-BR" sz="2000" dirty="0" err="1" smtClean="0"/>
              <a:t>Schwabe</a:t>
            </a:r>
            <a:r>
              <a:rPr lang="pt-BR" sz="2000" dirty="0" smtClean="0"/>
              <a:t>, de (8x11) anos.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O máximo de </a:t>
            </a:r>
            <a:r>
              <a:rPr lang="pt-BR" sz="2000" dirty="0" err="1" smtClean="0"/>
              <a:t>Gleissberg</a:t>
            </a:r>
            <a:r>
              <a:rPr lang="pt-BR" sz="2000" dirty="0" smtClean="0"/>
              <a:t> ocorrido em 1984 foi o primeiro de uma grande sequencia de máximos relacionados  com as fases zero do ciclo de 166 anos.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Quase todos os mínimos de </a:t>
            </a:r>
            <a:r>
              <a:rPr lang="pt-BR" sz="2000" dirty="0" err="1" smtClean="0"/>
              <a:t>Gleissberg</a:t>
            </a:r>
            <a:r>
              <a:rPr lang="pt-BR" sz="2000" dirty="0" smtClean="0"/>
              <a:t> depois do ano 300 DC, como por exemplo 1670, 1810 e 1895, coincidem com climas muito frios no hemisfério Norte, enquanto que os máximos de </a:t>
            </a:r>
            <a:r>
              <a:rPr lang="pt-BR" sz="2000" dirty="0" err="1" smtClean="0"/>
              <a:t>Gleissberg</a:t>
            </a:r>
            <a:r>
              <a:rPr lang="pt-BR" sz="2000" dirty="0" smtClean="0"/>
              <a:t> ocorrem com climas mais quentes, como por exemplo para 1130 (Ótimo climático medieval).</a:t>
            </a:r>
            <a:endParaRPr lang="pt-BR" sz="2000" dirty="0"/>
          </a:p>
          <a:p>
            <a:pPr algn="just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9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41275"/>
            <a:ext cx="861853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714625" y="3929063"/>
            <a:ext cx="2643188" cy="242887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072198" y="5572140"/>
            <a:ext cx="3071802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b="100000"/>
            </a:path>
            <a:tileRect t="-100000" r="-100000"/>
          </a:gradFill>
          <a:ln w="25400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/>
              <a:t>Período</a:t>
            </a:r>
            <a:r>
              <a:rPr lang="pt-BR" dirty="0" smtClean="0"/>
              <a:t> 35 </a:t>
            </a:r>
            <a:r>
              <a:rPr lang="pt-BR" dirty="0"/>
              <a:t>anos com severa estiagem nas bacias</a:t>
            </a:r>
            <a:endParaRPr lang="en-US" b="1" dirty="0"/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 rot="5400000">
            <a:off x="5531645" y="5755481"/>
            <a:ext cx="341312" cy="688975"/>
          </a:xfrm>
          <a:prstGeom prst="upDownArrow">
            <a:avLst>
              <a:gd name="adj1" fmla="val 50000"/>
              <a:gd name="adj2" fmla="val 25335"/>
            </a:avLst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07849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Ciclo de GLEISSBERG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5"/>
            <a:ext cx="7776864" cy="530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6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89743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 Ciclos Solares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172" name="Picture 4" descr="http://3.bp.blogspot.com/-bDyKdx0SEAQ/UoN2lTpSoiI/AAAAAAAACOA/B61pP7zNWKY/s1600/Cycle22Cycle23Cycle24big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-484" r="79" b="484"/>
          <a:stretch/>
        </p:blipFill>
        <p:spPr bwMode="auto">
          <a:xfrm>
            <a:off x="-30807" y="1444387"/>
            <a:ext cx="9174807" cy="54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07849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Índice de Severidade de Secas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" y="2204864"/>
            <a:ext cx="9117537" cy="39330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964843" y="3019160"/>
            <a:ext cx="7567598" cy="1145503"/>
          </a:xfrm>
          <a:custGeom>
            <a:avLst/>
            <a:gdLst>
              <a:gd name="connsiteX0" fmla="*/ 29071 w 8139401"/>
              <a:gd name="connsiteY0" fmla="*/ 409840 h 1145503"/>
              <a:gd name="connsiteX1" fmla="*/ 108584 w 8139401"/>
              <a:gd name="connsiteY1" fmla="*/ 439657 h 1145503"/>
              <a:gd name="connsiteX2" fmla="*/ 1669028 w 8139401"/>
              <a:gd name="connsiteY2" fmla="*/ 1145336 h 1145503"/>
              <a:gd name="connsiteX3" fmla="*/ 4680584 w 8139401"/>
              <a:gd name="connsiteY3" fmla="*/ 370083 h 1145503"/>
              <a:gd name="connsiteX4" fmla="*/ 6628654 w 8139401"/>
              <a:gd name="connsiteY4" fmla="*/ 2336 h 1145503"/>
              <a:gd name="connsiteX5" fmla="*/ 8139401 w 8139401"/>
              <a:gd name="connsiteY5" fmla="*/ 529110 h 11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9401" h="1145503">
                <a:moveTo>
                  <a:pt x="29071" y="409840"/>
                </a:moveTo>
                <a:cubicBezTo>
                  <a:pt x="-67836" y="363457"/>
                  <a:pt x="108584" y="439657"/>
                  <a:pt x="108584" y="439657"/>
                </a:cubicBezTo>
                <a:cubicBezTo>
                  <a:pt x="381910" y="562240"/>
                  <a:pt x="907028" y="1156932"/>
                  <a:pt x="1669028" y="1145336"/>
                </a:cubicBezTo>
                <a:cubicBezTo>
                  <a:pt x="2431028" y="1133740"/>
                  <a:pt x="3853980" y="560583"/>
                  <a:pt x="4680584" y="370083"/>
                </a:cubicBezTo>
                <a:cubicBezTo>
                  <a:pt x="5507188" y="179583"/>
                  <a:pt x="6052184" y="-24169"/>
                  <a:pt x="6628654" y="2336"/>
                </a:cubicBezTo>
                <a:cubicBezTo>
                  <a:pt x="7205124" y="28841"/>
                  <a:pt x="7672262" y="278975"/>
                  <a:pt x="8139401" y="52911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6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25955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Oscilação </a:t>
            </a:r>
            <a:r>
              <a:rPr lang="pt-BR" b="1" dirty="0" err="1" smtClean="0">
                <a:solidFill>
                  <a:schemeClr val="tx2">
                    <a:lumMod val="50000"/>
                  </a:schemeClr>
                </a:solidFill>
              </a:rPr>
              <a:t>Decadal</a:t>
            </a:r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 do Pacífico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052" name="Picture 4" descr="http://2.bp.blogspot.com/-KNzvJUwZFLw/TbjOBjoc8kI/AAAAAAAABEE/WZwAshlZK1c/s1600/800px-PDO1000yr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62000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rma livre 7"/>
          <p:cNvSpPr/>
          <p:nvPr/>
        </p:nvSpPr>
        <p:spPr>
          <a:xfrm>
            <a:off x="501445" y="3051176"/>
            <a:ext cx="7482349" cy="2339662"/>
          </a:xfrm>
          <a:custGeom>
            <a:avLst/>
            <a:gdLst>
              <a:gd name="connsiteX0" fmla="*/ 0 w 7482349"/>
              <a:gd name="connsiteY0" fmla="*/ 1048876 h 2339662"/>
              <a:gd name="connsiteX1" fmla="*/ 1750142 w 7482349"/>
              <a:gd name="connsiteY1" fmla="*/ 2317237 h 2339662"/>
              <a:gd name="connsiteX2" fmla="*/ 4630994 w 7482349"/>
              <a:gd name="connsiteY2" fmla="*/ 95147 h 2339662"/>
              <a:gd name="connsiteX3" fmla="*/ 7482349 w 7482349"/>
              <a:gd name="connsiteY3" fmla="*/ 616256 h 233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2349" h="2339662">
                <a:moveTo>
                  <a:pt x="0" y="1048876"/>
                </a:moveTo>
                <a:cubicBezTo>
                  <a:pt x="489155" y="1762534"/>
                  <a:pt x="978310" y="2476192"/>
                  <a:pt x="1750142" y="2317237"/>
                </a:cubicBezTo>
                <a:cubicBezTo>
                  <a:pt x="2521974" y="2158282"/>
                  <a:pt x="3675626" y="378644"/>
                  <a:pt x="4630994" y="95147"/>
                </a:cubicBezTo>
                <a:cubicBezTo>
                  <a:pt x="5586362" y="-188350"/>
                  <a:pt x="6534355" y="213953"/>
                  <a:pt x="7482349" y="616256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rma livre 8"/>
          <p:cNvSpPr/>
          <p:nvPr/>
        </p:nvSpPr>
        <p:spPr>
          <a:xfrm>
            <a:off x="3635896" y="3024120"/>
            <a:ext cx="4515046" cy="1439777"/>
          </a:xfrm>
          <a:custGeom>
            <a:avLst/>
            <a:gdLst>
              <a:gd name="connsiteX0" fmla="*/ 0 w 4827639"/>
              <a:gd name="connsiteY0" fmla="*/ 1410228 h 1439777"/>
              <a:gd name="connsiteX1" fmla="*/ 1268362 w 4827639"/>
              <a:gd name="connsiteY1" fmla="*/ 63209 h 1439777"/>
              <a:gd name="connsiteX2" fmla="*/ 2664542 w 4827639"/>
              <a:gd name="connsiteY2" fmla="*/ 1439725 h 1439777"/>
              <a:gd name="connsiteX3" fmla="*/ 3864078 w 4827639"/>
              <a:gd name="connsiteY3" fmla="*/ 4215 h 1439777"/>
              <a:gd name="connsiteX4" fmla="*/ 4827639 w 4827639"/>
              <a:gd name="connsiteY4" fmla="*/ 1085764 h 143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7639" h="1439777">
                <a:moveTo>
                  <a:pt x="0" y="1410228"/>
                </a:moveTo>
                <a:cubicBezTo>
                  <a:pt x="412136" y="734260"/>
                  <a:pt x="824272" y="58293"/>
                  <a:pt x="1268362" y="63209"/>
                </a:cubicBezTo>
                <a:cubicBezTo>
                  <a:pt x="1712452" y="68125"/>
                  <a:pt x="2231923" y="1449557"/>
                  <a:pt x="2664542" y="1439725"/>
                </a:cubicBezTo>
                <a:cubicBezTo>
                  <a:pt x="3097161" y="1429893"/>
                  <a:pt x="3503562" y="63209"/>
                  <a:pt x="3864078" y="4215"/>
                </a:cubicBezTo>
                <a:cubicBezTo>
                  <a:pt x="4224594" y="-54779"/>
                  <a:pt x="4526116" y="515492"/>
                  <a:pt x="4827639" y="1085764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07849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Oscilação </a:t>
            </a:r>
            <a:r>
              <a:rPr lang="pt-BR" b="1" dirty="0" err="1" smtClean="0">
                <a:solidFill>
                  <a:schemeClr val="tx2">
                    <a:lumMod val="50000"/>
                  </a:schemeClr>
                </a:solidFill>
              </a:rPr>
              <a:t>Decadal</a:t>
            </a:r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 do Pacífico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4" descr="http://icecap.us/images/uploads/EASTERBROOKP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61406" cy="53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1671484" y="4859420"/>
            <a:ext cx="6921910" cy="853122"/>
          </a:xfrm>
          <a:custGeom>
            <a:avLst/>
            <a:gdLst>
              <a:gd name="connsiteX0" fmla="*/ 0 w 6921910"/>
              <a:gd name="connsiteY0" fmla="*/ 508993 h 853122"/>
              <a:gd name="connsiteX1" fmla="*/ 1347019 w 6921910"/>
              <a:gd name="connsiteY1" fmla="*/ 7548 h 853122"/>
              <a:gd name="connsiteX2" fmla="*/ 2566219 w 6921910"/>
              <a:gd name="connsiteY2" fmla="*/ 853122 h 853122"/>
              <a:gd name="connsiteX3" fmla="*/ 4178710 w 6921910"/>
              <a:gd name="connsiteY3" fmla="*/ 7548 h 853122"/>
              <a:gd name="connsiteX4" fmla="*/ 5771535 w 6921910"/>
              <a:gd name="connsiteY4" fmla="*/ 843290 h 853122"/>
              <a:gd name="connsiteX5" fmla="*/ 6921910 w 6921910"/>
              <a:gd name="connsiteY5" fmla="*/ 430335 h 85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1910" h="853122">
                <a:moveTo>
                  <a:pt x="0" y="508993"/>
                </a:moveTo>
                <a:cubicBezTo>
                  <a:pt x="459658" y="229593"/>
                  <a:pt x="919316" y="-49807"/>
                  <a:pt x="1347019" y="7548"/>
                </a:cubicBezTo>
                <a:cubicBezTo>
                  <a:pt x="1774722" y="64903"/>
                  <a:pt x="2094271" y="853122"/>
                  <a:pt x="2566219" y="853122"/>
                </a:cubicBezTo>
                <a:cubicBezTo>
                  <a:pt x="3038167" y="853122"/>
                  <a:pt x="3644491" y="9187"/>
                  <a:pt x="4178710" y="7548"/>
                </a:cubicBezTo>
                <a:cubicBezTo>
                  <a:pt x="4712929" y="5909"/>
                  <a:pt x="5314335" y="772826"/>
                  <a:pt x="5771535" y="843290"/>
                </a:cubicBezTo>
                <a:cubicBezTo>
                  <a:pt x="6228735" y="913755"/>
                  <a:pt x="6700684" y="551599"/>
                  <a:pt x="6921910" y="43033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307849"/>
            <a:ext cx="650837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Série Histórica de Vazões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3696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53" y="3287"/>
            <a:ext cx="6761915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Série Histórica de Vazões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4744"/>
            <a:ext cx="9136967" cy="3168352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898025"/>
              </p:ext>
            </p:extLst>
          </p:nvPr>
        </p:nvGraphicFramePr>
        <p:xfrm>
          <a:off x="-7034" y="4005064"/>
          <a:ext cx="9144000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328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.ning.com/files/uUq3*xmGSUVzsOEh8TBcto2kIW21yGBfkXr8annIfCyokFwdMkSaJfaGVfCtUxJ0w9nFRGZwUPUwSaDznWbJbka1iAy9yl2U/DiariodaNoite24denarode1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" y="1788182"/>
            <a:ext cx="4516263" cy="38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3979" y="56439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Diário </a:t>
            </a:r>
            <a:r>
              <a:rPr lang="pt-BR" dirty="0"/>
              <a:t>da Noite 24 de março de 1953 - Invasão de flagelados da seca no comércio de Surubim.</a:t>
            </a:r>
          </a:p>
        </p:txBody>
      </p:sp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42427" y="305946"/>
            <a:ext cx="6347672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Brasil - Nordeste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38004"/>
            <a:ext cx="3926582" cy="51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979" y="56439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Diário </a:t>
            </a:r>
            <a:r>
              <a:rPr lang="pt-BR" dirty="0"/>
              <a:t>da Noite 24 de março de 1953 - Invasão de flagelados da seca no comércio de Surubim.</a:t>
            </a:r>
          </a:p>
        </p:txBody>
      </p:sp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42427" y="43409"/>
            <a:ext cx="6583062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Brasil -Nordeste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r="6994"/>
          <a:stretch/>
        </p:blipFill>
        <p:spPr bwMode="auto">
          <a:xfrm>
            <a:off x="5312664" y="1844823"/>
            <a:ext cx="3831336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" y="1367259"/>
            <a:ext cx="54197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4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37832"/>
            <a:ext cx="6492686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Brasil - Sudeste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9498"/>
            <a:ext cx="7344816" cy="551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8" y="1129221"/>
            <a:ext cx="8872686" cy="554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744669" y="4979035"/>
            <a:ext cx="4757078" cy="10156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b="100000"/>
            </a:path>
            <a:tileRect t="-100000" r="-100000"/>
          </a:gradFill>
          <a:ln w="25400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Os valores da Precipitação Anual na série histórica de 1940 a 2011 são superiores aos da série histórica até 1975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2455863" y="0"/>
            <a:ext cx="6688137" cy="10080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norm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3300" b="1" dirty="0" smtClean="0">
                <a:solidFill>
                  <a:schemeClr val="tx2"/>
                </a:solidFill>
              </a:rPr>
              <a:t>VALORES PROVÁVEIS DA </a:t>
            </a:r>
            <a:r>
              <a:rPr lang="en-US" sz="3300" b="1" dirty="0">
                <a:solidFill>
                  <a:schemeClr val="tx2"/>
                </a:solidFill>
              </a:rPr>
              <a:t>PRECIPITAÇÃO </a:t>
            </a:r>
            <a:r>
              <a:rPr lang="en-US" sz="3300" b="1" dirty="0" smtClean="0">
                <a:solidFill>
                  <a:schemeClr val="tx2"/>
                </a:solidFill>
              </a:rPr>
              <a:t>ANUAL NA </a:t>
            </a:r>
            <a:r>
              <a:rPr lang="en-US" sz="3300" b="1" dirty="0">
                <a:solidFill>
                  <a:schemeClr val="tx2"/>
                </a:solidFill>
              </a:rPr>
              <a:t>BACIA PCJ</a:t>
            </a:r>
            <a:endParaRPr lang="pt-BR" sz="3300" b="1" dirty="0">
              <a:solidFill>
                <a:schemeClr val="tx2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AF776-CC16-479A-B0C8-125509C52B9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Forma livre 6"/>
          <p:cNvSpPr/>
          <p:nvPr/>
        </p:nvSpPr>
        <p:spPr>
          <a:xfrm>
            <a:off x="2134304" y="1574800"/>
            <a:ext cx="6614160" cy="4287520"/>
          </a:xfrm>
          <a:custGeom>
            <a:avLst/>
            <a:gdLst>
              <a:gd name="connsiteX0" fmla="*/ 6614160 w 6614160"/>
              <a:gd name="connsiteY0" fmla="*/ 0 h 4287520"/>
              <a:gd name="connsiteX1" fmla="*/ 4287520 w 6614160"/>
              <a:gd name="connsiteY1" fmla="*/ 792480 h 4287520"/>
              <a:gd name="connsiteX2" fmla="*/ 1889760 w 6614160"/>
              <a:gd name="connsiteY2" fmla="*/ 3251200 h 4287520"/>
              <a:gd name="connsiteX3" fmla="*/ 0 w 6614160"/>
              <a:gd name="connsiteY3" fmla="*/ 4287520 h 428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60" h="4287520">
                <a:moveTo>
                  <a:pt x="6614160" y="0"/>
                </a:moveTo>
                <a:cubicBezTo>
                  <a:pt x="5844540" y="125306"/>
                  <a:pt x="5074920" y="250613"/>
                  <a:pt x="4287520" y="792480"/>
                </a:cubicBezTo>
                <a:cubicBezTo>
                  <a:pt x="3500120" y="1334347"/>
                  <a:pt x="2604347" y="2668693"/>
                  <a:pt x="1889760" y="3251200"/>
                </a:cubicBezTo>
                <a:cubicBezTo>
                  <a:pt x="1175173" y="3833707"/>
                  <a:pt x="587586" y="4060613"/>
                  <a:pt x="0" y="428752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4283968" y="3429000"/>
            <a:ext cx="792088" cy="289560"/>
          </a:xfrm>
          <a:prstGeom prst="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listrada 4"/>
          <p:cNvSpPr/>
          <p:nvPr/>
        </p:nvSpPr>
        <p:spPr>
          <a:xfrm rot="10800000">
            <a:off x="4211960" y="3284984"/>
            <a:ext cx="1080120" cy="614306"/>
          </a:xfrm>
          <a:prstGeom prst="stripedRightArrow">
            <a:avLst>
              <a:gd name="adj1" fmla="val 67512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460375" y="37832"/>
            <a:ext cx="6900092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Brasil – AM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CwAR4DASIAAhEBAxEB/8QAGwAAAgMBAQEAAAAAAAAAAAAABAUDBgcCAQD/xABBEAACAQMDAgQEAwYEBAUFAAABAgMABBEFEiEGMRMiQVEUYXGBBzKRFSNCobHRM1JywRYkYuFDc4KS8FNUY4Px/8QAFwEBAQEBAAAAAAAAAAAAAAAAAAECA//EABoRAQEBAQEBAQAAAAAAAAAAAAABEQISITH/2gAMAwEAAhEDEQA/AFVx0nZmRv3k3J75oeTo23ztFxKp+goq66stg7A28nDHsRUZ6zsWYE2844Hsab0ZKDk6JIQmO8bt2K0q0bp251XxxDMqGBtpDA89/wC1WdetNNwQY5wcewpT0t1FZ6XPe/EiTZO+5SBn37/rV9UyI5OhtU/gkgf7kVA/RuvxnyRRt/pcVb4+tNFY8Syj3/dmiY+sdDDjNycH3Q1NpkZ5caPrdjPDDPb7XnbbGMg7j7UYmi9RxEl9LZxjHOD/AL1Yuo9d0y8vdMltrgMIbgM/HYVZU6k0UjHx8P8AOgzc2GuIqq+kTKVHdVzn61G8c8efidNmUjk+TtWrJrukvjF/bj6tQ2r3Ok3NldvFdWxmaErlX5bHagpC9PXq4khBViM7SMiujpd+UYSwLuP8QP8A2rSbS0/5aLBOdg9M1J8KQMeHG59u1FZwlnOkYUxuWUdlxUbxTl4wbaby5ySBWlLax7jutSO3IGakNnbY5jx9VxUwZnNN4JBMM2B7JkUPHqEaSHxIpQj5JPhnvWpJp1m6fkQnPGa6bSbZwd0A7cYpgzJdSgKkbXORgeQ1INRt1XbIX454Q0VPaG+126twrKkTFQMYzipL7p2O2tw/gBgTyxY8Uw1BJf291agKzDwmDAMMcCvo3tpRcqGTz5ZGPFH3ei20fTMl0sXhyRDcSGPIpM2nSR2emSo7Brtiu0Hgc0w0VFEn/K7GKqcq21sYNeSrN4JYyOcTY5+tQyabdLcalFCzt8DywUZJ59qhvLa6hH71/KI1mPyz6UwWLTJrkXkZhZc+LtBbPetKt7jXCgLJa7cccGsa23q3EcQIDFUlyjHyqfWtY0vqXRLSxhhk1mOZlHLuTk/yoqe5k1r84WAmMgjjPHrXm7WZZWJS2wAO6ivZ+q9DG1hqEPsee4P2qDT+qdAMbK2o25AITlic4oOg+qyAmI2ZGceVFNebdd9Bbj/9a0FpnUGmR2Di2aOa48RiIIhkkb8A/pVlkvAsbN5RgZ8xximBKRroIyYMf+Wtd3dxeRyESGJuOSfLj5UQ+u2UUSNPeWyuQOC/ypJ1HFcajEDaTxxhpA4kBP5cd6YIOoJpU0u4l3oAsZYHPB4Past6Hunh1WeZdhVIiWDnGRnnFXHrLxk6ZVVmaUJkM6Hgjaec1m/Tsbyvc7Ed8IMhQTwaqNUiu0kglha8QxOoMT55U54B9iPSiYdUkCGJ1je5QYZEI/X6VB+yYP2VKJt8sgSMBnAyAcZHHpQr6RbALsjfaTnuePvWQk6gg1WKC7uNQuoXimHhxKynvkHgDtx61J0FI8GuyhsbjbSZxx/GuKO/EG5is7a206IjxLllJL8lVGPX60D0bpyQapI8lyjkwN2l92U1pFDu5GWVsY7n+tBSXL/5V/SnM9mRJN4sTHHK49TQ0mlfuRtG6RlyfMBt+VbtZkKWumz+VK5+Jf0VKcNp0XwMcgjAmLAMCRxXtrp9m1vL8Q0aydlJIH6c1looF6+OY0NeC5cMCFUH601+Bs4pCZpYpUGMeG4GeDUiWdgoIaa3IaIHJcZD+1KF3xpPeJM/6q7W+wOYUz77qYxRaWqLl4SdpDbm5ycc8Z+dGyPoMEsBg8GVVUh9wPfjB7VAl/aDAjESdvepYtUZPP4KHA/zUdv0jYy4TduyCqtyP04qSabSFtp1RyzPjZmE+U555oLPpHWeoTW4e6a0jGMKM4b70zXq+YHme1P/AKh/aoIoLF7bbHbuCyDB8LtkUNBoMTIviI5lUH8seF/QmgZjrCbv4tpk/wDV/wBq7/4ylIIE1mSO4yeKCi0FiVY7uAcgIo//AJXTdPxLJwGLuMEA8kUEx6tkLZeS1B9sH+1TQ9TysCQ8J98I1SLoCscSQZ3KqkHIOBRdtpAtFYQxIA3J3MTnFQAaVCLm/a62ndNkswyB/Oi+pI44baEvKwZm4T0b60A2vvYanLBNCHjUhVCnBB49/SpNX1T9paaGiRY1Sba4cgseAeP1qqPurJrjpZhG5G8YPyGeaXNoNxs0mHeMRksvz5z/AEozV9QbT+hzNH5mK7F+9KpepJ/E6e2KOVzIc/b+maIafAXttb69cQXggndyeV3bgAfL96FS3ubDpVYNSNpJI6BoIWAyvGQGz86W3mvXjQa4yIeZwqD5Zx/QUn6n1O9urkqzEApHsHoxA70WLHnTSUVJl8aTCELkkKWA4OcADmvJNFhlh8Q2DGcNgxNIVCgk8n2yBQenXQkvLr4swbGs1EJbB5AFL4pN0zrnJYckZ5FAyttJh8LT3u8MsiSPMrscKAMpnHI4rywsLMan4ErRrC0cgcCTADcAEE/6gaAlCoCQByP5UCURWgmYJt3bWL9uff8AlQDwX95pt40Ec7RhZcPsOMgHB+1WZtbgl6guFe58S2jQ48RRtB3A4GO4x71WraSOYMqRiQx5LFVx6+9TwxXHma3t5OeDsjLY/lxRNObbW7Seza0S3SKWUeGRGuNmSwLqT24NXK0vVtdNto5IZJZo4hG204Un61mNvBeW18ss1vOqbgW8hyec1fZ7yG7lMnmCk52keYf2oqr9WTa5HbXYiWCDTXQgohGFA9Mnkn6D1qtdES30NxcTWbjapQSpjJZcntVo/EQ+HpcbC6CZRVFuMecEnk+tVroRZJRqRAURLGu7JOe/pj5URqlpcSJYzfuWkIZezckZoS4uLg2cwEJiKqSpLgH5UVAFj0iRlP7ouoPHYYP/AGpTr8qBYPCfKtJ5sY5wD/SoMw1LULnUJPEunLyA7QWJJxTzo+7WK8KhHyIGBwf+parM6bGIbO8NirD014aXchZggEZAz9RVBEvSk08jY1CPv2GSaGj6UimLKNUXKNtbCk4NOupOoodOkeGGNZ5uc7uy1UbHqW5S9UzyBIHb94ETHHr2pLT4fJ0AjYL6g2D7Rj+9Exfh5Zfx3kzfRRTnStTtrqEQWSlfD7uzhgR8z3zTRbggfwfY/wDagrY6B0qJGaSecgDPJA/2rjTul9CuokkRJWBfYVWTcwP0FJutdemvJ3srctHDEcNg/mNVrR9UuNLvfEVm8wKnaxUn70GvR9C6JEcPatuHfcxqV+m+nrKJpZ7WFI17s5qbR9RtRplq/wARn4jmMyNyxPoM9zVM/EfVDPeR2Kg7Ihlh7k0Fl0h+kr+V4bKK1aUdkZMFvpmjNe0rT4dEu5I7OBWWM4IQAg5rGNPnfTtUtriLjbIGx9627XbgT9MXEmBh4Q2c980EttCi20e1RjYP6Uqu+qbC11ddN7sCAz44z8jRF5ePa6SZgBhYxj58VnNw4vWSeI5eOUEk985oNki2tGGzwRkEVVD1Mg6mFk1tthJ2rKe7UfbXbLpG4yEFY+1UO0vYrm9t2ldUmWY8Zzlfeg1LWb9dP0yaWMjxQp8PPOWxxVe6M1291K2ul1HzzxNtyOKh68vjBo0RR1QFly3uPlS/oS7FwLyWKNlDHlvSgW67cM+tz7seWXaN3pio910B4UMyhNxbGMjmudbaNNYuVkjJHikktnFAXN4MARgIoPGBQWO9uLwaYIZ5xLGgBWPYMZNCRqWGnK0j7GwSQfy+uBXdxIZdPHm3HaMYNREYhsXA4QDdz2ortospqBEjFwQFIPpQetQZnXw18qhS2B+XipIrozW880UUsniNjai5I+tC3WpXfjmJtPlXxVClWGWYD2og2ytWjnZvHdgsYO0ADOfSpHjnMjm3hlK4GH25z71NY21xcI8y200MiqOZUxwPrQA1zVoN0Ed04CngcHFAXdeMLKOQW1yZSzKy47/2r1dOSXTzI29ZUQMCWBGfpUMuv6ilqpaZGck54wR9aFubi7ZRdyKNhO5mB9xRUyagsek2qogD4cSEDg81HZ3Ml/bXAhkdGQFmcPtxgUttpGMMcG44Ztw2cnJPFHDTdR1KKKRYJXDQuYcMFMip3P8A29aIKiM01jaztIeF3FnJO7jv86JNzLCLdbl/BZxv8zhNq98j2+9S6RYWN1ZETX0tm1vmOZb2LsD22Acd/ehNQv7ax0/9nxtumdg3iNhmx9R6cDGaAHqCOO9sLm6mErvFEvgOZVO0Fucj70u6QuXt4NQCkAOEAy2MkZ4rjW7tp7QSRjYjKE2/Q0u0YjwLw+P4ZC9sZ3UGjS6tOumtFHNGYkwzvyAx7AA8nPyoG51EEKWaRcMXO9d2cjbgD9TVd065t7XTS0kTTOH28uwX74rhGn1Rt1zJ4SDiOJD2H17mg+ubCJriMC4aQMcvkBcc/Wrb050tJPNMqwsWQcSB9yspx7etK9L01JoTGU2v4R3NgEcHvj71NpbT6VLNGt4I+cFFJIJ45xnigpup3Dz3k0jYJZySR9aXkZoucjxGPuTQ7staZPehr42urrAW/dzDaQff0rTp2jt7aSRtmVUtzWN6TIY9Rt2VSWEgwF4zzWp6zGiaNcGKJfFMZOX5xx71m/rTMrh/GmklYnLOSfvQM8eDuz25r2W6kVig2/pUO9m7mg0XpKyudS0izdHiVbScndIzZPy47D51XdfuxJq1y7ebMh827IPNW/8ADVAdDmYE5MuCSflVG6mRYdWmVQAN7cAfM0AUkqNMrADg/WtaeJX6IErCUN4A/O596x5T51x3raJG39EgH/7cUsAPUSLH0/K6qTth3HLsM4H1rK7G4lkvIULkK0gyAa1bqQqemZ13Ln4fsT/01k2noVvICcD94P60g2GW1jTpljl2bwi2S574NZd0zmXWYN5znOR9q1OdmPTRG3jwD6/I1lnTLL+2bfYpySfXPpQaB+J6LHoNsFB5kX+lC/hsIzp9x4gOPrj1ov8AE1JH0a18LLHxBnntxQX4cTxQQSwSuHnkU7UByTg80CrqUh9WuERvKZDgZ+VKFj8dQFDHJxwDRXUd4LfqC+jFuPEMpO52zt49BSZpricoplJy3vhR9qDT9N0WeS1gzgLsBHb2omewsoEK3d2qHscEA0ltLK5htbV7nX08HZt8JAcD70TLpv7I8Sa8+Eu/EfMUgJO1ccZB9aD0Xek6dA0Om2+7bluTwTSnWdUk/b1lI6LAYANrLzw1c6lem9hdEyoAP5EAHbtVemsbgysx3hePNsyeaC26lqkCRyMZpbh1BxubA/Sqgl0wJYrkN34q2aboOjzabHfXl9K5iO2RdoRW+RHf719ZdMWU2nPawymXULd/HlAQ5lj5wi+31oK3FaSy3XghJIw3d5UKhfrmm40swlkfVIHtxBuaNT+ZicbR8wOaLnS2j6gt0Ins41MRnsp5C43E/wCb27d6J6nsI5dYmWysoLOCHgFWwjbgee3Heg+6UhsNIMt5cNa3luW278k+DjJUnPGSfUU8l1swrBLpcwSS5IKRTyjYox6ADiqVZ3AtbO5gt1aXfhfF24Hc8hT/AL0PHdmS5gN+MRhywcj83OTn70BGu6nqNuDbSsDNISZXDbhknPlJ7Cq6zM4AhXcynO72FNrrwJ7yWKEqyzbVjKrkBqcr09Da6PPLKCpEecjvQVvX4o2sY5o2Y+HtRssSATn+1d9HfAKk5vbCS5lldUhIGQPU0TrkSx9KWpwQZLg9xywA4OaM/D0SnT70xAADLFmUEDAH8+aosl5pEcdq4jWOOMpgRhR+v1qo6vp1x09OrTESQSqJEZDyAe3FXZxdmRTIkUq4JPJUYHpz6mq91DI9xasbmONXBCxgc4X0FQe9O6pA1wscrbSUbOR2zUd1b7r6STeERhwRzmqpDFJ8cTCTvVgM7c1ZFeXaPEnUfIRgUFTuUHiH2yaDfvgUzu187c+ppe457iumMp9HbbqVsR/9Qf1rXNTXxNLuR6mFv6VkOncahBg5O8YB+tazdpcPYzl5VUeG3CL8qxf1Yxycfv3+tdIpwcV9c+WZiPeudx8M5NKrTvwzZ/2PKiRu58Y8KM+nvVM6rOdXnJBB3sMe3Jq5/hbIV0S5GcDxef0qkdT86xcgekrD+ZqBaCARxmtg2A9EB2dyfhh/FWQCJ8BsYHuTitXNxnolAF4FsMkcVaCNagX/AIYnbao/5Yk/+2sk01Ge9g2qSBIuSPrWr6qzjpy4ZpMBbY8AfKsmsPHmvYSodwHBOBnHNSDZLi4WPp1kaPcfAIJ7elZX07IqazAIV2kE4ZznHFXzWtQjh0TwZcpujADH147VnltcWlrdePuk8RTwFAwKC09VzTS6fJHJJvdboYznlSuR6++am6VjzoEzztFDIrjYpXbIw3DIzxxSRtegeMlt+4+pA+X9q7S/s7t5J5XuH2oSc8YFBx1A7Ra1cyBw58RgCOfSlonl2DkE/OjJrjTWuSJVnKE5AX29K8nl0nwgLeC4YscbpGwq/pVgNgTWbnKiCZrQ4UuqEqD8z6Ux6qtJtMhgSTUDcsqbsqRj6faravU130z0Tapazxao7YAAUrtVuw47n0qs6TFJqkVx+3rExxEFoXAIKZOeKgr1rYaneQxyJuRZXIVj+U0VaaR1Jqtm50yxurmGNiDIFHcdwP7Vplv+H8Wp6db3MF/Jp2HEyQg5DY/zE9s4oWTq+DSbi6smRLNVmcL4Skgn1P1J+1AD0bJB/wAPiHUIVFwshWdXQBiQfX2rzrPV1tEhurRVed3EYWB8difLkUqcx3sk+pMfCjulKSHne7k43Y+fzpRNKxH7OtvIkLbA45kYHuf70E2rdSx3dsglXfqQcO+07gmPQk5zR15cT3TXd1ceb93G+1v4Rn09Kp8lvbWiM7SPy23JHJAPtVulventTDo2qyQrIgQqvlyAOM8UFbutVWNpIreU7mJy+3jOTwP1pes1xtYrK+RzgZGferRBoPTnjyL+2ELcFNxAB4+frRqadAwEOnSQXEkQG9xg4GOfqTQKNE2xxozX09vL+baIw4B+9E6r1HqEYNsJkuoHG1me3KGm1rpEiX8yQje4gDwvnlsn19DUt3phL2qTWu24WQyTE48wAOCPln9KCn9QX8s+i2NqTb7IT5RGTu7fxCi+j9ft9L0u7hmt2kZyfMjgYzj+1c9d2lvbG2a3G3xCSwHYV909ZQvofitAHclyWYHAAoLVaa8dXc2dnYySGMEt+8TJyPTLCltzbWX7RQ37C0jRnVkkK+U4GMjPzqvSxXLTZgitwM+R4wQCO3epdN6butU1CWKVwsiRtI3h+bKgc8njNBzdvpVhMZNNv5rhmPKiLav1yaiW++JJOxj9WFNbD9kw2yyw2jsd2BM/JyO/HallpIlxqN06rlSTjP1oAbw4Y496Wyd6MvWxIaBbk8DP0rpWIlsDtvoT7OP61sNw+6xkA9YyP5Vj1oGju4XPGGHHr3rU2lneIoFVAyE+bnjHtWOm4ym6UmRuMnNciNih7AfM4qS7lcTyRlgoDegqLhu7L+tUX/8AD55V0u4S3KECUbnOeDjsBVW6ikddWuu2TIckjnvUmi69daVaSW9oVzI24nGTQd34l3M08gYs5y31qAGRmYjcc/Wrk/UjjQo7BbdQBEEZ2aquUZR5bQsfcgmvBDM6ElG4GSCO1KL5d67ay6ekcrrL+6w0K9mOPWqxcarccJBFHZqeyIAKElWfbHHbQSO7jA2DJJ+lAPb3Uc5W4ilR0G4iRSDj6Gga35uJ7dfHnklC8+Y8CiOkNPstTvHsZLC5urqXyxrGy4Uep59ajEd0+n+JNC0SMDsJGNwxWjfhnZ2trpi3lhbu2oyxiOeXGURe/wCtBk+r6ZNpeoT2cyFJIpCm1yCR+nFdafYahcwyy2ySPEqnxCg7CtyfQdCvddsZb2zaa6umleUO3GFUAcemaS6tYHRddmtdBjCW0tpvWJzlVwwBXHz+dBkDx3IcOI3JIyNy+lObDSrW5g23l1JHcbd21UyE9sn/AGq13l5Pq94HvbWK38DcpbaFTb6KB6mn930hp69OxTrG66g0BlLhvzs3IGPl/vUFNjF7ougZt7hZreduGXjDBqHtNWvYL2OSTeyxEyMu7g81LZRXF1pt1p4lRViAlDk8L6lT7HIxSazmmDSvNF4yBCCpbA/Wg2m3vbzUdCXUL25SyglG4QLjJX3z6VQ9evtLudVmu4kEkqxFo2YZjDKvJx69qC1W9RulLCJ7KaISqSrGbcmM+i9x96RC4lilWK+VQqwOgJTuCOCaC3xTs3Qy30h3TiTefTcd9Ve/v1sjEpGboSly3yYcj9aEl1WU6RFYxOwVGJyDjdzQFnBNPcqzgud2SWNBJqDy3lwqqCdi7fv611aWt1A3kiyw71YtJ00TsRHjgHexHrnmrbZaSIYJ5PDZliZY3bb2LYPHvxmgza+hvrva0sOdpz2ooaiygCbSoWI43KNp/UVp8XT909sLmCGKS1dQ4K8HHbsa+n6S1K9m2WMEMbLIAQ+CSpXvz2HsfWgzTQri/wD2lttjcq5HlKSY8NByQM1Jf9U6mYkElx48yytktFgoBjBB9zzVtufw31h7+4N3NBH8MiyOYnI3A+gwPYGjbfpdpZ/hra2Evl3RsTjco+ZoMy13VbjVYreScLhMgYGCffIqx9F3JudFntDCvw0AZpMyohdjyOGIyOPSh/xD0ZtKurQGJYxNEXG05zzimPS34Wz69Z2t0+pR2y3UPiwgwltwzgjORzVEVzq2m3ECypIiALgZ47HtVg07Ubm1gEmniD4WY+dyF8zEYGCfT3qo9Q6Np/SOoXFkLiPUpwAkhMW0RE+2ScmnVno8U+kWMsV3IsbHxApAyPTB5+QqBTqaTQWAht1QBHZpC2M5Oc4x3GaT6JHl5Cc5x6VZ77RTJHMyXJztA8wGDS3TdOazuXjJLZXg+h7VYK9fEb24zhjzQO4+nA+VF3KM5z296H2xr+Y5rVrMjmJikqsPQ5p/c9RahOoXxEiXGDtAzj60gMqj8qjNckNJzyT61lp5PhpWbcDmoySue9esrD0PHyrjOao7wXGdpIHc+1dBypHJAFd2tu06ttfaB3+dQzRNHKUJzj1qCUTyg4SV+T2Bqy6Zourajf3Fvp9s63KQiRopDtOPvUPQ2inUNQN7PEXsbLzyn0J9B/8APatIF4ywNqVrGPiHQISo5IHrSim9M6le6Jr1vdagqRiDcGOwFkbGO3vmtP17SY+pbGC5uIg2o28ZaIvjDjGdpH9KyfrV7hdclVI0ELojl0QZJIyST3rTINT1CHpixY/u5jbhpXbkjj+1QU+8vC2lzXASJyrqzw7uYz2OKsH4b6rDLo+pvBC0DmQ7gzZycd6y251B3triMTO0zuDkDG4Zq5fhlcyvp+ppIhwpU7jwckUFy6S083cZvGu5vjIpnKSk9lzjBHscVWdWu7u51zWfFuGkkgVUjJAAx3P86f8ASCTwRa+JdyiaUPHtb0x7+lV6+s7fT02RttuJ5AJAxJZgT60Uihtm1QqzSFJUJyR60113Xrr4O206SXxEC+GM8MQPdvt2FRaFJbnUb20SJkWAgl85Z+e2fQUr6qb/AJ5WgiOFG7aDk0HepQu+hMseEUjeygnH/wA+tB2ItX0W5kGQyLhfqBTfV7lP2G6lmAMQHC+uO1Lo0trnTVhgmtoy6BTluRxzxRA99e/D2MLGRN2BtjbzHGO+KVTaxJdALcQwuq/lyDkD6ij/APg+9k863UUnFcJ0lqDM4UowQhWIB+tUDwJDPJHH8MvlGRtkINWCDSkMkSRQKNzYJkyc8fKidF0IW21ZwQfVyhIFObv4OznsT8SrAysGVVIIG3vyKgg6Y6fNxcMYrSSYeIVPhTlDnce3pVmv7jTdCvbixv8A9r2zSBGVCUlyQMZZucjHpQ2gdS2WgaFLJFsuNQaZvCgfPk5Pmb9aqWoaje31y894/jTSsSWx/IfKg0Rde0pNMNtpvU7xIMARXNkp4z6cCupOr30xN8eraZfsECKyQMjn2B5xj7VmDbj3Uj7VDKCOysaDVLPre4a8up2GmGSVEUj4koAFz7jnvUqa5bXLwXAhl8RCXjkS6ibcvqjDIOPlismUrjkkf+mo5VjkODuBByGx2oLH+MNwms6tYS28yKFtsYmZUPLfKrvod7aWn4a2kLXKC5gtC0TKCAJOcbX7Vj6+GzlJn2vnGMdxRUbyopiWeQw7ThN/BH0oIeo9JuFvFeGZLt5YlklkEwYs5GT3NMEtLqy0jTUsY5fFeNjcbfN5s+3pQEkaXABmAdgAAScnA7V7bwxqQBG2FGFw2KA+yOoT38NvdLKsTE7iYsenviiooXg1SSBj5VQ7d3JxkUFGkKSpJG0wdfTxDjNFRSvNqYO5v8E8Ek48woKNcswOCaDbOaMuvztn0NQyQFQDuGSM49q2kQJG0hJUZA71ZNA0G/1tglhANijzyv5VX6mlHgNEESMltwy2B2+lalo51Gx0/T45tMktLIJl8r+c+5+dZqs9u+nrsarLpNpi4uUBJKHAb6ZpDJE8TtG6MrqSCpGCDW5+LY2sj3/w6KxA8wUE8VnHVcmmHVWv5VeWW4UP4CHaufdj/tQJNCilmZ0iQsfXHp9a7vYLG1mL3ExnlJ/wYuAPq39q+g1Ca5fZhIoRwsUS7QP70Dfr++YD3oGI6lvFs5NPswlpaScOkQ/N9Se9XrS9Vt7fpy2bx0MiRjKd8Y78VlajDirVpAL6TJhAWzsBIzx3NKCuo9RhvrmS8V8xsqhRtxnFaJ1TOk/TVvdLgI1nv4J77aypdNuL0cqcdlBq02y61Lpdvp800KWsC7RtU5I9jUFOtY9rwnYzYPKqu44NXbTNFlaBmjuLiCGQZkw+xD/qNdLbLZwuYEV5VUsEC8HHPNMbET6lp8F5fSrsZAyQKMIn29fqaBbq/UI6fsksNHEjM3Dzk4X6Lnk/WgDqNreJGtwvhuG373Oct70r1maW/uVu1QfCxzLCmfXPerDf6BZFGczGBjyQOVFADpTR/tq+xLuDxqQw9TUetX8FhdxyGRWdVOV2+b5A0klu4rG+eO1u848olTgH5Uru4GLNIZjIznJJOaYO9U1y81ByskhWDORGOB9/elvmaQ7c/avvWvQSM/PuaoIt7q5Q4FxKo9fMatOjzGKVJZL53R5AuGkbkbeSRVaaye3iid2B8T0HpTDS52tbqGVEQlHPDNgGoLlfrdtbibT7qVZF5KBjhh96Amurq5ubaZJZVa3yW8b1YjHHyo9+o7EwFpbAi7dcIY5gAp+YpQLt3Yux3E98igIMzI7NtBZvzN6mpYruMAB4ifqaXCZXbzlh9K7SaMMABnn1oGZvYJeTEVA9EFcSXFvyyh1b0yK4iYEYRQM965YEnDDOPnQSx3MLHLbQT6Y71OqQykjYoyM57UGluJXCgqnP5mPArprV43cJcK6D/wARDwaAHU4WiuY5kj3Kmcjvn61Kt3bXEtsIIVjXG0jdn09a8lkljLIZGKkYOPUUGm2GdJ7dFEqHkN2YUB+2NGHy74r55UcY3MB8hihviRdgNHHGpX82z0r3cmVEgYe+DQdLJG8nhQlWc8438iptBmkm1GTeu0rGwwf9QoSFkgZjGqqfcDmmWh7n1JmJyTCe4/6hQJtEi0tr7xdYkl8BHB8OHGW59SfSrD1tpmmanZT6toyCIwgZRFwrr8h7iqzo8NvLqsK3kTSWzNiTHoDTe51W+0rSp7KCIpbM7LDLOvmZPXitdfEgHpzRNamvLW9FsFhjYOrTjy8fLPNWm56i1++1OWx1JbcwLgh1i2FvbHNVrSuor8ae6yyM2w7VYjGB7V5BqM9zcrcO5LgHaGOR7Vm7VWG9cvalY3bIHNZpeZFy4LFgMjJ9qt9vJc6jLLC7oo9cDB5qrXUXhTyxuN3hsVz70Hmmf4hFdXcbPcNwcD1Fe6cjNcqsaMSflVqsdGUSie43E/5SOBQV600eW7QGKJgf857U6kVdOtRZW5Mlwy52Kvr75qyQ26uAoOFHoKIFhp9qyz3A8Sc8JEh8zf2FB7pFkz6Ytw8QjKR5laQgBfqa6t7ea8ZfD8kJGTIfUfIf70t66lujoUZMyxRiVV+HgPlx8z6mrVpcaS6fbs5GDEpwPp6+9ALcwRRWFwIVH+GwLkd+P51WjqLfsHTtLssm4uIgHYHlVNWrV5oILC4edysYQjjg4xWaprEWlxmYDxLnbshRv4F9KBz1Q1vaaDBbQoEEcqkf5nI7mqrrnUNzqZMfMcPooPJ+tAXt/c38/jXMhdv5ChGPNXB8fy/evULcjJx9a57ijYrOaaLeqDaO7egqji0g8R1MhKoecgd/pmpEt2DEbSfTtToW7wW8Y2cFRyR6010LRbudmlt8B1OQ2RWQptNIuryRY5j4EUYzueFiT8gAO9Eywx6cAItPkaRDkT3CY2/ML2/XNWjUb+40y5EWsNDcnYSqkg4+ZHoaXQa1YuSkhVgTgqR5aBAt0rkmVS0h5LgVIskOMB2XPpinVxBabx8PGqA88VD8PCHG6LBoA4fC2+VwT65FSi0ZvOrIM+mabW1tAeUU5HfKgivWRQCF2HPbC0HGlHS4EnOqW9xO4UeAIpNoz86CZFdmeOJ0BOQN5OBU9xECxHiKMD0HFc29ysCOu9S3YMKCFQc4y2R86n2MmCyPt9GwcGo5A1y4VpIwD64qSWCS2hGy8bA9n4oIpbjBOIlPoPLQiyRmUCRAOPfiuJrx8+a7c49CM1B8fuIXAY+5UUBE/hy7WUqrqMKVAH6471EJZANrKAR6j+9QLqEiZVSMH5UQl2kse14oiPbb3oJo9vlJ2lx7kEGm3T8bS6vIGAyLcnA7fmWqy9hHLMXTK7j2TsPpVw6TiWHVpQCTi3xg/UUFct5UstVtJZLlJ0SYExqpAHNaJ1BaWmuaXNCI4/imXPjOuSn0rLpJFjvUkcZRZdxAHsatK9Ui6eRov3MDt2Y88VruM8ptI0PTLLSZbXVoTOWO7xFbBB+XtVTlih0/WTaxsTEJMKSecHtTq+1J7rZsYGIOOzdxSfXIAbs3EEkUjLGrEK35T7Vloy0yJU1a8ilQ5Co6j5V8elzJqc73E37ppCyrHyWBP8qHTV/GT4m2hDXLKELN8qbadql9KH+LtUhbHDR9j9qBla2VpYoqRRopHoO/3ohd05IUDaO5PYUra6jjHiXMoGeyL+Zq7jjub1S9xmCz/hgHd/8AUaCLUtfh0+aK2sVE00zeH4+PKv09+9OIIYYFKhTNM/Lu3dj7k1Ueo1UappSRoEjD4UKMADIq2bwuSDtFSqS9ZwAaJK5YFt69himOkrEdMtGQsuIVJIkIxxSjq+cSaLMAfLuXn35quNrU91bW9hDujhhQeKQeXx6fSqhn1Xqi+eCCWSRO7bpMjNU6Vt5yw5ru7lMkzAHgHtUJ71R0rYBHpXwXJ4BqW0t2uJAqjnPr2q6aZ0+iWatMCGIyfLwKaKlZ2hlZVKMdxwMCrPY2lmI/AYTY3DcSeP5Ufo+mRyXjSqSAhwOKc/sdHmYz+RXO4yKeTU1YmtemYLq2WS5lk2nACluQPvQmtX9t0+jW1oVluWPCkfkHoT70VrGux6PZmxg3XN3sGHf+AHsfnVAknZpDI7+JI/LM3fNERXV1Ncyu80hLSHzE+tRxKAdrJUqpvG4LnnvUi7VIXGKBnbMqLtMpbjin1stk1sVW4AkK5zjJB9qqO9kbg/epY5Hx2+4oHe4Rt/iMMd+O9ePdiNt0bFzjAyMYpUt7KFIc59ORXQuyyhW7ehFAW7zTHOQSPnUbQsYew5PpUj3glREWOJNo/MowW+tcRtnO7geuKBfNbSB8qOAPfFDuknYuadXG2MqNytkd1qMqpGEA5oETI3tzUkMDiRTgc+9OEslIZuB9s12tnF4ihJFLeuOM0CyGymaTOF+/amcFlE8QV2YBTk8DFeCMqpBIA9Oa4VkVTiYZBxtFAxt9PSG5jlXLxnu26rLpVrbpqDNbgcwnLZyTyKqsF4fDwGQ444p1pU/h37Bjj91xg/MVKKLfQsJZMgfmNNNEaGG0UPHFMcnIZc4qS40m/YyE2NxgE5Jib3+le2Oi3xLOlncEAcgRNXW/WYbXVraCyncJAhCEKEHOcVStOhlDOQFK7sHNX+8tL99KCxWUysV5Cwnmq9a6DqUbH/kbs7j6Qt/aszmrbiOJY4QSSq/McUTbJNd8RboovWRhyfpRkHT94hDz2M7OOwaJsCmkGlXzMq/DTAerGNsf0qWYqlaTplxd6hdvbXYgeB8KXXdmnJHUUfCzWtwB2yNpNPui7KDTZdTm1CyuJnaTCAQtz3+Vd38V34j/AAlhPHGTwCpOP5VBRdXub9dRs31G0AkRsosTfm5o2fqUHyXlnNCD/D6H+9S6xp18t/bzmC4dlGT5D/Lik97puo3cxeWGcn0HhtgfyrU5TQGp3s+oy8sojX8qbsYqII1vCzqVLtxwRxRqaJdetvIfl4Z/tXcujXTOCtrKB/oNa8Hok8F+5U/XFT2lpLcShIlLEnGKbWtnqNnMJYIpVZRgHwyR/MVcOiuktU1SVrtbp7WQHeGaAEE1LMJdLoukJ7aG2a4jVJpGGF5BxV3vNL+B0tYIWwzYUEjuak1rSOqo2t5JbixvmDgJmJkbPpkjihru+6rF8j3WgR3Bt+6wMSM1mxUUGgXLM9tZs0EpwWlVdxb7HtSfqe6v9CYWy6ok1z6qIwGUfOncnWl7ai5K6NdW+oOAAsiEque5HFUS4tb26uJJpopnlkYs7GNuSanmgPe90zTTz5k7kt3Y1DLCspzgA/Kjf2beNgfDTYH/AOM/2qVdLvccWk+P/LP9quBakZQYTGPauTEzHA4FNE027UkGzuPvE39q7XTb3v8ABzD2/dNUC+2tHkVtpUlRzTeK6gt7KOF7NBI2SZQck1E9hcqMm1mHv+7NeJZSkAfDyAe+w0Ad5IH4hjIHz70IqTEkovIps1jKp/w5D/6CK5FvcpJxC5H+k1QAtxcxA7o8j5ivkuWDeYMqnvzTRY33Ykhk/wDaa8aB2k/wiMdjtoAHuFPB3YPYkVKtwqY4GPkcUcYXcZkHHsB2rlrVVXJTP2pgiNwzREIQfcUMWlLL5lGD2FetB+9G3K5PamdqjLLHt4FAkO9sqxyDnIFSwwzuxWMbsD14FPVt41kcsincT3FfGwi3qkYwW5PJqLhdYJKtwsUkEfnYD8uTVktUMOqTJIwyqEY+4oS3tQkm7JwvONx4o20Hj6jK4OSUOTj5ip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BDAAkGBwgHBgkIBwgKCgkLDRYPDQwMDRsUFRAWIB0iIiAdHx8kKDQsJCYxJx8fLT0tMTU3Ojo6Iys/RD84QzQ5Ojf/2wBDAQoKCg0MDRoPDxo3JR8lNzc3Nzc3Nzc3Nzc3Nzc3Nzc3Nzc3Nzc3Nzc3Nzc3Nzc3Nzc3Nzc3Nzc3Nzc3Nzc3Nzf/wAARCACwAR4DASIAAhEBAxEB/8QAGwAAAgMBAQEAAAAAAAAAAAAABAUDBgcCAQD/xABBEAACAQMDAgQEAwYEBAUFAAABAgMABBEFEiEGMRMiQVEUYXGBBzKRFSNCobHRM1JywRYkYuFDc4KS8FNUY4Px/8QAFwEBAQEBAAAAAAAAAAAAAAAAAAECA//EABoRAQEBAQEBAQAAAAAAAAAAAAABEQISITH/2gAMAwEAAhEDEQA/AFVx0nZmRv3k3J75oeTo23ztFxKp+goq66stg7A28nDHsRUZ6zsWYE2844Hsab0ZKDk6JIQmO8bt2K0q0bp251XxxDMqGBtpDA89/wC1WdetNNwQY5wcewpT0t1FZ6XPe/EiTZO+5SBn37/rV9UyI5OhtU/gkgf7kVA/RuvxnyRRt/pcVb4+tNFY8Syj3/dmiY+sdDDjNycH3Q1NpkZ5caPrdjPDDPb7XnbbGMg7j7UYmi9RxEl9LZxjHOD/AL1Yuo9d0y8vdMltrgMIbgM/HYVZU6k0UjHx8P8AOgzc2GuIqq+kTKVHdVzn61G8c8efidNmUjk+TtWrJrukvjF/bj6tQ2r3Ok3NldvFdWxmaErlX5bHagpC9PXq4khBViM7SMiujpd+UYSwLuP8QP8A2rSbS0/5aLBOdg9M1J8KQMeHG59u1FZwlnOkYUxuWUdlxUbxTl4wbaby5ySBWlLax7jutSO3IGakNnbY5jx9VxUwZnNN4JBMM2B7JkUPHqEaSHxIpQj5JPhnvWpJp1m6fkQnPGa6bSbZwd0A7cYpgzJdSgKkbXORgeQ1INRt1XbIX454Q0VPaG+126twrKkTFQMYzipL7p2O2tw/gBgTyxY8Uw1BJf291agKzDwmDAMMcCvo3tpRcqGTz5ZGPFH3ei20fTMl0sXhyRDcSGPIpM2nSR2emSo7Brtiu0Hgc0w0VFEn/K7GKqcq21sYNeSrN4JYyOcTY5+tQyabdLcalFCzt8DywUZJ59qhvLa6hH71/KI1mPyz6UwWLTJrkXkZhZc+LtBbPetKt7jXCgLJa7cccGsa23q3EcQIDFUlyjHyqfWtY0vqXRLSxhhk1mOZlHLuTk/yoqe5k1r84WAmMgjjPHrXm7WZZWJS2wAO6ivZ+q9DG1hqEPsee4P2qDT+qdAMbK2o25AITlic4oOg+qyAmI2ZGceVFNebdd9Bbj/9a0FpnUGmR2Di2aOa48RiIIhkkb8A/pVlkvAsbN5RgZ8xximBKRroIyYMf+Wtd3dxeRyESGJuOSfLj5UQ+u2UUSNPeWyuQOC/ypJ1HFcajEDaTxxhpA4kBP5cd6YIOoJpU0u4l3oAsZYHPB4Past6Hunh1WeZdhVIiWDnGRnnFXHrLxk6ZVVmaUJkM6Hgjaec1m/Tsbyvc7Ed8IMhQTwaqNUiu0kglha8QxOoMT55U54B9iPSiYdUkCGJ1je5QYZEI/X6VB+yYP2VKJt8sgSMBnAyAcZHHpQr6RbALsjfaTnuePvWQk6gg1WKC7uNQuoXimHhxKynvkHgDtx61J0FI8GuyhsbjbSZxx/GuKO/EG5is7a206IjxLllJL8lVGPX60D0bpyQapI8lyjkwN2l92U1pFDu5GWVsY7n+tBSXL/5V/SnM9mRJN4sTHHK49TQ0mlfuRtG6RlyfMBt+VbtZkKWumz+VK5+Jf0VKcNp0XwMcgjAmLAMCRxXtrp9m1vL8Q0aydlJIH6c1looF6+OY0NeC5cMCFUH601+Bs4pCZpYpUGMeG4GeDUiWdgoIaa3IaIHJcZD+1KF3xpPeJM/6q7W+wOYUz77qYxRaWqLl4SdpDbm5ycc8Z+dGyPoMEsBg8GVVUh9wPfjB7VAl/aDAjESdvepYtUZPP4KHA/zUdv0jYy4TduyCqtyP04qSabSFtp1RyzPjZmE+U555oLPpHWeoTW4e6a0jGMKM4b70zXq+YHme1P/AKh/aoIoLF7bbHbuCyDB8LtkUNBoMTIviI5lUH8seF/QmgZjrCbv4tpk/wDV/wBq7/4ylIIE1mSO4yeKCi0FiVY7uAcgIo//AJXTdPxLJwGLuMEA8kUEx6tkLZeS1B9sH+1TQ9TysCQ8J98I1SLoCscSQZ3KqkHIOBRdtpAtFYQxIA3J3MTnFQAaVCLm/a62ndNkswyB/Oi+pI44baEvKwZm4T0b60A2vvYanLBNCHjUhVCnBB49/SpNX1T9paaGiRY1Sba4cgseAeP1qqPurJrjpZhG5G8YPyGeaXNoNxs0mHeMRksvz5z/AEozV9QbT+hzNH5mK7F+9KpepJ/E6e2KOVzIc/b+maIafAXttb69cQXggndyeV3bgAfL96FS3ubDpVYNSNpJI6BoIWAyvGQGz86W3mvXjQa4yIeZwqD5Zx/QUn6n1O9urkqzEApHsHoxA70WLHnTSUVJl8aTCELkkKWA4OcADmvJNFhlh8Q2DGcNgxNIVCgk8n2yBQenXQkvLr4swbGs1EJbB5AFL4pN0zrnJYckZ5FAyttJh8LT3u8MsiSPMrscKAMpnHI4rywsLMan4ErRrC0cgcCTADcAEE/6gaAlCoCQByP5UCURWgmYJt3bWL9uff8AlQDwX95pt40Ec7RhZcPsOMgHB+1WZtbgl6guFe58S2jQ48RRtB3A4GO4x71WraSOYMqRiQx5LFVx6+9TwxXHma3t5OeDsjLY/lxRNObbW7Seza0S3SKWUeGRGuNmSwLqT24NXK0vVtdNto5IZJZo4hG204Un61mNvBeW18ss1vOqbgW8hyec1fZ7yG7lMnmCk52keYf2oqr9WTa5HbXYiWCDTXQgohGFA9Mnkn6D1qtdES30NxcTWbjapQSpjJZcntVo/EQ+HpcbC6CZRVFuMecEnk+tVroRZJRqRAURLGu7JOe/pj5URqlpcSJYzfuWkIZezckZoS4uLg2cwEJiKqSpLgH5UVAFj0iRlP7ouoPHYYP/AGpTr8qBYPCfKtJ5sY5wD/SoMw1LULnUJPEunLyA7QWJJxTzo+7WK8KhHyIGBwf+parM6bGIbO8NirD014aXchZggEZAz9RVBEvSk08jY1CPv2GSaGj6UimLKNUXKNtbCk4NOupOoodOkeGGNZ5uc7uy1UbHqW5S9UzyBIHb94ETHHr2pLT4fJ0AjYL6g2D7Rj+9Exfh5Zfx3kzfRRTnStTtrqEQWSlfD7uzhgR8z3zTRbggfwfY/wDagrY6B0qJGaSecgDPJA/2rjTul9CuokkRJWBfYVWTcwP0FJutdemvJ3srctHDEcNg/mNVrR9UuNLvfEVm8wKnaxUn70GvR9C6JEcPatuHfcxqV+m+nrKJpZ7WFI17s5qbR9RtRplq/wARn4jmMyNyxPoM9zVM/EfVDPeR2Kg7Ihlh7k0Fl0h+kr+V4bKK1aUdkZMFvpmjNe0rT4dEu5I7OBWWM4IQAg5rGNPnfTtUtriLjbIGx9627XbgT9MXEmBh4Q2c980EttCi20e1RjYP6Uqu+qbC11ddN7sCAz44z8jRF5ePa6SZgBhYxj58VnNw4vWSeI5eOUEk985oNki2tGGzwRkEVVD1Mg6mFk1tthJ2rKe7UfbXbLpG4yEFY+1UO0vYrm9t2ldUmWY8Zzlfeg1LWb9dP0yaWMjxQp8PPOWxxVe6M1291K2ul1HzzxNtyOKh68vjBo0RR1QFly3uPlS/oS7FwLyWKNlDHlvSgW67cM+tz7seWXaN3pio910B4UMyhNxbGMjmudbaNNYuVkjJHikktnFAXN4MARgIoPGBQWO9uLwaYIZ5xLGgBWPYMZNCRqWGnK0j7GwSQfy+uBXdxIZdPHm3HaMYNREYhsXA4QDdz2ortospqBEjFwQFIPpQetQZnXw18qhS2B+XipIrozW880UUsniNjai5I+tC3WpXfjmJtPlXxVClWGWYD2og2ytWjnZvHdgsYO0ADOfSpHjnMjm3hlK4GH25z71NY21xcI8y200MiqOZUxwPrQA1zVoN0Ed04CngcHFAXdeMLKOQW1yZSzKy47/2r1dOSXTzI29ZUQMCWBGfpUMuv6ilqpaZGck54wR9aFubi7ZRdyKNhO5mB9xRUyagsek2qogD4cSEDg81HZ3Ml/bXAhkdGQFmcPtxgUttpGMMcG44Ztw2cnJPFHDTdR1KKKRYJXDQuYcMFMip3P8A29aIKiM01jaztIeF3FnJO7jv86JNzLCLdbl/BZxv8zhNq98j2+9S6RYWN1ZETX0tm1vmOZb2LsD22Acd/ehNQv7ax0/9nxtumdg3iNhmx9R6cDGaAHqCOO9sLm6mErvFEvgOZVO0Fucj70u6QuXt4NQCkAOEAy2MkZ4rjW7tp7QSRjYjKE2/Q0u0YjwLw+P4ZC9sZ3UGjS6tOumtFHNGYkwzvyAx7AA8nPyoG51EEKWaRcMXO9d2cjbgD9TVd065t7XTS0kTTOH28uwX74rhGn1Rt1zJ4SDiOJD2H17mg+ubCJriMC4aQMcvkBcc/Wrb050tJPNMqwsWQcSB9yspx7etK9L01JoTGU2v4R3NgEcHvj71NpbT6VLNGt4I+cFFJIJ45xnigpup3Dz3k0jYJZySR9aXkZoucjxGPuTQ7staZPehr42urrAW/dzDaQff0rTp2jt7aSRtmVUtzWN6TIY9Rt2VSWEgwF4zzWp6zGiaNcGKJfFMZOX5xx71m/rTMrh/GmklYnLOSfvQM8eDuz25r2W6kVig2/pUO9m7mg0XpKyudS0izdHiVbScndIzZPy47D51XdfuxJq1y7ebMh827IPNW/8ADVAdDmYE5MuCSflVG6mRYdWmVQAN7cAfM0AUkqNMrADg/WtaeJX6IErCUN4A/O596x5T51x3raJG39EgH/7cUsAPUSLH0/K6qTth3HLsM4H1rK7G4lkvIULkK0gyAa1bqQqemZ13Ln4fsT/01k2noVvICcD94P60g2GW1jTpljl2bwi2S574NZd0zmXWYN5znOR9q1OdmPTRG3jwD6/I1lnTLL+2bfYpySfXPpQaB+J6LHoNsFB5kX+lC/hsIzp9x4gOPrj1ov8AE1JH0a18LLHxBnntxQX4cTxQQSwSuHnkU7UByTg80CrqUh9WuERvKZDgZ+VKFj8dQFDHJxwDRXUd4LfqC+jFuPEMpO52zt49BSZpricoplJy3vhR9qDT9N0WeS1gzgLsBHb2omewsoEK3d2qHscEA0ltLK5htbV7nX08HZt8JAcD70TLpv7I8Sa8+Eu/EfMUgJO1ccZB9aD0Xek6dA0Om2+7bluTwTSnWdUk/b1lI6LAYANrLzw1c6lem9hdEyoAP5EAHbtVemsbgysx3hePNsyeaC26lqkCRyMZpbh1BxubA/Sqgl0wJYrkN34q2aboOjzabHfXl9K5iO2RdoRW+RHf719ZdMWU2nPawymXULd/HlAQ5lj5wi+31oK3FaSy3XghJIw3d5UKhfrmm40swlkfVIHtxBuaNT+ZicbR8wOaLnS2j6gt0Ins41MRnsp5C43E/wCb27d6J6nsI5dYmWysoLOCHgFWwjbgee3Heg+6UhsNIMt5cNa3luW278k+DjJUnPGSfUU8l1swrBLpcwSS5IKRTyjYox6ADiqVZ3AtbO5gt1aXfhfF24Hc8hT/AL0PHdmS5gN+MRhywcj83OTn70BGu6nqNuDbSsDNISZXDbhknPlJ7Cq6zM4AhXcynO72FNrrwJ7yWKEqyzbVjKrkBqcr09Da6PPLKCpEecjvQVvX4o2sY5o2Y+HtRssSATn+1d9HfAKk5vbCS5lldUhIGQPU0TrkSx9KWpwQZLg9xywA4OaM/D0SnT70xAADLFmUEDAH8+aosl5pEcdq4jWOOMpgRhR+v1qo6vp1x09OrTESQSqJEZDyAe3FXZxdmRTIkUq4JPJUYHpz6mq91DI9xasbmONXBCxgc4X0FQe9O6pA1wscrbSUbOR2zUd1b7r6STeERhwRzmqpDFJ8cTCTvVgM7c1ZFeXaPEnUfIRgUFTuUHiH2yaDfvgUzu187c+ppe457iumMp9HbbqVsR/9Qf1rXNTXxNLuR6mFv6VkOncahBg5O8YB+tazdpcPYzl5VUeG3CL8qxf1Yxycfv3+tdIpwcV9c+WZiPeudx8M5NKrTvwzZ/2PKiRu58Y8KM+nvVM6rOdXnJBB3sMe3Jq5/hbIV0S5GcDxef0qkdT86xcgekrD+ZqBaCARxmtg2A9EB2dyfhh/FWQCJ8BsYHuTitXNxnolAF4FsMkcVaCNagX/AIYnbao/5Yk/+2sk01Ge9g2qSBIuSPrWr6qzjpy4ZpMBbY8AfKsmsPHmvYSodwHBOBnHNSDZLi4WPp1kaPcfAIJ7elZX07IqazAIV2kE4ZznHFXzWtQjh0TwZcpujADH147VnltcWlrdePuk8RTwFAwKC09VzTS6fJHJJvdboYznlSuR6++am6VjzoEzztFDIrjYpXbIw3DIzxxSRtegeMlt+4+pA+X9q7S/s7t5J5XuH2oSc8YFBx1A7Ra1cyBw58RgCOfSlonl2DkE/OjJrjTWuSJVnKE5AX29K8nl0nwgLeC4YscbpGwq/pVgNgTWbnKiCZrQ4UuqEqD8z6Ux6qtJtMhgSTUDcsqbsqRj6faravU130z0Tapazxao7YAAUrtVuw47n0qs6TFJqkVx+3rExxEFoXAIKZOeKgr1rYaneQxyJuRZXIVj+U0VaaR1Jqtm50yxurmGNiDIFHcdwP7Vplv+H8Wp6db3MF/Jp2HEyQg5DY/zE9s4oWTq+DSbi6smRLNVmcL4Skgn1P1J+1AD0bJB/wAPiHUIVFwshWdXQBiQfX2rzrPV1tEhurRVed3EYWB8difLkUqcx3sk+pMfCjulKSHne7k43Y+fzpRNKxH7OtvIkLbA45kYHuf70E2rdSx3dsglXfqQcO+07gmPQk5zR15cT3TXd1ceb93G+1v4Rn09Kp8lvbWiM7SPy23JHJAPtVulventTDo2qyQrIgQqvlyAOM8UFbutVWNpIreU7mJy+3jOTwP1pes1xtYrK+RzgZGferRBoPTnjyL+2ELcFNxAB4+frRqadAwEOnSQXEkQG9xg4GOfqTQKNE2xxozX09vL+baIw4B+9E6r1HqEYNsJkuoHG1me3KGm1rpEiX8yQje4gDwvnlsn19DUt3phL2qTWu24WQyTE48wAOCPln9KCn9QX8s+i2NqTb7IT5RGTu7fxCi+j9ft9L0u7hmt2kZyfMjgYzj+1c9d2lvbG2a3G3xCSwHYV909ZQvofitAHclyWYHAAoLVaa8dXc2dnYySGMEt+8TJyPTLCltzbWX7RQ37C0jRnVkkK+U4GMjPzqvSxXLTZgitwM+R4wQCO3epdN6butU1CWKVwsiRtI3h+bKgc8njNBzdvpVhMZNNv5rhmPKiLav1yaiW++JJOxj9WFNbD9kw2yyw2jsd2BM/JyO/HallpIlxqN06rlSTjP1oAbw4Y496Wyd6MvWxIaBbk8DP0rpWIlsDtvoT7OP61sNw+6xkA9YyP5Vj1oGju4XPGGHHr3rU2lneIoFVAyE+bnjHtWOm4ym6UmRuMnNciNih7AfM4qS7lcTyRlgoDegqLhu7L+tUX/8AD55V0u4S3KECUbnOeDjsBVW6ikddWuu2TIckjnvUmi69daVaSW9oVzI24nGTQd34l3M08gYs5y31qAGRmYjcc/Wrk/UjjQo7BbdQBEEZ2aquUZR5bQsfcgmvBDM6ElG4GSCO1KL5d67ay6ekcrrL+6w0K9mOPWqxcarccJBFHZqeyIAKElWfbHHbQSO7jA2DJJ+lAPb3Uc5W4ilR0G4iRSDj6Gga35uJ7dfHnklC8+Y8CiOkNPstTvHsZLC5urqXyxrGy4Uep59ajEd0+n+JNC0SMDsJGNwxWjfhnZ2trpi3lhbu2oyxiOeXGURe/wCtBk+r6ZNpeoT2cyFJIpCm1yCR+nFdafYahcwyy2ySPEqnxCg7CtyfQdCvddsZb2zaa6umleUO3GFUAcemaS6tYHRddmtdBjCW0tpvWJzlVwwBXHz+dBkDx3IcOI3JIyNy+lObDSrW5g23l1JHcbd21UyE9sn/AGq13l5Pq94HvbWK38DcpbaFTb6KB6mn930hp69OxTrG66g0BlLhvzs3IGPl/vUFNjF7ougZt7hZreduGXjDBqHtNWvYL2OSTeyxEyMu7g81LZRXF1pt1p4lRViAlDk8L6lT7HIxSazmmDSvNF4yBCCpbA/Wg2m3vbzUdCXUL25SyglG4QLjJX3z6VQ9evtLudVmu4kEkqxFo2YZjDKvJx69qC1W9RulLCJ7KaISqSrGbcmM+i9x96RC4lilWK+VQqwOgJTuCOCaC3xTs3Qy30h3TiTefTcd9Ve/v1sjEpGboSly3yYcj9aEl1WU6RFYxOwVGJyDjdzQFnBNPcqzgud2SWNBJqDy3lwqqCdi7fv611aWt1A3kiyw71YtJ00TsRHjgHexHrnmrbZaSIYJ5PDZliZY3bb2LYPHvxmgza+hvrva0sOdpz2ooaiygCbSoWI43KNp/UVp8XT909sLmCGKS1dQ4K8HHbsa+n6S1K9m2WMEMbLIAQ+CSpXvz2HsfWgzTQri/wD2lttjcq5HlKSY8NByQM1Jf9U6mYkElx48yytktFgoBjBB9zzVtufw31h7+4N3NBH8MiyOYnI3A+gwPYGjbfpdpZ/hra2Evl3RsTjco+ZoMy13VbjVYreScLhMgYGCffIqx9F3JudFntDCvw0AZpMyohdjyOGIyOPSh/xD0ZtKurQGJYxNEXG05zzimPS34Wz69Z2t0+pR2y3UPiwgwltwzgjORzVEVzq2m3ECypIiALgZ47HtVg07Ubm1gEmniD4WY+dyF8zEYGCfT3qo9Q6Np/SOoXFkLiPUpwAkhMW0RE+2ScmnVno8U+kWMsV3IsbHxApAyPTB5+QqBTqaTQWAht1QBHZpC2M5Oc4x3GaT6JHl5Cc5x6VZ77RTJHMyXJztA8wGDS3TdOazuXjJLZXg+h7VYK9fEb24zhjzQO4+nA+VF3KM5z296H2xr+Y5rVrMjmJikqsPQ5p/c9RahOoXxEiXGDtAzj60gMqj8qjNckNJzyT61lp5PhpWbcDmoySue9esrD0PHyrjOao7wXGdpIHc+1dBypHJAFd2tu06ttfaB3+dQzRNHKUJzj1qCUTyg4SV+T2Bqy6Zourajf3Fvp9s63KQiRopDtOPvUPQ2inUNQN7PEXsbLzyn0J9B/8APatIF4ywNqVrGPiHQISo5IHrSim9M6le6Jr1vdagqRiDcGOwFkbGO3vmtP17SY+pbGC5uIg2o28ZaIvjDjGdpH9KyfrV7hdclVI0ELojl0QZJIyST3rTINT1CHpixY/u5jbhpXbkjj+1QU+8vC2lzXASJyrqzw7uYz2OKsH4b6rDLo+pvBC0DmQ7gzZycd6y251B3triMTO0zuDkDG4Zq5fhlcyvp+ppIhwpU7jwckUFy6S083cZvGu5vjIpnKSk9lzjBHscVWdWu7u51zWfFuGkkgVUjJAAx3P86f8ASCTwRa+JdyiaUPHtb0x7+lV6+s7fT02RttuJ5AJAxJZgT60Uihtm1QqzSFJUJyR60113Xrr4O206SXxEC+GM8MQPdvt2FRaFJbnUb20SJkWAgl85Z+e2fQUr6qb/AJ5WgiOFG7aDk0HepQu+hMseEUjeygnH/wA+tB2ItX0W5kGQyLhfqBTfV7lP2G6lmAMQHC+uO1Lo0trnTVhgmtoy6BTluRxzxRA99e/D2MLGRN2BtjbzHGO+KVTaxJdALcQwuq/lyDkD6ij/APg+9k863UUnFcJ0lqDM4UowQhWIB+tUDwJDPJHH8MvlGRtkINWCDSkMkSRQKNzYJkyc8fKidF0IW21ZwQfVyhIFObv4OznsT8SrAysGVVIIG3vyKgg6Y6fNxcMYrSSYeIVPhTlDnce3pVmv7jTdCvbixv8A9r2zSBGVCUlyQMZZucjHpQ2gdS2WgaFLJFsuNQaZvCgfPk5Pmb9aqWoaje31y894/jTSsSWx/IfKg0Rde0pNMNtpvU7xIMARXNkp4z6cCupOr30xN8eraZfsECKyQMjn2B5xj7VmDbj3Uj7VDKCOysaDVLPre4a8up2GmGSVEUj4koAFz7jnvUqa5bXLwXAhl8RCXjkS6ibcvqjDIOPlismUrjkkf+mo5VjkODuBByGx2oLH+MNwms6tYS28yKFtsYmZUPLfKrvod7aWn4a2kLXKC5gtC0TKCAJOcbX7Vj6+GzlJn2vnGMdxRUbyopiWeQw7ThN/BH0oIeo9JuFvFeGZLt5YlklkEwYs5GT3NMEtLqy0jTUsY5fFeNjcbfN5s+3pQEkaXABmAdgAAScnA7V7bwxqQBG2FGFw2KA+yOoT38NvdLKsTE7iYsenviiooXg1SSBj5VQ7d3JxkUFGkKSpJG0wdfTxDjNFRSvNqYO5v8E8Ek48woKNcswOCaDbOaMuvztn0NQyQFQDuGSM49q2kQJG0hJUZA71ZNA0G/1tglhANijzyv5VX6mlHgNEESMltwy2B2+lalo51Gx0/T45tMktLIJl8r+c+5+dZqs9u+nrsarLpNpi4uUBJKHAb6ZpDJE8TtG6MrqSCpGCDW5+LY2sj3/w6KxA8wUE8VnHVcmmHVWv5VeWW4UP4CHaufdj/tQJNCilmZ0iQsfXHp9a7vYLG1mL3ExnlJ/wYuAPq39q+g1Ca5fZhIoRwsUS7QP70Dfr++YD3oGI6lvFs5NPswlpaScOkQ/N9Se9XrS9Vt7fpy2bx0MiRjKd8Y78VlajDirVpAL6TJhAWzsBIzx3NKCuo9RhvrmS8V8xsqhRtxnFaJ1TOk/TVvdLgI1nv4J77aypdNuL0cqcdlBq02y61Lpdvp800KWsC7RtU5I9jUFOtY9rwnYzYPKqu44NXbTNFlaBmjuLiCGQZkw+xD/qNdLbLZwuYEV5VUsEC8HHPNMbET6lp8F5fSrsZAyQKMIn29fqaBbq/UI6fsksNHEjM3Dzk4X6Lnk/WgDqNreJGtwvhuG373Oct70r1maW/uVu1QfCxzLCmfXPerDf6BZFGczGBjyQOVFADpTR/tq+xLuDxqQw9TUetX8FhdxyGRWdVOV2+b5A0klu4rG+eO1u848olTgH5Uru4GLNIZjIznJJOaYO9U1y81ByskhWDORGOB9/elvmaQ7c/avvWvQSM/PuaoIt7q5Q4FxKo9fMatOjzGKVJZL53R5AuGkbkbeSRVaaye3iid2B8T0HpTDS52tbqGVEQlHPDNgGoLlfrdtbibT7qVZF5KBjhh96Amurq5ubaZJZVa3yW8b1YjHHyo9+o7EwFpbAi7dcIY5gAp+YpQLt3Yux3E98igIMzI7NtBZvzN6mpYruMAB4ifqaXCZXbzlh9K7SaMMABnn1oGZvYJeTEVA9EFcSXFvyyh1b0yK4iYEYRQM965YEnDDOPnQSx3MLHLbQT6Y71OqQykjYoyM57UGluJXCgqnP5mPArprV43cJcK6D/wARDwaAHU4WiuY5kj3Kmcjvn61Kt3bXEtsIIVjXG0jdn09a8lkljLIZGKkYOPUUGm2GdJ7dFEqHkN2YUB+2NGHy74r55UcY3MB8hihviRdgNHHGpX82z0r3cmVEgYe+DQdLJG8nhQlWc8438iptBmkm1GTeu0rGwwf9QoSFkgZjGqqfcDmmWh7n1JmJyTCe4/6hQJtEi0tr7xdYkl8BHB8OHGW59SfSrD1tpmmanZT6toyCIwgZRFwrr8h7iqzo8NvLqsK3kTSWzNiTHoDTe51W+0rSp7KCIpbM7LDLOvmZPXitdfEgHpzRNamvLW9FsFhjYOrTjy8fLPNWm56i1++1OWx1JbcwLgh1i2FvbHNVrSuor8ae6yyM2w7VYjGB7V5BqM9zcrcO5LgHaGOR7Vm7VWG9cvalY3bIHNZpeZFy4LFgMjJ9qt9vJc6jLLC7oo9cDB5qrXUXhTyxuN3hsVz70Hmmf4hFdXcbPcNwcD1Fe6cjNcqsaMSflVqsdGUSie43E/5SOBQV600eW7QGKJgf857U6kVdOtRZW5Mlwy52Kvr75qyQ26uAoOFHoKIFhp9qyz3A8Sc8JEh8zf2FB7pFkz6Ytw8QjKR5laQgBfqa6t7ea8ZfD8kJGTIfUfIf70t66lujoUZMyxRiVV+HgPlx8z6mrVpcaS6fbs5GDEpwPp6+9ALcwRRWFwIVH+GwLkd+P51WjqLfsHTtLssm4uIgHYHlVNWrV5oILC4edysYQjjg4xWaprEWlxmYDxLnbshRv4F9KBz1Q1vaaDBbQoEEcqkf5nI7mqrrnUNzqZMfMcPooPJ+tAXt/c38/jXMhdv5ChGPNXB8fy/evULcjJx9a57ijYrOaaLeqDaO7egqji0g8R1MhKoecgd/pmpEt2DEbSfTtToW7wW8Y2cFRyR6010LRbudmlt8B1OQ2RWQptNIuryRY5j4EUYzueFiT8gAO9Eywx6cAItPkaRDkT3CY2/ML2/XNWjUb+40y5EWsNDcnYSqkg4+ZHoaXQa1YuSkhVgTgqR5aBAt0rkmVS0h5LgVIskOMB2XPpinVxBabx8PGqA88VD8PCHG6LBoA4fC2+VwT65FSi0ZvOrIM+mabW1tAeUU5HfKgivWRQCF2HPbC0HGlHS4EnOqW9xO4UeAIpNoz86CZFdmeOJ0BOQN5OBU9xECxHiKMD0HFc29ysCOu9S3YMKCFQc4y2R86n2MmCyPt9GwcGo5A1y4VpIwD64qSWCS2hGy8bA9n4oIpbjBOIlPoPLQiyRmUCRAOPfiuJrx8+a7c49CM1B8fuIXAY+5UUBE/hy7WUqrqMKVAH6471EJZANrKAR6j+9QLqEiZVSMH5UQl2kse14oiPbb3oJo9vlJ2lx7kEGm3T8bS6vIGAyLcnA7fmWqy9hHLMXTK7j2TsPpVw6TiWHVpQCTi3xg/UUFct5UstVtJZLlJ0SYExqpAHNaJ1BaWmuaXNCI4/imXPjOuSn0rLpJFjvUkcZRZdxAHsatK9Ui6eRov3MDt2Y88VruM8ptI0PTLLSZbXVoTOWO7xFbBB+XtVTlih0/WTaxsTEJMKSecHtTq+1J7rZsYGIOOzdxSfXIAbs3EEkUjLGrEK35T7Vloy0yJU1a8ilQ5Co6j5V8elzJqc73E37ppCyrHyWBP8qHTV/GT4m2hDXLKELN8qbadql9KH+LtUhbHDR9j9qBla2VpYoqRRopHoO/3ohd05IUDaO5PYUra6jjHiXMoGeyL+Zq7jjub1S9xmCz/hgHd/8AUaCLUtfh0+aK2sVE00zeH4+PKv09+9OIIYYFKhTNM/Lu3dj7k1Ueo1UappSRoEjD4UKMADIq2bwuSDtFSqS9ZwAaJK5YFt69himOkrEdMtGQsuIVJIkIxxSjq+cSaLMAfLuXn35quNrU91bW9hDujhhQeKQeXx6fSqhn1Xqi+eCCWSRO7bpMjNU6Vt5yw5ru7lMkzAHgHtUJ71R0rYBHpXwXJ4BqW0t2uJAqjnPr2q6aZ0+iWatMCGIyfLwKaKlZ2hlZVKMdxwMCrPY2lmI/AYTY3DcSeP5Ufo+mRyXjSqSAhwOKc/sdHmYz+RXO4yKeTU1YmtemYLq2WS5lk2nACluQPvQmtX9t0+jW1oVluWPCkfkHoT70VrGux6PZmxg3XN3sGHf+AHsfnVAknZpDI7+JI/LM3fNERXV1Ncyu80hLSHzE+tRxKAdrJUqpvG4LnnvUi7VIXGKBnbMqLtMpbjin1stk1sVW4AkK5zjJB9qqO9kbg/epY5Hx2+4oHe4Rt/iMMd+O9ePdiNt0bFzjAyMYpUt7KFIc59ORXQuyyhW7ehFAW7zTHOQSPnUbQsYew5PpUj3glREWOJNo/MowW+tcRtnO7geuKBfNbSB8qOAPfFDuknYuadXG2MqNytkd1qMqpGEA5oETI3tzUkMDiRTgc+9OEslIZuB9s12tnF4ihJFLeuOM0CyGymaTOF+/amcFlE8QV2YBTk8DFeCMqpBIA9Oa4VkVTiYZBxtFAxt9PSG5jlXLxnu26rLpVrbpqDNbgcwnLZyTyKqsF4fDwGQ444p1pU/h37Bjj91xg/MVKKLfQsJZMgfmNNNEaGG0UPHFMcnIZc4qS40m/YyE2NxgE5Jib3+le2Oi3xLOlncEAcgRNXW/WYbXVraCyncJAhCEKEHOcVStOhlDOQFK7sHNX+8tL99KCxWUysV5Cwnmq9a6DqUbH/kbs7j6Qt/aszmrbiOJY4QSSq/McUTbJNd8RboovWRhyfpRkHT94hDz2M7OOwaJsCmkGlXzMq/DTAerGNsf0qWYqlaTplxd6hdvbXYgeB8KXXdmnJHUUfCzWtwB2yNpNPui7KDTZdTm1CyuJnaTCAQtz3+Vd38V34j/AAlhPHGTwCpOP5VBRdXub9dRs31G0AkRsosTfm5o2fqUHyXlnNCD/D6H+9S6xp18t/bzmC4dlGT5D/Lik97puo3cxeWGcn0HhtgfyrU5TQGp3s+oy8sojX8qbsYqII1vCzqVLtxwRxRqaJdetvIfl4Z/tXcujXTOCtrKB/oNa8Hok8F+5U/XFT2lpLcShIlLEnGKbWtnqNnMJYIpVZRgHwyR/MVcOiuktU1SVrtbp7WQHeGaAEE1LMJdLoukJ7aG2a4jVJpGGF5BxV3vNL+B0tYIWwzYUEjuak1rSOqo2t5JbixvmDgJmJkbPpkjihru+6rF8j3WgR3Bt+6wMSM1mxUUGgXLM9tZs0EpwWlVdxb7HtSfqe6v9CYWy6ok1z6qIwGUfOncnWl7ai5K6NdW+oOAAsiEque5HFUS4tb26uJJpopnlkYs7GNuSanmgPe90zTTz5k7kt3Y1DLCspzgA/Kjf2beNgfDTYH/AOM/2qVdLvccWk+P/LP9quBakZQYTGPauTEzHA4FNE027UkGzuPvE39q7XTb3v8ABzD2/dNUC+2tHkVtpUlRzTeK6gt7KOF7NBI2SZQck1E9hcqMm1mHv+7NeJZSkAfDyAe+w0Ad5IH4hjIHz70IqTEkovIps1jKp/w5D/6CK5FvcpJxC5H+k1QAtxcxA7o8j5ivkuWDeYMqnvzTRY33Ykhk/wDaa8aB2k/wiMdjtoAHuFPB3YPYkVKtwqY4GPkcUcYXcZkHHsB2rlrVVXJTP2pgiNwzREIQfcUMWlLL5lGD2FetB+9G3K5PamdqjLLHt4FAkO9sqxyDnIFSwwzuxWMbsD14FPVt41kcsincT3FfGwi3qkYwW5PJqLhdYJKtwsUkEfnYD8uTVktUMOqTJIwyqEY+4oS3tQkm7JwvONx4o20Hj6jK4OSUOTj5ipR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2" descr="http://hildemar.files.wordpress.com/2012/09/527084_104208599731322_33565545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4" y="1340769"/>
            <a:ext cx="91440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4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460375" y="37832"/>
            <a:ext cx="7054001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Brasil – AM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 descr="http://4.bp.blogspot.com/_U8yM4i6ky1I/TQejuzsD5dI/AAAAAAAAEB0/gjFBhl5Wy1E/s1600/Maromba%2B1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53750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CwAR4DASIAAhEBAxEB/8QAGwAAAgMBAQEAAAAAAAAAAAAABAUDBgcCAQD/xABBEAACAQMDAgQEAwYEBAUFAAABAgMABBEFEiEGMRMiQVEUYXGBBzKRFSNCobHRM1JywRYkYuFDc4KS8FNUY4Px/8QAFwEBAQEBAAAAAAAAAAAAAAAAAAECA//EABoRAQEBAQEBAQAAAAAAAAAAAAABEQISITH/2gAMAwEAAhEDEQA/AFVx0nZmRv3k3J75oeTo23ztFxKp+goq66stg7A28nDHsRUZ6zsWYE2844Hsab0ZKDk6JIQmO8bt2K0q0bp251XxxDMqGBtpDA89/wC1WdetNNwQY5wcewpT0t1FZ6XPe/EiTZO+5SBn37/rV9UyI5OhtU/gkgf7kVA/RuvxnyRRt/pcVb4+tNFY8Syj3/dmiY+sdDDjNycH3Q1NpkZ5caPrdjPDDPb7XnbbGMg7j7UYmi9RxEl9LZxjHOD/AL1Yuo9d0y8vdMltrgMIbgM/HYVZU6k0UjHx8P8AOgzc2GuIqq+kTKVHdVzn61G8c8efidNmUjk+TtWrJrukvjF/bj6tQ2r3Ok3NldvFdWxmaErlX5bHagpC9PXq4khBViM7SMiujpd+UYSwLuP8QP8A2rSbS0/5aLBOdg9M1J8KQMeHG59u1FZwlnOkYUxuWUdlxUbxTl4wbaby5ySBWlLax7jutSO3IGakNnbY5jx9VxUwZnNN4JBMM2B7JkUPHqEaSHxIpQj5JPhnvWpJp1m6fkQnPGa6bSbZwd0A7cYpgzJdSgKkbXORgeQ1INRt1XbIX454Q0VPaG+126twrKkTFQMYzipL7p2O2tw/gBgTyxY8Uw1BJf291agKzDwmDAMMcCvo3tpRcqGTz5ZGPFH3ei20fTMl0sXhyRDcSGPIpM2nSR2emSo7Brtiu0Hgc0w0VFEn/K7GKqcq21sYNeSrN4JYyOcTY5+tQyabdLcalFCzt8DywUZJ59qhvLa6hH71/KI1mPyz6UwWLTJrkXkZhZc+LtBbPetKt7jXCgLJa7cccGsa23q3EcQIDFUlyjHyqfWtY0vqXRLSxhhk1mOZlHLuTk/yoqe5k1r84WAmMgjjPHrXm7WZZWJS2wAO6ivZ+q9DG1hqEPsee4P2qDT+qdAMbK2o25AITlic4oOg+qyAmI2ZGceVFNebdd9Bbj/9a0FpnUGmR2Di2aOa48RiIIhkkb8A/pVlkvAsbN5RgZ8xximBKRroIyYMf+Wtd3dxeRyESGJuOSfLj5UQ+u2UUSNPeWyuQOC/ypJ1HFcajEDaTxxhpA4kBP5cd6YIOoJpU0u4l3oAsZYHPB4Past6Hunh1WeZdhVIiWDnGRnnFXHrLxk6ZVVmaUJkM6Hgjaec1m/Tsbyvc7Ed8IMhQTwaqNUiu0kglha8QxOoMT55U54B9iPSiYdUkCGJ1je5QYZEI/X6VB+yYP2VKJt8sgSMBnAyAcZHHpQr6RbALsjfaTnuePvWQk6gg1WKC7uNQuoXimHhxKynvkHgDtx61J0FI8GuyhsbjbSZxx/GuKO/EG5is7a206IjxLllJL8lVGPX60D0bpyQapI8lyjkwN2l92U1pFDu5GWVsY7n+tBSXL/5V/SnM9mRJN4sTHHK49TQ0mlfuRtG6RlyfMBt+VbtZkKWumz+VK5+Jf0VKcNp0XwMcgjAmLAMCRxXtrp9m1vL8Q0aydlJIH6c1looF6+OY0NeC5cMCFUH601+Bs4pCZpYpUGMeG4GeDUiWdgoIaa3IaIHJcZD+1KF3xpPeJM/6q7W+wOYUz77qYxRaWqLl4SdpDbm5ycc8Z+dGyPoMEsBg8GVVUh9wPfjB7VAl/aDAjESdvepYtUZPP4KHA/zUdv0jYy4TduyCqtyP04qSabSFtp1RyzPjZmE+U555oLPpHWeoTW4e6a0jGMKM4b70zXq+YHme1P/AKh/aoIoLF7bbHbuCyDB8LtkUNBoMTIviI5lUH8seF/QmgZjrCbv4tpk/wDV/wBq7/4ylIIE1mSO4yeKCi0FiVY7uAcgIo//AJXTdPxLJwGLuMEA8kUEx6tkLZeS1B9sH+1TQ9TysCQ8J98I1SLoCscSQZ3KqkHIOBRdtpAtFYQxIA3J3MTnFQAaVCLm/a62ndNkswyB/Oi+pI44baEvKwZm4T0b60A2vvYanLBNCHjUhVCnBB49/SpNX1T9paaGiRY1Sba4cgseAeP1qqPurJrjpZhG5G8YPyGeaXNoNxs0mHeMRksvz5z/AEozV9QbT+hzNH5mK7F+9KpepJ/E6e2KOVzIc/b+maIafAXttb69cQXggndyeV3bgAfL96FS3ubDpVYNSNpJI6BoIWAyvGQGz86W3mvXjQa4yIeZwqD5Zx/QUn6n1O9urkqzEApHsHoxA70WLHnTSUVJl8aTCELkkKWA4OcADmvJNFhlh8Q2DGcNgxNIVCgk8n2yBQenXQkvLr4swbGs1EJbB5AFL4pN0zrnJYckZ5FAyttJh8LT3u8MsiSPMrscKAMpnHI4rywsLMan4ErRrC0cgcCTADcAEE/6gaAlCoCQByP5UCURWgmYJt3bWL9uff8AlQDwX95pt40Ec7RhZcPsOMgHB+1WZtbgl6guFe58S2jQ48RRtB3A4GO4x71WraSOYMqRiQx5LFVx6+9TwxXHma3t5OeDsjLY/lxRNObbW7Seza0S3SKWUeGRGuNmSwLqT24NXK0vVtdNto5IZJZo4hG204Un61mNvBeW18ss1vOqbgW8hyec1fZ7yG7lMnmCk52keYf2oqr9WTa5HbXYiWCDTXQgohGFA9Mnkn6D1qtdES30NxcTWbjapQSpjJZcntVo/EQ+HpcbC6CZRVFuMecEnk+tVroRZJRqRAURLGu7JOe/pj5URqlpcSJYzfuWkIZezckZoS4uLg2cwEJiKqSpLgH5UVAFj0iRlP7ouoPHYYP/AGpTr8qBYPCfKtJ5sY5wD/SoMw1LULnUJPEunLyA7QWJJxTzo+7WK8KhHyIGBwf+parM6bGIbO8NirD014aXchZggEZAz9RVBEvSk08jY1CPv2GSaGj6UimLKNUXKNtbCk4NOupOoodOkeGGNZ5uc7uy1UbHqW5S9UzyBIHb94ETHHr2pLT4fJ0AjYL6g2D7Rj+9Exfh5Zfx3kzfRRTnStTtrqEQWSlfD7uzhgR8z3zTRbggfwfY/wDagrY6B0qJGaSecgDPJA/2rjTul9CuokkRJWBfYVWTcwP0FJutdemvJ3srctHDEcNg/mNVrR9UuNLvfEVm8wKnaxUn70GvR9C6JEcPatuHfcxqV+m+nrKJpZ7WFI17s5qbR9RtRplq/wARn4jmMyNyxPoM9zVM/EfVDPeR2Kg7Ihlh7k0Fl0h+kr+V4bKK1aUdkZMFvpmjNe0rT4dEu5I7OBWWM4IQAg5rGNPnfTtUtriLjbIGx9627XbgT9MXEmBh4Q2c980EttCi20e1RjYP6Uqu+qbC11ddN7sCAz44z8jRF5ePa6SZgBhYxj58VnNw4vWSeI5eOUEk985oNki2tGGzwRkEVVD1Mg6mFk1tthJ2rKe7UfbXbLpG4yEFY+1UO0vYrm9t2ldUmWY8Zzlfeg1LWb9dP0yaWMjxQp8PPOWxxVe6M1291K2ul1HzzxNtyOKh68vjBo0RR1QFly3uPlS/oS7FwLyWKNlDHlvSgW67cM+tz7seWXaN3pio910B4UMyhNxbGMjmudbaNNYuVkjJHikktnFAXN4MARgIoPGBQWO9uLwaYIZ5xLGgBWPYMZNCRqWGnK0j7GwSQfy+uBXdxIZdPHm3HaMYNREYhsXA4QDdz2ortospqBEjFwQFIPpQetQZnXw18qhS2B+XipIrozW880UUsniNjai5I+tC3WpXfjmJtPlXxVClWGWYD2og2ytWjnZvHdgsYO0ADOfSpHjnMjm3hlK4GH25z71NY21xcI8y200MiqOZUxwPrQA1zVoN0Ed04CngcHFAXdeMLKOQW1yZSzKy47/2r1dOSXTzI29ZUQMCWBGfpUMuv6ilqpaZGck54wR9aFubi7ZRdyKNhO5mB9xRUyagsek2qogD4cSEDg81HZ3Ml/bXAhkdGQFmcPtxgUttpGMMcG44Ztw2cnJPFHDTdR1KKKRYJXDQuYcMFMip3P8A29aIKiM01jaztIeF3FnJO7jv86JNzLCLdbl/BZxv8zhNq98j2+9S6RYWN1ZETX0tm1vmOZb2LsD22Acd/ehNQv7ax0/9nxtumdg3iNhmx9R6cDGaAHqCOO9sLm6mErvFEvgOZVO0Fucj70u6QuXt4NQCkAOEAy2MkZ4rjW7tp7QSRjYjKE2/Q0u0YjwLw+P4ZC9sZ3UGjS6tOumtFHNGYkwzvyAx7AA8nPyoG51EEKWaRcMXO9d2cjbgD9TVd065t7XTS0kTTOH28uwX74rhGn1Rt1zJ4SDiOJD2H17mg+ubCJriMC4aQMcvkBcc/Wrb050tJPNMqwsWQcSB9yspx7etK9L01JoTGU2v4R3NgEcHvj71NpbT6VLNGt4I+cFFJIJ45xnigpup3Dz3k0jYJZySR9aXkZoucjxGPuTQ7staZPehr42urrAW/dzDaQff0rTp2jt7aSRtmVUtzWN6TIY9Rt2VSWEgwF4zzWp6zGiaNcGKJfFMZOX5xx71m/rTMrh/GmklYnLOSfvQM8eDuz25r2W6kVig2/pUO9m7mg0XpKyudS0izdHiVbScndIzZPy47D51XdfuxJq1y7ebMh827IPNW/8ADVAdDmYE5MuCSflVG6mRYdWmVQAN7cAfM0AUkqNMrADg/WtaeJX6IErCUN4A/O596x5T51x3raJG39EgH/7cUsAPUSLH0/K6qTth3HLsM4H1rK7G4lkvIULkK0gyAa1bqQqemZ13Ln4fsT/01k2noVvICcD94P60g2GW1jTpljl2bwi2S574NZd0zmXWYN5znOR9q1OdmPTRG3jwD6/I1lnTLL+2bfYpySfXPpQaB+J6LHoNsFB5kX+lC/hsIzp9x4gOPrj1ov8AE1JH0a18LLHxBnntxQX4cTxQQSwSuHnkU7UByTg80CrqUh9WuERvKZDgZ+VKFj8dQFDHJxwDRXUd4LfqC+jFuPEMpO52zt49BSZpricoplJy3vhR9qDT9N0WeS1gzgLsBHb2omewsoEK3d2qHscEA0ltLK5htbV7nX08HZt8JAcD70TLpv7I8Sa8+Eu/EfMUgJO1ccZB9aD0Xek6dA0Om2+7bluTwTSnWdUk/b1lI6LAYANrLzw1c6lem9hdEyoAP5EAHbtVemsbgysx3hePNsyeaC26lqkCRyMZpbh1BxubA/Sqgl0wJYrkN34q2aboOjzabHfXl9K5iO2RdoRW+RHf719ZdMWU2nPawymXULd/HlAQ5lj5wi+31oK3FaSy3XghJIw3d5UKhfrmm40swlkfVIHtxBuaNT+ZicbR8wOaLnS2j6gt0Ins41MRnsp5C43E/wCb27d6J6nsI5dYmWysoLOCHgFWwjbgee3Heg+6UhsNIMt5cNa3luW278k+DjJUnPGSfUU8l1swrBLpcwSS5IKRTyjYox6ADiqVZ3AtbO5gt1aXfhfF24Hc8hT/AL0PHdmS5gN+MRhywcj83OTn70BGu6nqNuDbSsDNISZXDbhknPlJ7Cq6zM4AhXcynO72FNrrwJ7yWKEqyzbVjKrkBqcr09Da6PPLKCpEecjvQVvX4o2sY5o2Y+HtRssSATn+1d9HfAKk5vbCS5lldUhIGQPU0TrkSx9KWpwQZLg9xywA4OaM/D0SnT70xAADLFmUEDAH8+aosl5pEcdq4jWOOMpgRhR+v1qo6vp1x09OrTESQSqJEZDyAe3FXZxdmRTIkUq4JPJUYHpz6mq91DI9xasbmONXBCxgc4X0FQe9O6pA1wscrbSUbOR2zUd1b7r6STeERhwRzmqpDFJ8cTCTvVgM7c1ZFeXaPEnUfIRgUFTuUHiH2yaDfvgUzu187c+ppe457iumMp9HbbqVsR/9Qf1rXNTXxNLuR6mFv6VkOncahBg5O8YB+tazdpcPYzl5VUeG3CL8qxf1Yxycfv3+tdIpwcV9c+WZiPeudx8M5NKrTvwzZ/2PKiRu58Y8KM+nvVM6rOdXnJBB3sMe3Jq5/hbIV0S5GcDxef0qkdT86xcgekrD+ZqBaCARxmtg2A9EB2dyfhh/FWQCJ8BsYHuTitXNxnolAF4FsMkcVaCNagX/AIYnbao/5Yk/+2sk01Ge9g2qSBIuSPrWr6qzjpy4ZpMBbY8AfKsmsPHmvYSodwHBOBnHNSDZLi4WPp1kaPcfAIJ7elZX07IqazAIV2kE4ZznHFXzWtQjh0TwZcpujADH147VnltcWlrdePuk8RTwFAwKC09VzTS6fJHJJvdboYznlSuR6++am6VjzoEzztFDIrjYpXbIw3DIzxxSRtegeMlt+4+pA+X9q7S/s7t5J5XuH2oSc8YFBx1A7Ra1cyBw58RgCOfSlonl2DkE/OjJrjTWuSJVnKE5AX29K8nl0nwgLeC4YscbpGwq/pVgNgTWbnKiCZrQ4UuqEqD8z6Ux6qtJtMhgSTUDcsqbsqRj6faravU130z0Tapazxao7YAAUrtVuw47n0qs6TFJqkVx+3rExxEFoXAIKZOeKgr1rYaneQxyJuRZXIVj+U0VaaR1Jqtm50yxurmGNiDIFHcdwP7Vplv+H8Wp6db3MF/Jp2HEyQg5DY/zE9s4oWTq+DSbi6smRLNVmcL4Skgn1P1J+1AD0bJB/wAPiHUIVFwshWdXQBiQfX2rzrPV1tEhurRVed3EYWB8difLkUqcx3sk+pMfCjulKSHne7k43Y+fzpRNKxH7OtvIkLbA45kYHuf70E2rdSx3dsglXfqQcO+07gmPQk5zR15cT3TXd1ceb93G+1v4Rn09Kp8lvbWiM7SPy23JHJAPtVulventTDo2qyQrIgQqvlyAOM8UFbutVWNpIreU7mJy+3jOTwP1pes1xtYrK+RzgZGferRBoPTnjyL+2ELcFNxAB4+frRqadAwEOnSQXEkQG9xg4GOfqTQKNE2xxozX09vL+baIw4B+9E6r1HqEYNsJkuoHG1me3KGm1rpEiX8yQje4gDwvnlsn19DUt3phL2qTWu24WQyTE48wAOCPln9KCn9QX8s+i2NqTb7IT5RGTu7fxCi+j9ft9L0u7hmt2kZyfMjgYzj+1c9d2lvbG2a3G3xCSwHYV909ZQvofitAHclyWYHAAoLVaa8dXc2dnYySGMEt+8TJyPTLCltzbWX7RQ37C0jRnVkkK+U4GMjPzqvSxXLTZgitwM+R4wQCO3epdN6butU1CWKVwsiRtI3h+bKgc8njNBzdvpVhMZNNv5rhmPKiLav1yaiW++JJOxj9WFNbD9kw2yyw2jsd2BM/JyO/HallpIlxqN06rlSTjP1oAbw4Y496Wyd6MvWxIaBbk8DP0rpWIlsDtvoT7OP61sNw+6xkA9YyP5Vj1oGju4XPGGHHr3rU2lneIoFVAyE+bnjHtWOm4ym6UmRuMnNciNih7AfM4qS7lcTyRlgoDegqLhu7L+tUX/8AD55V0u4S3KECUbnOeDjsBVW6ikddWuu2TIckjnvUmi69daVaSW9oVzI24nGTQd34l3M08gYs5y31qAGRmYjcc/Wrk/UjjQo7BbdQBEEZ2aquUZR5bQsfcgmvBDM6ElG4GSCO1KL5d67ay6ekcrrL+6w0K9mOPWqxcarccJBFHZqeyIAKElWfbHHbQSO7jA2DJJ+lAPb3Uc5W4ilR0G4iRSDj6Gga35uJ7dfHnklC8+Y8CiOkNPstTvHsZLC5urqXyxrGy4Uep59ajEd0+n+JNC0SMDsJGNwxWjfhnZ2trpi3lhbu2oyxiOeXGURe/wCtBk+r6ZNpeoT2cyFJIpCm1yCR+nFdafYahcwyy2ySPEqnxCg7CtyfQdCvddsZb2zaa6umleUO3GFUAcemaS6tYHRddmtdBjCW0tpvWJzlVwwBXHz+dBkDx3IcOI3JIyNy+lObDSrW5g23l1JHcbd21UyE9sn/AGq13l5Pq94HvbWK38DcpbaFTb6KB6mn930hp69OxTrG66g0BlLhvzs3IGPl/vUFNjF7ougZt7hZreduGXjDBqHtNWvYL2OSTeyxEyMu7g81LZRXF1pt1p4lRViAlDk8L6lT7HIxSazmmDSvNF4yBCCpbA/Wg2m3vbzUdCXUL25SyglG4QLjJX3z6VQ9evtLudVmu4kEkqxFo2YZjDKvJx69qC1W9RulLCJ7KaISqSrGbcmM+i9x96RC4lilWK+VQqwOgJTuCOCaC3xTs3Qy30h3TiTefTcd9Ve/v1sjEpGboSly3yYcj9aEl1WU6RFYxOwVGJyDjdzQFnBNPcqzgud2SWNBJqDy3lwqqCdi7fv611aWt1A3kiyw71YtJ00TsRHjgHexHrnmrbZaSIYJ5PDZliZY3bb2LYPHvxmgza+hvrva0sOdpz2ooaiygCbSoWI43KNp/UVp8XT909sLmCGKS1dQ4K8HHbsa+n6S1K9m2WMEMbLIAQ+CSpXvz2HsfWgzTQri/wD2lttjcq5HlKSY8NByQM1Jf9U6mYkElx48yytktFgoBjBB9zzVtufw31h7+4N3NBH8MiyOYnI3A+gwPYGjbfpdpZ/hra2Evl3RsTjco+ZoMy13VbjVYreScLhMgYGCffIqx9F3JudFntDCvw0AZpMyohdjyOGIyOPSh/xD0ZtKurQGJYxNEXG05zzimPS34Wz69Z2t0+pR2y3UPiwgwltwzgjORzVEVzq2m3ECypIiALgZ47HtVg07Ubm1gEmniD4WY+dyF8zEYGCfT3qo9Q6Np/SOoXFkLiPUpwAkhMW0RE+2ScmnVno8U+kWMsV3IsbHxApAyPTB5+QqBTqaTQWAht1QBHZpC2M5Oc4x3GaT6JHl5Cc5x6VZ77RTJHMyXJztA8wGDS3TdOazuXjJLZXg+h7VYK9fEb24zhjzQO4+nA+VF3KM5z296H2xr+Y5rVrMjmJikqsPQ5p/c9RahOoXxEiXGDtAzj60gMqj8qjNckNJzyT61lp5PhpWbcDmoySue9esrD0PHyrjOao7wXGdpIHc+1dBypHJAFd2tu06ttfaB3+dQzRNHKUJzj1qCUTyg4SV+T2Bqy6Zourajf3Fvp9s63KQiRopDtOPvUPQ2inUNQN7PEXsbLzyn0J9B/8APatIF4ywNqVrGPiHQISo5IHrSim9M6le6Jr1vdagqRiDcGOwFkbGO3vmtP17SY+pbGC5uIg2o28ZaIvjDjGdpH9KyfrV7hdclVI0ELojl0QZJIyST3rTINT1CHpixY/u5jbhpXbkjj+1QU+8vC2lzXASJyrqzw7uYz2OKsH4b6rDLo+pvBC0DmQ7gzZycd6y251B3triMTO0zuDkDG4Zq5fhlcyvp+ppIhwpU7jwckUFy6S083cZvGu5vjIpnKSk9lzjBHscVWdWu7u51zWfFuGkkgVUjJAAx3P86f8ASCTwRa+JdyiaUPHtb0x7+lV6+s7fT02RttuJ5AJAxJZgT60Uihtm1QqzSFJUJyR60113Xrr4O206SXxEC+GM8MQPdvt2FRaFJbnUb20SJkWAgl85Z+e2fQUr6qb/AJ5WgiOFG7aDk0HepQu+hMseEUjeygnH/wA+tB2ItX0W5kGQyLhfqBTfV7lP2G6lmAMQHC+uO1Lo0trnTVhgmtoy6BTluRxzxRA99e/D2MLGRN2BtjbzHGO+KVTaxJdALcQwuq/lyDkD6ij/APg+9k863UUnFcJ0lqDM4UowQhWIB+tUDwJDPJHH8MvlGRtkINWCDSkMkSRQKNzYJkyc8fKidF0IW21ZwQfVyhIFObv4OznsT8SrAysGVVIIG3vyKgg6Y6fNxcMYrSSYeIVPhTlDnce3pVmv7jTdCvbixv8A9r2zSBGVCUlyQMZZucjHpQ2gdS2WgaFLJFsuNQaZvCgfPk5Pmb9aqWoaje31y894/jTSsSWx/IfKg0Rde0pNMNtpvU7xIMARXNkp4z6cCupOr30xN8eraZfsECKyQMjn2B5xj7VmDbj3Uj7VDKCOysaDVLPre4a8up2GmGSVEUj4koAFz7jnvUqa5bXLwXAhl8RCXjkS6ibcvqjDIOPlismUrjkkf+mo5VjkODuBByGx2oLH+MNwms6tYS28yKFtsYmZUPLfKrvod7aWn4a2kLXKC5gtC0TKCAJOcbX7Vj6+GzlJn2vnGMdxRUbyopiWeQw7ThN/BH0oIeo9JuFvFeGZLt5YlklkEwYs5GT3NMEtLqy0jTUsY5fFeNjcbfN5s+3pQEkaXABmAdgAAScnA7V7bwxqQBG2FGFw2KA+yOoT38NvdLKsTE7iYsenviiooXg1SSBj5VQ7d3JxkUFGkKSpJG0wdfTxDjNFRSvNqYO5v8E8Ek48woKNcswOCaDbOaMuvztn0NQyQFQDuGSM49q2kQJG0hJUZA71ZNA0G/1tglhANijzyv5VX6mlHgNEESMltwy2B2+lalo51Gx0/T45tMktLIJl8r+c+5+dZqs9u+nrsarLpNpi4uUBJKHAb6ZpDJE8TtG6MrqSCpGCDW5+LY2sj3/w6KxA8wUE8VnHVcmmHVWv5VeWW4UP4CHaufdj/tQJNCilmZ0iQsfXHp9a7vYLG1mL3ExnlJ/wYuAPq39q+g1Ca5fZhIoRwsUS7QP70Dfr++YD3oGI6lvFs5NPswlpaScOkQ/N9Se9XrS9Vt7fpy2bx0MiRjKd8Y78VlajDirVpAL6TJhAWzsBIzx3NKCuo9RhvrmS8V8xsqhRtxnFaJ1TOk/TVvdLgI1nv4J77aypdNuL0cqcdlBq02y61Lpdvp800KWsC7RtU5I9jUFOtY9rwnYzYPKqu44NXbTNFlaBmjuLiCGQZkw+xD/qNdLbLZwuYEV5VUsEC8HHPNMbET6lp8F5fSrsZAyQKMIn29fqaBbq/UI6fsksNHEjM3Dzk4X6Lnk/WgDqNreJGtwvhuG373Oct70r1maW/uVu1QfCxzLCmfXPerDf6BZFGczGBjyQOVFADpTR/tq+xLuDxqQw9TUetX8FhdxyGRWdVOV2+b5A0klu4rG+eO1u848olTgH5Uru4GLNIZjIznJJOaYO9U1y81ByskhWDORGOB9/elvmaQ7c/avvWvQSM/PuaoIt7q5Q4FxKo9fMatOjzGKVJZL53R5AuGkbkbeSRVaaye3iid2B8T0HpTDS52tbqGVEQlHPDNgGoLlfrdtbibT7qVZF5KBjhh96Amurq5ubaZJZVa3yW8b1YjHHyo9+o7EwFpbAi7dcIY5gAp+YpQLt3Yux3E98igIMzI7NtBZvzN6mpYruMAB4ifqaXCZXbzlh9K7SaMMABnn1oGZvYJeTEVA9EFcSXFvyyh1b0yK4iYEYRQM965YEnDDOPnQSx3MLHLbQT6Y71OqQykjYoyM57UGluJXCgqnP5mPArprV43cJcK6D/wARDwaAHU4WiuY5kj3Kmcjvn61Kt3bXEtsIIVjXG0jdn09a8lkljLIZGKkYOPUUGm2GdJ7dFEqHkN2YUB+2NGHy74r55UcY3MB8hihviRdgNHHGpX82z0r3cmVEgYe+DQdLJG8nhQlWc8438iptBmkm1GTeu0rGwwf9QoSFkgZjGqqfcDmmWh7n1JmJyTCe4/6hQJtEi0tr7xdYkl8BHB8OHGW59SfSrD1tpmmanZT6toyCIwgZRFwrr8h7iqzo8NvLqsK3kTSWzNiTHoDTe51W+0rSp7KCIpbM7LDLOvmZPXitdfEgHpzRNamvLW9FsFhjYOrTjy8fLPNWm56i1++1OWx1JbcwLgh1i2FvbHNVrSuor8ae6yyM2w7VYjGB7V5BqM9zcrcO5LgHaGOR7Vm7VWG9cvalY3bIHNZpeZFy4LFgMjJ9qt9vJc6jLLC7oo9cDB5qrXUXhTyxuN3hsVz70Hmmf4hFdXcbPcNwcD1Fe6cjNcqsaMSflVqsdGUSie43E/5SOBQV600eW7QGKJgf857U6kVdOtRZW5Mlwy52Kvr75qyQ26uAoOFHoKIFhp9qyz3A8Sc8JEh8zf2FB7pFkz6Ytw8QjKR5laQgBfqa6t7ea8ZfD8kJGTIfUfIf70t66lujoUZMyxRiVV+HgPlx8z6mrVpcaS6fbs5GDEpwPp6+9ALcwRRWFwIVH+GwLkd+P51WjqLfsHTtLssm4uIgHYHlVNWrV5oILC4edysYQjjg4xWaprEWlxmYDxLnbshRv4F9KBz1Q1vaaDBbQoEEcqkf5nI7mqrrnUNzqZMfMcPooPJ+tAXt/c38/jXMhdv5ChGPNXB8fy/evULcjJx9a57ijYrOaaLeqDaO7egqji0g8R1MhKoecgd/pmpEt2DEbSfTtToW7wW8Y2cFRyR6010LRbudmlt8B1OQ2RWQptNIuryRY5j4EUYzueFiT8gAO9Eywx6cAItPkaRDkT3CY2/ML2/XNWjUb+40y5EWsNDcnYSqkg4+ZHoaXQa1YuSkhVgTgqR5aBAt0rkmVS0h5LgVIskOMB2XPpinVxBabx8PGqA88VD8PCHG6LBoA4fC2+VwT65FSi0ZvOrIM+mabW1tAeUU5HfKgivWRQCF2HPbC0HGlHS4EnOqW9xO4UeAIpNoz86CZFdmeOJ0BOQN5OBU9xECxHiKMD0HFc29ysCOu9S3YMKCFQc4y2R86n2MmCyPt9GwcGo5A1y4VpIwD64qSWCS2hGy8bA9n4oIpbjBOIlPoPLQiyRmUCRAOPfiuJrx8+a7c49CM1B8fuIXAY+5UUBE/hy7WUqrqMKVAH6471EJZANrKAR6j+9QLqEiZVSMH5UQl2kse14oiPbb3oJo9vlJ2lx7kEGm3T8bS6vIGAyLcnA7fmWqy9hHLMXTK7j2TsPpVw6TiWHVpQCTi3xg/UUFct5UstVtJZLlJ0SYExqpAHNaJ1BaWmuaXNCI4/imXPjOuSn0rLpJFjvUkcZRZdxAHsatK9Ui6eRov3MDt2Y88VruM8ptI0PTLLSZbXVoTOWO7xFbBB+XtVTlih0/WTaxsTEJMKSecHtTq+1J7rZsYGIOOzdxSfXIAbs3EEkUjLGrEK35T7Vloy0yJU1a8ilQ5Co6j5V8elzJqc73E37ppCyrHyWBP8qHTV/GT4m2hDXLKELN8qbadql9KH+LtUhbHDR9j9qBla2VpYoqRRopHoO/3ohd05IUDaO5PYUra6jjHiXMoGeyL+Zq7jjub1S9xmCz/hgHd/8AUaCLUtfh0+aK2sVE00zeH4+PKv09+9OIIYYFKhTNM/Lu3dj7k1Ueo1UappSRoEjD4UKMADIq2bwuSDtFSqS9ZwAaJK5YFt69himOkrEdMtGQsuIVJIkIxxSjq+cSaLMAfLuXn35quNrU91bW9hDujhhQeKQeXx6fSqhn1Xqi+eCCWSRO7bpMjNU6Vt5yw5ru7lMkzAHgHtUJ71R0rYBHpXwXJ4BqW0t2uJAqjnPr2q6aZ0+iWatMCGIyfLwKaKlZ2hlZVKMdxwMCrPY2lmI/AYTY3DcSeP5Ufo+mRyXjSqSAhwOKc/sdHmYz+RXO4yKeTU1YmtemYLq2WS5lk2nACluQPvQmtX9t0+jW1oVluWPCkfkHoT70VrGux6PZmxg3XN3sGHf+AHsfnVAknZpDI7+JI/LM3fNERXV1Ncyu80hLSHzE+tRxKAdrJUqpvG4LnnvUi7VIXGKBnbMqLtMpbjin1stk1sVW4AkK5zjJB9qqO9kbg/epY5Hx2+4oHe4Rt/iMMd+O9ePdiNt0bFzjAyMYpUt7KFIc59ORXQuyyhW7ehFAW7zTHOQSPnUbQsYew5PpUj3glREWOJNo/MowW+tcRtnO7geuKBfNbSB8qOAPfFDuknYuadXG2MqNytkd1qMqpGEA5oETI3tzUkMDiRTgc+9OEslIZuB9s12tnF4ihJFLeuOM0CyGymaTOF+/amcFlE8QV2YBTk8DFeCMqpBIA9Oa4VkVTiYZBxtFAxt9PSG5jlXLxnu26rLpVrbpqDNbgcwnLZyTyKqsF4fDwGQ444p1pU/h37Bjj91xg/MVKKLfQsJZMgfmNNNEaGG0UPHFMcnIZc4qS40m/YyE2NxgE5Jib3+le2Oi3xLOlncEAcgRNXW/WYbXVraCyncJAhCEKEHOcVStOhlDOQFK7sHNX+8tL99KCxWUysV5Cwnmq9a6DqUbH/kbs7j6Qt/aszmrbiOJY4QSSq/McUTbJNd8RboovWRhyfpRkHT94hDz2M7OOwaJsCmkGlXzMq/DTAerGNsf0qWYqlaTplxd6hdvbXYgeB8KXXdmnJHUUfCzWtwB2yNpNPui7KDTZdTm1CyuJnaTCAQtz3+Vd38V34j/AAlhPHGTwCpOP5VBRdXub9dRs31G0AkRsosTfm5o2fqUHyXlnNCD/D6H+9S6xp18t/bzmC4dlGT5D/Lik97puo3cxeWGcn0HhtgfyrU5TQGp3s+oy8sojX8qbsYqII1vCzqVLtxwRxRqaJdetvIfl4Z/tXcujXTOCtrKB/oNa8Hok8F+5U/XFT2lpLcShIlLEnGKbWtnqNnMJYIpVZRgHwyR/MVcOiuktU1SVrtbp7WQHeGaAEE1LMJdLoukJ7aG2a4jVJpGGF5BxV3vNL+B0tYIWwzYUEjuak1rSOqo2t5JbixvmDgJmJkbPpkjihru+6rF8j3WgR3Bt+6wMSM1mxUUGgXLM9tZs0EpwWlVdxb7HtSfqe6v9CYWy6ok1z6qIwGUfOncnWl7ai5K6NdW+oOAAsiEque5HFUS4tb26uJJpopnlkYs7GNuSanmgPe90zTTz5k7kt3Y1DLCspzgA/Kjf2beNgfDTYH/AOM/2qVdLvccWk+P/LP9quBakZQYTGPauTEzHA4FNE027UkGzuPvE39q7XTb3v8ABzD2/dNUC+2tHkVtpUlRzTeK6gt7KOF7NBI2SZQck1E9hcqMm1mHv+7NeJZSkAfDyAe+w0Ad5IH4hjIHz70IqTEkovIps1jKp/w5D/6CK5FvcpJxC5H+k1QAtxcxA7o8j5ivkuWDeYMqnvzTRY33Ykhk/wDaa8aB2k/wiMdjtoAHuFPB3YPYkVKtwqY4GPkcUcYXcZkHHsB2rlrVVXJTP2pgiNwzREIQfcUMWlLL5lGD2FetB+9G3K5PamdqjLLHt4FAkO9sqxyDnIFSwwzuxWMbsD14FPVt41kcsincT3FfGwi3qkYwW5PJqLhdYJKtwsUkEfnYD8uTVktUMOqTJIwyqEY+4oS3tQkm7JwvONx4o20Hj6jK4OSUOTj5ip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BDAAkGBwgHBgkIBwgKCgkLDRYPDQwMDRsUFRAWIB0iIiAdHx8kKDQsJCYxJx8fLT0tMTU3Ojo6Iys/RD84QzQ5Ojf/2wBDAQoKCg0MDRoPDxo3JR8lNzc3Nzc3Nzc3Nzc3Nzc3Nzc3Nzc3Nzc3Nzc3Nzc3Nzc3Nzc3Nzc3Nzc3Nzc3Nzc3Nzf/wAARCACwAR4DASIAAhEBAxEB/8QAGwAAAgMBAQEAAAAAAAAAAAAABAUDBgcCAQD/xABBEAACAQMDAgQEAwYEBAUFAAABAgMABBEFEiEGMRMiQVEUYXGBBzKRFSNCobHRM1JywRYkYuFDc4KS8FNUY4Px/8QAFwEBAQEBAAAAAAAAAAAAAAAAAAECA//EABoRAQEBAQEBAQAAAAAAAAAAAAABEQISITH/2gAMAwEAAhEDEQA/AFVx0nZmRv3k3J75oeTo23ztFxKp+goq66stg7A28nDHsRUZ6zsWYE2844Hsab0ZKDk6JIQmO8bt2K0q0bp251XxxDMqGBtpDA89/wC1WdetNNwQY5wcewpT0t1FZ6XPe/EiTZO+5SBn37/rV9UyI5OhtU/gkgf7kVA/RuvxnyRRt/pcVb4+tNFY8Syj3/dmiY+sdDDjNycH3Q1NpkZ5caPrdjPDDPb7XnbbGMg7j7UYmi9RxEl9LZxjHOD/AL1Yuo9d0y8vdMltrgMIbgM/HYVZU6k0UjHx8P8AOgzc2GuIqq+kTKVHdVzn61G8c8efidNmUjk+TtWrJrukvjF/bj6tQ2r3Ok3NldvFdWxmaErlX5bHagpC9PXq4khBViM7SMiujpd+UYSwLuP8QP8A2rSbS0/5aLBOdg9M1J8KQMeHG59u1FZwlnOkYUxuWUdlxUbxTl4wbaby5ySBWlLax7jutSO3IGakNnbY5jx9VxUwZnNN4JBMM2B7JkUPHqEaSHxIpQj5JPhnvWpJp1m6fkQnPGa6bSbZwd0A7cYpgzJdSgKkbXORgeQ1INRt1XbIX454Q0VPaG+126twrKkTFQMYzipL7p2O2tw/gBgTyxY8Uw1BJf291agKzDwmDAMMcCvo3tpRcqGTz5ZGPFH3ei20fTMl0sXhyRDcSGPIpM2nSR2emSo7Brtiu0Hgc0w0VFEn/K7GKqcq21sYNeSrN4JYyOcTY5+tQyabdLcalFCzt8DywUZJ59qhvLa6hH71/KI1mPyz6UwWLTJrkXkZhZc+LtBbPetKt7jXCgLJa7cccGsa23q3EcQIDFUlyjHyqfWtY0vqXRLSxhhk1mOZlHLuTk/yoqe5k1r84WAmMgjjPHrXm7WZZWJS2wAO6ivZ+q9DG1hqEPsee4P2qDT+qdAMbK2o25AITlic4oOg+qyAmI2ZGceVFNebdd9Bbj/9a0FpnUGmR2Di2aOa48RiIIhkkb8A/pVlkvAsbN5RgZ8xximBKRroIyYMf+Wtd3dxeRyESGJuOSfLj5UQ+u2UUSNPeWyuQOC/ypJ1HFcajEDaTxxhpA4kBP5cd6YIOoJpU0u4l3oAsZYHPB4Past6Hunh1WeZdhVIiWDnGRnnFXHrLxk6ZVVmaUJkM6Hgjaec1m/Tsbyvc7Ed8IMhQTwaqNUiu0kglha8QxOoMT55U54B9iPSiYdUkCGJ1je5QYZEI/X6VB+yYP2VKJt8sgSMBnAyAcZHHpQr6RbALsjfaTnuePvWQk6gg1WKC7uNQuoXimHhxKynvkHgDtx61J0FI8GuyhsbjbSZxx/GuKO/EG5is7a206IjxLllJL8lVGPX60D0bpyQapI8lyjkwN2l92U1pFDu5GWVsY7n+tBSXL/5V/SnM9mRJN4sTHHK49TQ0mlfuRtG6RlyfMBt+VbtZkKWumz+VK5+Jf0VKcNp0XwMcgjAmLAMCRxXtrp9m1vL8Q0aydlJIH6c1looF6+OY0NeC5cMCFUH601+Bs4pCZpYpUGMeG4GeDUiWdgoIaa3IaIHJcZD+1KF3xpPeJM/6q7W+wOYUz77qYxRaWqLl4SdpDbm5ycc8Z+dGyPoMEsBg8GVVUh9wPfjB7VAl/aDAjESdvepYtUZPP4KHA/zUdv0jYy4TduyCqtyP04qSabSFtp1RyzPjZmE+U555oLPpHWeoTW4e6a0jGMKM4b70zXq+YHme1P/AKh/aoIoLF7bbHbuCyDB8LtkUNBoMTIviI5lUH8seF/QmgZjrCbv4tpk/wDV/wBq7/4ylIIE1mSO4yeKCi0FiVY7uAcgIo//AJXTdPxLJwGLuMEA8kUEx6tkLZeS1B9sH+1TQ9TysCQ8J98I1SLoCscSQZ3KqkHIOBRdtpAtFYQxIA3J3MTnFQAaVCLm/a62ndNkswyB/Oi+pI44baEvKwZm4T0b60A2vvYanLBNCHjUhVCnBB49/SpNX1T9paaGiRY1Sba4cgseAeP1qqPurJrjpZhG5G8YPyGeaXNoNxs0mHeMRksvz5z/AEozV9QbT+hzNH5mK7F+9KpepJ/E6e2KOVzIc/b+maIafAXttb69cQXggndyeV3bgAfL96FS3ubDpVYNSNpJI6BoIWAyvGQGz86W3mvXjQa4yIeZwqD5Zx/QUn6n1O9urkqzEApHsHoxA70WLHnTSUVJl8aTCELkkKWA4OcADmvJNFhlh8Q2DGcNgxNIVCgk8n2yBQenXQkvLr4swbGs1EJbB5AFL4pN0zrnJYckZ5FAyttJh8LT3u8MsiSPMrscKAMpnHI4rywsLMan4ErRrC0cgcCTADcAEE/6gaAlCoCQByP5UCURWgmYJt3bWL9uff8AlQDwX95pt40Ec7RhZcPsOMgHB+1WZtbgl6guFe58S2jQ48RRtB3A4GO4x71WraSOYMqRiQx5LFVx6+9TwxXHma3t5OeDsjLY/lxRNObbW7Seza0S3SKWUeGRGuNmSwLqT24NXK0vVtdNto5IZJZo4hG204Un61mNvBeW18ss1vOqbgW8hyec1fZ7yG7lMnmCk52keYf2oqr9WTa5HbXYiWCDTXQgohGFA9Mnkn6D1qtdES30NxcTWbjapQSpjJZcntVo/EQ+HpcbC6CZRVFuMecEnk+tVroRZJRqRAURLGu7JOe/pj5URqlpcSJYzfuWkIZezckZoS4uLg2cwEJiKqSpLgH5UVAFj0iRlP7ouoPHYYP/AGpTr8qBYPCfKtJ5sY5wD/SoMw1LULnUJPEunLyA7QWJJxTzo+7WK8KhHyIGBwf+parM6bGIbO8NirD014aXchZggEZAz9RVBEvSk08jY1CPv2GSaGj6UimLKNUXKNtbCk4NOupOoodOkeGGNZ5uc7uy1UbHqW5S9UzyBIHb94ETHHr2pLT4fJ0AjYL6g2D7Rj+9Exfh5Zfx3kzfRRTnStTtrqEQWSlfD7uzhgR8z3zTRbggfwfY/wDagrY6B0qJGaSecgDPJA/2rjTul9CuokkRJWBfYVWTcwP0FJutdemvJ3srctHDEcNg/mNVrR9UuNLvfEVm8wKnaxUn70GvR9C6JEcPatuHfcxqV+m+nrKJpZ7WFI17s5qbR9RtRplq/wARn4jmMyNyxPoM9zVM/EfVDPeR2Kg7Ihlh7k0Fl0h+kr+V4bKK1aUdkZMFvpmjNe0rT4dEu5I7OBWWM4IQAg5rGNPnfTtUtriLjbIGx9627XbgT9MXEmBh4Q2c980EttCi20e1RjYP6Uqu+qbC11ddN7sCAz44z8jRF5ePa6SZgBhYxj58VnNw4vWSeI5eOUEk985oNki2tGGzwRkEVVD1Mg6mFk1tthJ2rKe7UfbXbLpG4yEFY+1UO0vYrm9t2ldUmWY8Zzlfeg1LWb9dP0yaWMjxQp8PPOWxxVe6M1291K2ul1HzzxNtyOKh68vjBo0RR1QFly3uPlS/oS7FwLyWKNlDHlvSgW67cM+tz7seWXaN3pio910B4UMyhNxbGMjmudbaNNYuVkjJHikktnFAXN4MARgIoPGBQWO9uLwaYIZ5xLGgBWPYMZNCRqWGnK0j7GwSQfy+uBXdxIZdPHm3HaMYNREYhsXA4QDdz2ortospqBEjFwQFIPpQetQZnXw18qhS2B+XipIrozW880UUsniNjai5I+tC3WpXfjmJtPlXxVClWGWYD2og2ytWjnZvHdgsYO0ADOfSpHjnMjm3hlK4GH25z71NY21xcI8y200MiqOZUxwPrQA1zVoN0Ed04CngcHFAXdeMLKOQW1yZSzKy47/2r1dOSXTzI29ZUQMCWBGfpUMuv6ilqpaZGck54wR9aFubi7ZRdyKNhO5mB9xRUyagsek2qogD4cSEDg81HZ3Ml/bXAhkdGQFmcPtxgUttpGMMcG44Ztw2cnJPFHDTdR1KKKRYJXDQuYcMFMip3P8A29aIKiM01jaztIeF3FnJO7jv86JNzLCLdbl/BZxv8zhNq98j2+9S6RYWN1ZETX0tm1vmOZb2LsD22Acd/ehNQv7ax0/9nxtumdg3iNhmx9R6cDGaAHqCOO9sLm6mErvFEvgOZVO0Fucj70u6QuXt4NQCkAOEAy2MkZ4rjW7tp7QSRjYjKE2/Q0u0YjwLw+P4ZC9sZ3UGjS6tOumtFHNGYkwzvyAx7AA8nPyoG51EEKWaRcMXO9d2cjbgD9TVd065t7XTS0kTTOH28uwX74rhGn1Rt1zJ4SDiOJD2H17mg+ubCJriMC4aQMcvkBcc/Wrb050tJPNMqwsWQcSB9yspx7etK9L01JoTGU2v4R3NgEcHvj71NpbT6VLNGt4I+cFFJIJ45xnigpup3Dz3k0jYJZySR9aXkZoucjxGPuTQ7staZPehr42urrAW/dzDaQff0rTp2jt7aSRtmVUtzWN6TIY9Rt2VSWEgwF4zzWp6zGiaNcGKJfFMZOX5xx71m/rTMrh/GmklYnLOSfvQM8eDuz25r2W6kVig2/pUO9m7mg0XpKyudS0izdHiVbScndIzZPy47D51XdfuxJq1y7ebMh827IPNW/8ADVAdDmYE5MuCSflVG6mRYdWmVQAN7cAfM0AUkqNMrADg/WtaeJX6IErCUN4A/O596x5T51x3raJG39EgH/7cUsAPUSLH0/K6qTth3HLsM4H1rK7G4lkvIULkK0gyAa1bqQqemZ13Ln4fsT/01k2noVvICcD94P60g2GW1jTpljl2bwi2S574NZd0zmXWYN5znOR9q1OdmPTRG3jwD6/I1lnTLL+2bfYpySfXPpQaB+J6LHoNsFB5kX+lC/hsIzp9x4gOPrj1ov8AE1JH0a18LLHxBnntxQX4cTxQQSwSuHnkU7UByTg80CrqUh9WuERvKZDgZ+VKFj8dQFDHJxwDRXUd4LfqC+jFuPEMpO52zt49BSZpricoplJy3vhR9qDT9N0WeS1gzgLsBHb2omewsoEK3d2qHscEA0ltLK5htbV7nX08HZt8JAcD70TLpv7I8Sa8+Eu/EfMUgJO1ccZB9aD0Xek6dA0Om2+7bluTwTSnWdUk/b1lI6LAYANrLzw1c6lem9hdEyoAP5EAHbtVemsbgysx3hePNsyeaC26lqkCRyMZpbh1BxubA/Sqgl0wJYrkN34q2aboOjzabHfXl9K5iO2RdoRW+RHf719ZdMWU2nPawymXULd/HlAQ5lj5wi+31oK3FaSy3XghJIw3d5UKhfrmm40swlkfVIHtxBuaNT+ZicbR8wOaLnS2j6gt0Ins41MRnsp5C43E/wCb27d6J6nsI5dYmWysoLOCHgFWwjbgee3Heg+6UhsNIMt5cNa3luW278k+DjJUnPGSfUU8l1swrBLpcwSS5IKRTyjYox6ADiqVZ3AtbO5gt1aXfhfF24Hc8hT/AL0PHdmS5gN+MRhywcj83OTn70BGu6nqNuDbSsDNISZXDbhknPlJ7Cq6zM4AhXcynO72FNrrwJ7yWKEqyzbVjKrkBqcr09Da6PPLKCpEecjvQVvX4o2sY5o2Y+HtRssSATn+1d9HfAKk5vbCS5lldUhIGQPU0TrkSx9KWpwQZLg9xywA4OaM/D0SnT70xAADLFmUEDAH8+aosl5pEcdq4jWOOMpgRhR+v1qo6vp1x09OrTESQSqJEZDyAe3FXZxdmRTIkUq4JPJUYHpz6mq91DI9xasbmONXBCxgc4X0FQe9O6pA1wscrbSUbOR2zUd1b7r6STeERhwRzmqpDFJ8cTCTvVgM7c1ZFeXaPEnUfIRgUFTuUHiH2yaDfvgUzu187c+ppe457iumMp9HbbqVsR/9Qf1rXNTXxNLuR6mFv6VkOncahBg5O8YB+tazdpcPYzl5VUeG3CL8qxf1Yxycfv3+tdIpwcV9c+WZiPeudx8M5NKrTvwzZ/2PKiRu58Y8KM+nvVM6rOdXnJBB3sMe3Jq5/hbIV0S5GcDxef0qkdT86xcgekrD+ZqBaCARxmtg2A9EB2dyfhh/FWQCJ8BsYHuTitXNxnolAF4FsMkcVaCNagX/AIYnbao/5Yk/+2sk01Ge9g2qSBIuSPrWr6qzjpy4ZpMBbY8AfKsmsPHmvYSodwHBOBnHNSDZLi4WPp1kaPcfAIJ7elZX07IqazAIV2kE4ZznHFXzWtQjh0TwZcpujADH147VnltcWlrdePuk8RTwFAwKC09VzTS6fJHJJvdboYznlSuR6++am6VjzoEzztFDIrjYpXbIw3DIzxxSRtegeMlt+4+pA+X9q7S/s7t5J5XuH2oSc8YFBx1A7Ra1cyBw58RgCOfSlonl2DkE/OjJrjTWuSJVnKE5AX29K8nl0nwgLeC4YscbpGwq/pVgNgTWbnKiCZrQ4UuqEqD8z6Ux6qtJtMhgSTUDcsqbsqRj6faravU130z0Tapazxao7YAAUrtVuw47n0qs6TFJqkVx+3rExxEFoXAIKZOeKgr1rYaneQxyJuRZXIVj+U0VaaR1Jqtm50yxurmGNiDIFHcdwP7Vplv+H8Wp6db3MF/Jp2HEyQg5DY/zE9s4oWTq+DSbi6smRLNVmcL4Skgn1P1J+1AD0bJB/wAPiHUIVFwshWdXQBiQfX2rzrPV1tEhurRVed3EYWB8difLkUqcx3sk+pMfCjulKSHne7k43Y+fzpRNKxH7OtvIkLbA45kYHuf70E2rdSx3dsglXfqQcO+07gmPQk5zR15cT3TXd1ceb93G+1v4Rn09Kp8lvbWiM7SPy23JHJAPtVulventTDo2qyQrIgQqvlyAOM8UFbutVWNpIreU7mJy+3jOTwP1pes1xtYrK+RzgZGferRBoPTnjyL+2ELcFNxAB4+frRqadAwEOnSQXEkQG9xg4GOfqTQKNE2xxozX09vL+baIw4B+9E6r1HqEYNsJkuoHG1me3KGm1rpEiX8yQje4gDwvnlsn19DUt3phL2qTWu24WQyTE48wAOCPln9KCn9QX8s+i2NqTb7IT5RGTu7fxCi+j9ft9L0u7hmt2kZyfMjgYzj+1c9d2lvbG2a3G3xCSwHYV909ZQvofitAHclyWYHAAoLVaa8dXc2dnYySGMEt+8TJyPTLCltzbWX7RQ37C0jRnVkkK+U4GMjPzqvSxXLTZgitwM+R4wQCO3epdN6butU1CWKVwsiRtI3h+bKgc8njNBzdvpVhMZNNv5rhmPKiLav1yaiW++JJOxj9WFNbD9kw2yyw2jsd2BM/JyO/HallpIlxqN06rlSTjP1oAbw4Y496Wyd6MvWxIaBbk8DP0rpWIlsDtvoT7OP61sNw+6xkA9YyP5Vj1oGju4XPGGHHr3rU2lneIoFVAyE+bnjHtWOm4ym6UmRuMnNciNih7AfM4qS7lcTyRlgoDegqLhu7L+tUX/8AD55V0u4S3KECUbnOeDjsBVW6ikddWuu2TIckjnvUmi69daVaSW9oVzI24nGTQd34l3M08gYs5y31qAGRmYjcc/Wrk/UjjQo7BbdQBEEZ2aquUZR5bQsfcgmvBDM6ElG4GSCO1KL5d67ay6ekcrrL+6w0K9mOPWqxcarccJBFHZqeyIAKElWfbHHbQSO7jA2DJJ+lAPb3Uc5W4ilR0G4iRSDj6Gga35uJ7dfHnklC8+Y8CiOkNPstTvHsZLC5urqXyxrGy4Uep59ajEd0+n+JNC0SMDsJGNwxWjfhnZ2trpi3lhbu2oyxiOeXGURe/wCtBk+r6ZNpeoT2cyFJIpCm1yCR+nFdafYahcwyy2ySPEqnxCg7CtyfQdCvddsZb2zaa6umleUO3GFUAcemaS6tYHRddmtdBjCW0tpvWJzlVwwBXHz+dBkDx3IcOI3JIyNy+lObDSrW5g23l1JHcbd21UyE9sn/AGq13l5Pq94HvbWK38DcpbaFTb6KB6mn930hp69OxTrG66g0BlLhvzs3IGPl/vUFNjF7ougZt7hZreduGXjDBqHtNWvYL2OSTeyxEyMu7g81LZRXF1pt1p4lRViAlDk8L6lT7HIxSazmmDSvNF4yBCCpbA/Wg2m3vbzUdCXUL25SyglG4QLjJX3z6VQ9evtLudVmu4kEkqxFo2YZjDKvJx69qC1W9RulLCJ7KaISqSrGbcmM+i9x96RC4lilWK+VQqwOgJTuCOCaC3xTs3Qy30h3TiTefTcd9Ve/v1sjEpGboSly3yYcj9aEl1WU6RFYxOwVGJyDjdzQFnBNPcqzgud2SWNBJqDy3lwqqCdi7fv611aWt1A3kiyw71YtJ00TsRHjgHexHrnmrbZaSIYJ5PDZliZY3bb2LYPHvxmgza+hvrva0sOdpz2ooaiygCbSoWI43KNp/UVp8XT909sLmCGKS1dQ4K8HHbsa+n6S1K9m2WMEMbLIAQ+CSpXvz2HsfWgzTQri/wD2lttjcq5HlKSY8NByQM1Jf9U6mYkElx48yytktFgoBjBB9zzVtufw31h7+4N3NBH8MiyOYnI3A+gwPYGjbfpdpZ/hra2Evl3RsTjco+ZoMy13VbjVYreScLhMgYGCffIqx9F3JudFntDCvw0AZpMyohdjyOGIyOPSh/xD0ZtKurQGJYxNEXG05zzimPS34Wz69Z2t0+pR2y3UPiwgwltwzgjORzVEVzq2m3ECypIiALgZ47HtVg07Ubm1gEmniD4WY+dyF8zEYGCfT3qo9Q6Np/SOoXFkLiPUpwAkhMW0RE+2ScmnVno8U+kWMsV3IsbHxApAyPTB5+QqBTqaTQWAht1QBHZpC2M5Oc4x3GaT6JHl5Cc5x6VZ77RTJHMyXJztA8wGDS3TdOazuXjJLZXg+h7VYK9fEb24zhjzQO4+nA+VF3KM5z296H2xr+Y5rVrMjmJikqsPQ5p/c9RahOoXxEiXGDtAzj60gMqj8qjNckNJzyT61lp5PhpWbcDmoySue9esrD0PHyrjOao7wXGdpIHc+1dBypHJAFd2tu06ttfaB3+dQzRNHKUJzj1qCUTyg4SV+T2Bqy6Zourajf3Fvp9s63KQiRopDtOPvUPQ2inUNQN7PEXsbLzyn0J9B/8APatIF4ywNqVrGPiHQISo5IHrSim9M6le6Jr1vdagqRiDcGOwFkbGO3vmtP17SY+pbGC5uIg2o28ZaIvjDjGdpH9KyfrV7hdclVI0ELojl0QZJIyST3rTINT1CHpixY/u5jbhpXbkjj+1QU+8vC2lzXASJyrqzw7uYz2OKsH4b6rDLo+pvBC0DmQ7gzZycd6y251B3triMTO0zuDkDG4Zq5fhlcyvp+ppIhwpU7jwckUFy6S083cZvGu5vjIpnKSk9lzjBHscVWdWu7u51zWfFuGkkgVUjJAAx3P86f8ASCTwRa+JdyiaUPHtb0x7+lV6+s7fT02RttuJ5AJAxJZgT60Uihtm1QqzSFJUJyR60113Xrr4O206SXxEC+GM8MQPdvt2FRaFJbnUb20SJkWAgl85Z+e2fQUr6qb/AJ5WgiOFG7aDk0HepQu+hMseEUjeygnH/wA+tB2ItX0W5kGQyLhfqBTfV7lP2G6lmAMQHC+uO1Lo0trnTVhgmtoy6BTluRxzxRA99e/D2MLGRN2BtjbzHGO+KVTaxJdALcQwuq/lyDkD6ij/APg+9k863UUnFcJ0lqDM4UowQhWIB+tUDwJDPJHH8MvlGRtkINWCDSkMkSRQKNzYJkyc8fKidF0IW21ZwQfVyhIFObv4OznsT8SrAysGVVIIG3vyKgg6Y6fNxcMYrSSYeIVPhTlDnce3pVmv7jTdCvbixv8A9r2zSBGVCUlyQMZZucjHpQ2gdS2WgaFLJFsuNQaZvCgfPk5Pmb9aqWoaje31y894/jTSsSWx/IfKg0Rde0pNMNtpvU7xIMARXNkp4z6cCupOr30xN8eraZfsECKyQMjn2B5xj7VmDbj3Uj7VDKCOysaDVLPre4a8up2GmGSVEUj4koAFz7jnvUqa5bXLwXAhl8RCXjkS6ibcvqjDIOPlismUrjkkf+mo5VjkODuBByGx2oLH+MNwms6tYS28yKFtsYmZUPLfKrvod7aWn4a2kLXKC5gtC0TKCAJOcbX7Vj6+GzlJn2vnGMdxRUbyopiWeQw7ThN/BH0oIeo9JuFvFeGZLt5YlklkEwYs5GT3NMEtLqy0jTUsY5fFeNjcbfN5s+3pQEkaXABmAdgAAScnA7V7bwxqQBG2FGFw2KA+yOoT38NvdLKsTE7iYsenviiooXg1SSBj5VQ7d3JxkUFGkKSpJG0wdfTxDjNFRSvNqYO5v8E8Ek48woKNcswOCaDbOaMuvztn0NQyQFQDuGSM49q2kQJG0hJUZA71ZNA0G/1tglhANijzyv5VX6mlHgNEESMltwy2B2+lalo51Gx0/T45tMktLIJl8r+c+5+dZqs9u+nrsarLpNpi4uUBJKHAb6ZpDJE8TtG6MrqSCpGCDW5+LY2sj3/w6KxA8wUE8VnHVcmmHVWv5VeWW4UP4CHaufdj/tQJNCilmZ0iQsfXHp9a7vYLG1mL3ExnlJ/wYuAPq39q+g1Ca5fZhIoRwsUS7QP70Dfr++YD3oGI6lvFs5NPswlpaScOkQ/N9Se9XrS9Vt7fpy2bx0MiRjKd8Y78VlajDirVpAL6TJhAWzsBIzx3NKCuo9RhvrmS8V8xsqhRtxnFaJ1TOk/TVvdLgI1nv4J77aypdNuL0cqcdlBq02y61Lpdvp800KWsC7RtU5I9jUFOtY9rwnYzYPKqu44NXbTNFlaBmjuLiCGQZkw+xD/qNdLbLZwuYEV5VUsEC8HHPNMbET6lp8F5fSrsZAyQKMIn29fqaBbq/UI6fsksNHEjM3Dzk4X6Lnk/WgDqNreJGtwvhuG373Oct70r1maW/uVu1QfCxzLCmfXPerDf6BZFGczGBjyQOVFADpTR/tq+xLuDxqQw9TUetX8FhdxyGRWdVOV2+b5A0klu4rG+eO1u848olTgH5Uru4GLNIZjIznJJOaYO9U1y81ByskhWDORGOB9/elvmaQ7c/avvWvQSM/PuaoIt7q5Q4FxKo9fMatOjzGKVJZL53R5AuGkbkbeSRVaaye3iid2B8T0HpTDS52tbqGVEQlHPDNgGoLlfrdtbibT7qVZF5KBjhh96Amurq5ubaZJZVa3yW8b1YjHHyo9+o7EwFpbAi7dcIY5gAp+YpQLt3Yux3E98igIMzI7NtBZvzN6mpYruMAB4ifqaXCZXbzlh9K7SaMMABnn1oGZvYJeTEVA9EFcSXFvyyh1b0yK4iYEYRQM965YEnDDOPnQSx3MLHLbQT6Y71OqQykjYoyM57UGluJXCgqnP5mPArprV43cJcK6D/wARDwaAHU4WiuY5kj3Kmcjvn61Kt3bXEtsIIVjXG0jdn09a8lkljLIZGKkYOPUUGm2GdJ7dFEqHkN2YUB+2NGHy74r55UcY3MB8hihviRdgNHHGpX82z0r3cmVEgYe+DQdLJG8nhQlWc8438iptBmkm1GTeu0rGwwf9QoSFkgZjGqqfcDmmWh7n1JmJyTCe4/6hQJtEi0tr7xdYkl8BHB8OHGW59SfSrD1tpmmanZT6toyCIwgZRFwrr8h7iqzo8NvLqsK3kTSWzNiTHoDTe51W+0rSp7KCIpbM7LDLOvmZPXitdfEgHpzRNamvLW9FsFhjYOrTjy8fLPNWm56i1++1OWx1JbcwLgh1i2FvbHNVrSuor8ae6yyM2w7VYjGB7V5BqM9zcrcO5LgHaGOR7Vm7VWG9cvalY3bIHNZpeZFy4LFgMjJ9qt9vJc6jLLC7oo9cDB5qrXUXhTyxuN3hsVz70Hmmf4hFdXcbPcNwcD1Fe6cjNcqsaMSflVqsdGUSie43E/5SOBQV600eW7QGKJgf857U6kVdOtRZW5Mlwy52Kvr75qyQ26uAoOFHoKIFhp9qyz3A8Sc8JEh8zf2FB7pFkz6Ytw8QjKR5laQgBfqa6t7ea8ZfD8kJGTIfUfIf70t66lujoUZMyxRiVV+HgPlx8z6mrVpcaS6fbs5GDEpwPp6+9ALcwRRWFwIVH+GwLkd+P51WjqLfsHTtLssm4uIgHYHlVNWrV5oILC4edysYQjjg4xWaprEWlxmYDxLnbshRv4F9KBz1Q1vaaDBbQoEEcqkf5nI7mqrrnUNzqZMfMcPooPJ+tAXt/c38/jXMhdv5ChGPNXB8fy/evULcjJx9a57ijYrOaaLeqDaO7egqji0g8R1MhKoecgd/pmpEt2DEbSfTtToW7wW8Y2cFRyR6010LRbudmlt8B1OQ2RWQptNIuryRY5j4EUYzueFiT8gAO9Eywx6cAItPkaRDkT3CY2/ML2/XNWjUb+40y5EWsNDcnYSqkg4+ZHoaXQa1YuSkhVgTgqR5aBAt0rkmVS0h5LgVIskOMB2XPpinVxBabx8PGqA88VD8PCHG6LBoA4fC2+VwT65FSi0ZvOrIM+mabW1tAeUU5HfKgivWRQCF2HPbC0HGlHS4EnOqW9xO4UeAIpNoz86CZFdmeOJ0BOQN5OBU9xECxHiKMD0HFc29ysCOu9S3YMKCFQc4y2R86n2MmCyPt9GwcGo5A1y4VpIwD64qSWCS2hGy8bA9n4oIpbjBOIlPoPLQiyRmUCRAOPfiuJrx8+a7c49CM1B8fuIXAY+5UUBE/hy7WUqrqMKVAH6471EJZANrKAR6j+9QLqEiZVSMH5UQl2kse14oiPbb3oJo9vlJ2lx7kEGm3T8bS6vIGAyLcnA7fmWqy9hHLMXTK7j2TsPpVw6TiWHVpQCTi3xg/UUFct5UstVtJZLlJ0SYExqpAHNaJ1BaWmuaXNCI4/imXPjOuSn0rLpJFjvUkcZRZdxAHsatK9Ui6eRov3MDt2Y88VruM8ptI0PTLLSZbXVoTOWO7xFbBB+XtVTlih0/WTaxsTEJMKSecHtTq+1J7rZsYGIOOzdxSfXIAbs3EEkUjLGrEK35T7Vloy0yJU1a8ilQ5Co6j5V8elzJqc73E37ppCyrHyWBP8qHTV/GT4m2hDXLKELN8qbadql9KH+LtUhbHDR9j9qBla2VpYoqRRopHoO/3ohd05IUDaO5PYUra6jjHiXMoGeyL+Zq7jjub1S9xmCz/hgHd/8AUaCLUtfh0+aK2sVE00zeH4+PKv09+9OIIYYFKhTNM/Lu3dj7k1Ueo1UappSRoEjD4UKMADIq2bwuSDtFSqS9ZwAaJK5YFt69himOkrEdMtGQsuIVJIkIxxSjq+cSaLMAfLuXn35quNrU91bW9hDujhhQeKQeXx6fSqhn1Xqi+eCCWSRO7bpMjNU6Vt5yw5ru7lMkzAHgHtUJ71R0rYBHpXwXJ4BqW0t2uJAqjnPr2q6aZ0+iWatMCGIyfLwKaKlZ2hlZVKMdxwMCrPY2lmI/AYTY3DcSeP5Ufo+mRyXjSqSAhwOKc/sdHmYz+RXO4yKeTU1YmtemYLq2WS5lk2nACluQPvQmtX9t0+jW1oVluWPCkfkHoT70VrGux6PZmxg3XN3sGHf+AHsfnVAknZpDI7+JI/LM3fNERXV1Ncyu80hLSHzE+tRxKAdrJUqpvG4LnnvUi7VIXGKBnbMqLtMpbjin1stk1sVW4AkK5zjJB9qqO9kbg/epY5Hx2+4oHe4Rt/iMMd+O9ePdiNt0bFzjAyMYpUt7KFIc59ORXQuyyhW7ehFAW7zTHOQSPnUbQsYew5PpUj3glREWOJNo/MowW+tcRtnO7geuKBfNbSB8qOAPfFDuknYuadXG2MqNytkd1qMqpGEA5oETI3tzUkMDiRTgc+9OEslIZuB9s12tnF4ihJFLeuOM0CyGymaTOF+/amcFlE8QV2YBTk8DFeCMqpBIA9Oa4VkVTiYZBxtFAxt9PSG5jlXLxnu26rLpVrbpqDNbgcwnLZyTyKqsF4fDwGQ444p1pU/h37Bjj91xg/MVKKLfQsJZMgfmNNNEaGG0UPHFMcnIZc4qS40m/YyE2NxgE5Jib3+le2Oi3xLOlncEAcgRNXW/WYbXVraCyncJAhCEKEHOcVStOhlDOQFK7sHNX+8tL99KCxWUysV5Cwnmq9a6DqUbH/kbs7j6Qt/aszmrbiOJY4QSSq/McUTbJNd8RboovWRhyfpRkHT94hDz2M7OOwaJsCmkGlXzMq/DTAerGNsf0qWYqlaTplxd6hdvbXYgeB8KXXdmnJHUUfCzWtwB2yNpNPui7KDTZdTm1CyuJnaTCAQtz3+Vd38V34j/AAlhPHGTwCpOP5VBRdXub9dRs31G0AkRsosTfm5o2fqUHyXlnNCD/D6H+9S6xp18t/bzmC4dlGT5D/Lik97puo3cxeWGcn0HhtgfyrU5TQGp3s+oy8sojX8qbsYqII1vCzqVLtxwRxRqaJdetvIfl4Z/tXcujXTOCtrKB/oNa8Hok8F+5U/XFT2lpLcShIlLEnGKbWtnqNnMJYIpVZRgHwyR/MVcOiuktU1SVrtbp7WQHeGaAEE1LMJdLoukJ7aG2a4jVJpGGF5BxV3vNL+B0tYIWwzYUEjuak1rSOqo2t5JbixvmDgJmJkbPpkjihru+6rF8j3WgR3Bt+6wMSM1mxUUGgXLM9tZs0EpwWlVdxb7HtSfqe6v9CYWy6ok1z6qIwGUfOncnWl7ai5K6NdW+oOAAsiEque5HFUS4tb26uJJpopnlkYs7GNuSanmgPe90zTTz5k7kt3Y1DLCspzgA/Kjf2beNgfDTYH/AOM/2qVdLvccWk+P/LP9quBakZQYTGPauTEzHA4FNE027UkGzuPvE39q7XTb3v8ABzD2/dNUC+2tHkVtpUlRzTeK6gt7KOF7NBI2SZQck1E9hcqMm1mHv+7NeJZSkAfDyAe+w0Ad5IH4hjIHz70IqTEkovIps1jKp/w5D/6CK5FvcpJxC5H+k1QAtxcxA7o8j5ivkuWDeYMqnvzTRY33Ykhk/wDaa8aB2k/wiMdjtoAHuFPB3YPYkVKtwqY4GPkcUcYXcZkHHsB2rlrVVXJTP2pgiNwzREIQfcUMWlLL5lGD2FetB+9G3K5PamdqjLLHt4FAkO9sqxyDnIFSwwzuxWMbsD14FPVt41kcsincT3FfGwi3qkYwW5PJqLhdYJKtwsUkEfnYD8uTVktUMOqTJIwyqEY+4oS3tQkm7JwvONx4o20Hj6jK4OSUOTj5ipR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ttp://www.camilomarcelino.com/cheias_amazonas2009/enchente_manaus1953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257675"/>
            <a:ext cx="42195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1.bp.blogspot.com/_C-pOxEqowo0/TJeNWUYOAvI/AAAAAAAAAlc/y9J0BpSKBPY/s320/enchente_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55" y="1628800"/>
            <a:ext cx="3048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4.bp.blogspot.com/-fkqN5QAYh_o/TnIz2cpGUvI/AAAAAAAAKbY/XM9P67Xs0M4/s1600/Centenario+Enchente+de+19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" y="1180833"/>
            <a:ext cx="8083204" cy="56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52222" y="312738"/>
            <a:ext cx="410445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0" name="Picture 4" descr="http://news.bbcimg.co.uk/media/images/65612000/jpg/_65612129_65612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72" y="3428999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 bwMode="auto">
          <a:xfrm>
            <a:off x="22117" y="1"/>
            <a:ext cx="4562475" cy="428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062872" y="214426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UK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95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4" y="1772190"/>
            <a:ext cx="65055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02" y="2308458"/>
            <a:ext cx="46672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860613" y="312861"/>
            <a:ext cx="6182984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303685"/>
            <a:ext cx="6583221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Europa  -  </a:t>
            </a:r>
            <a:r>
              <a:rPr lang="pt-BR" b="1" i="1" dirty="0" smtClean="0">
                <a:solidFill>
                  <a:schemeClr val="tx2">
                    <a:lumMod val="50000"/>
                  </a:schemeClr>
                </a:solidFill>
              </a:rPr>
              <a:t>Inglaterra</a:t>
            </a:r>
            <a:endParaRPr lang="en-GB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" y="1422987"/>
            <a:ext cx="6776840" cy="534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ttp://royalsocietypublishing.org/content/roypta/363/1831/1271/F8.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82" y="1196752"/>
            <a:ext cx="4080722" cy="261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mokeham.com/dutchthemag/files/2013/05/map-zeeland-flo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77" y="3886721"/>
            <a:ext cx="4080723" cy="28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3347865" y="7937"/>
            <a:ext cx="3623304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16"/>
            <a:ext cx="5031112" cy="33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" y="632463"/>
            <a:ext cx="3238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 rot="16200000">
            <a:off x="4352850" y="4900915"/>
            <a:ext cx="2019764" cy="5715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smtClean="0">
                <a:solidFill>
                  <a:schemeClr val="tx2">
                    <a:lumMod val="50000"/>
                  </a:schemeClr>
                </a:solidFill>
              </a:rPr>
              <a:t>Holanda</a:t>
            </a:r>
            <a:endParaRPr lang="en-GB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312738"/>
            <a:ext cx="6556061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6784"/>
            <a:ext cx="6296025" cy="520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 rot="16200000">
            <a:off x="6659251" y="4095843"/>
            <a:ext cx="3826498" cy="1143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Holanda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9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37832"/>
            <a:ext cx="6465526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58432"/>
            <a:ext cx="8315325" cy="523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094741" y="6078071"/>
            <a:ext cx="4528559" cy="69919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Itália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55575" y="312738"/>
            <a:ext cx="6969502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Europa - </a:t>
            </a:r>
            <a:r>
              <a:rPr lang="pt-BR" b="1" i="1" dirty="0" smtClean="0">
                <a:solidFill>
                  <a:schemeClr val="tx2">
                    <a:lumMod val="50000"/>
                  </a:schemeClr>
                </a:solidFill>
              </a:rPr>
              <a:t>Itália</a:t>
            </a:r>
            <a:endParaRPr lang="en-GB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6937049" cy="370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91" y="1916832"/>
            <a:ext cx="7416009" cy="485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4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460375" y="291316"/>
            <a:ext cx="7162643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Califórnia – USA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8" name="Picture 6" descr="http://images.nationalgeographic.com/wpf/media-content/photos/000/798/cache/79866_990x742-cb1400188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71312"/>
            <a:ext cx="6542776" cy="51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0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/>
          <p:cNvSpPr/>
          <p:nvPr/>
        </p:nvSpPr>
        <p:spPr>
          <a:xfrm>
            <a:off x="1953172" y="4685862"/>
            <a:ext cx="604345" cy="674414"/>
          </a:xfrm>
          <a:custGeom>
            <a:avLst/>
            <a:gdLst>
              <a:gd name="connsiteX0" fmla="*/ 595587 w 604345"/>
              <a:gd name="connsiteY0" fmla="*/ 8759 h 674414"/>
              <a:gd name="connsiteX1" fmla="*/ 0 w 604345"/>
              <a:gd name="connsiteY1" fmla="*/ 0 h 674414"/>
              <a:gd name="connsiteX2" fmla="*/ 61311 w 604345"/>
              <a:gd name="connsiteY2" fmla="*/ 113862 h 674414"/>
              <a:gd name="connsiteX3" fmla="*/ 96345 w 604345"/>
              <a:gd name="connsiteY3" fmla="*/ 218966 h 674414"/>
              <a:gd name="connsiteX4" fmla="*/ 122621 w 604345"/>
              <a:gd name="connsiteY4" fmla="*/ 332828 h 674414"/>
              <a:gd name="connsiteX5" fmla="*/ 166414 w 604345"/>
              <a:gd name="connsiteY5" fmla="*/ 420414 h 674414"/>
              <a:gd name="connsiteX6" fmla="*/ 166414 w 604345"/>
              <a:gd name="connsiteY6" fmla="*/ 420414 h 674414"/>
              <a:gd name="connsiteX7" fmla="*/ 280276 w 604345"/>
              <a:gd name="connsiteY7" fmla="*/ 499241 h 674414"/>
              <a:gd name="connsiteX8" fmla="*/ 341587 w 604345"/>
              <a:gd name="connsiteY8" fmla="*/ 543035 h 674414"/>
              <a:gd name="connsiteX9" fmla="*/ 385380 w 604345"/>
              <a:gd name="connsiteY9" fmla="*/ 630621 h 674414"/>
              <a:gd name="connsiteX10" fmla="*/ 411656 w 604345"/>
              <a:gd name="connsiteY10" fmla="*/ 674414 h 674414"/>
              <a:gd name="connsiteX11" fmla="*/ 490483 w 604345"/>
              <a:gd name="connsiteY11" fmla="*/ 674414 h 674414"/>
              <a:gd name="connsiteX12" fmla="*/ 525518 w 604345"/>
              <a:gd name="connsiteY12" fmla="*/ 586828 h 674414"/>
              <a:gd name="connsiteX13" fmla="*/ 543035 w 604345"/>
              <a:gd name="connsiteY13" fmla="*/ 499241 h 674414"/>
              <a:gd name="connsiteX14" fmla="*/ 560552 w 604345"/>
              <a:gd name="connsiteY14" fmla="*/ 402897 h 674414"/>
              <a:gd name="connsiteX15" fmla="*/ 604345 w 604345"/>
              <a:gd name="connsiteY15" fmla="*/ 359104 h 674414"/>
              <a:gd name="connsiteX16" fmla="*/ 586828 w 604345"/>
              <a:gd name="connsiteY16" fmla="*/ 262759 h 674414"/>
              <a:gd name="connsiteX17" fmla="*/ 560552 w 604345"/>
              <a:gd name="connsiteY17" fmla="*/ 157655 h 674414"/>
              <a:gd name="connsiteX18" fmla="*/ 560552 w 604345"/>
              <a:gd name="connsiteY18" fmla="*/ 96345 h 674414"/>
              <a:gd name="connsiteX19" fmla="*/ 595587 w 604345"/>
              <a:gd name="connsiteY19" fmla="*/ 8759 h 67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4345" h="674414">
                <a:moveTo>
                  <a:pt x="595587" y="8759"/>
                </a:moveTo>
                <a:lnTo>
                  <a:pt x="0" y="0"/>
                </a:lnTo>
                <a:lnTo>
                  <a:pt x="61311" y="113862"/>
                </a:lnTo>
                <a:lnTo>
                  <a:pt x="96345" y="218966"/>
                </a:lnTo>
                <a:lnTo>
                  <a:pt x="122621" y="332828"/>
                </a:lnTo>
                <a:lnTo>
                  <a:pt x="166414" y="420414"/>
                </a:lnTo>
                <a:lnTo>
                  <a:pt x="166414" y="420414"/>
                </a:lnTo>
                <a:lnTo>
                  <a:pt x="280276" y="499241"/>
                </a:lnTo>
                <a:lnTo>
                  <a:pt x="341587" y="543035"/>
                </a:lnTo>
                <a:lnTo>
                  <a:pt x="385380" y="630621"/>
                </a:lnTo>
                <a:lnTo>
                  <a:pt x="411656" y="674414"/>
                </a:lnTo>
                <a:lnTo>
                  <a:pt x="490483" y="674414"/>
                </a:lnTo>
                <a:lnTo>
                  <a:pt x="525518" y="586828"/>
                </a:lnTo>
                <a:lnTo>
                  <a:pt x="543035" y="499241"/>
                </a:lnTo>
                <a:lnTo>
                  <a:pt x="560552" y="402897"/>
                </a:lnTo>
                <a:lnTo>
                  <a:pt x="604345" y="359104"/>
                </a:lnTo>
                <a:lnTo>
                  <a:pt x="586828" y="262759"/>
                </a:lnTo>
                <a:lnTo>
                  <a:pt x="560552" y="157655"/>
                </a:lnTo>
                <a:lnTo>
                  <a:pt x="560552" y="96345"/>
                </a:lnTo>
                <a:lnTo>
                  <a:pt x="595587" y="8759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Freeform 60"/>
          <p:cNvSpPr/>
          <p:nvPr/>
        </p:nvSpPr>
        <p:spPr>
          <a:xfrm>
            <a:off x="3188138" y="4694621"/>
            <a:ext cx="797034" cy="1024758"/>
          </a:xfrm>
          <a:custGeom>
            <a:avLst/>
            <a:gdLst>
              <a:gd name="connsiteX0" fmla="*/ 0 w 797034"/>
              <a:gd name="connsiteY0" fmla="*/ 0 h 1024758"/>
              <a:gd name="connsiteX1" fmla="*/ 797034 w 797034"/>
              <a:gd name="connsiteY1" fmla="*/ 0 h 1024758"/>
              <a:gd name="connsiteX2" fmla="*/ 709448 w 797034"/>
              <a:gd name="connsiteY2" fmla="*/ 140138 h 1024758"/>
              <a:gd name="connsiteX3" fmla="*/ 691931 w 797034"/>
              <a:gd name="connsiteY3" fmla="*/ 297793 h 1024758"/>
              <a:gd name="connsiteX4" fmla="*/ 683172 w 797034"/>
              <a:gd name="connsiteY4" fmla="*/ 402896 h 1024758"/>
              <a:gd name="connsiteX5" fmla="*/ 665655 w 797034"/>
              <a:gd name="connsiteY5" fmla="*/ 481724 h 1024758"/>
              <a:gd name="connsiteX6" fmla="*/ 613103 w 797034"/>
              <a:gd name="connsiteY6" fmla="*/ 508000 h 1024758"/>
              <a:gd name="connsiteX7" fmla="*/ 595586 w 797034"/>
              <a:gd name="connsiteY7" fmla="*/ 613103 h 1024758"/>
              <a:gd name="connsiteX8" fmla="*/ 586828 w 797034"/>
              <a:gd name="connsiteY8" fmla="*/ 753241 h 1024758"/>
              <a:gd name="connsiteX9" fmla="*/ 543034 w 797034"/>
              <a:gd name="connsiteY9" fmla="*/ 884620 h 1024758"/>
              <a:gd name="connsiteX10" fmla="*/ 508000 w 797034"/>
              <a:gd name="connsiteY10" fmla="*/ 954689 h 1024758"/>
              <a:gd name="connsiteX11" fmla="*/ 464207 w 797034"/>
              <a:gd name="connsiteY11" fmla="*/ 998482 h 1024758"/>
              <a:gd name="connsiteX12" fmla="*/ 411655 w 797034"/>
              <a:gd name="connsiteY12" fmla="*/ 1024758 h 1024758"/>
              <a:gd name="connsiteX13" fmla="*/ 341586 w 797034"/>
              <a:gd name="connsiteY13" fmla="*/ 910896 h 1024758"/>
              <a:gd name="connsiteX14" fmla="*/ 289034 w 797034"/>
              <a:gd name="connsiteY14" fmla="*/ 832069 h 1024758"/>
              <a:gd name="connsiteX15" fmla="*/ 236483 w 797034"/>
              <a:gd name="connsiteY15" fmla="*/ 753241 h 1024758"/>
              <a:gd name="connsiteX16" fmla="*/ 183931 w 797034"/>
              <a:gd name="connsiteY16" fmla="*/ 665655 h 1024758"/>
              <a:gd name="connsiteX17" fmla="*/ 131379 w 797034"/>
              <a:gd name="connsiteY17" fmla="*/ 560551 h 1024758"/>
              <a:gd name="connsiteX18" fmla="*/ 78828 w 797034"/>
              <a:gd name="connsiteY18" fmla="*/ 472965 h 1024758"/>
              <a:gd name="connsiteX19" fmla="*/ 87586 w 797034"/>
              <a:gd name="connsiteY19" fmla="*/ 394138 h 1024758"/>
              <a:gd name="connsiteX20" fmla="*/ 78828 w 797034"/>
              <a:gd name="connsiteY20" fmla="*/ 280276 h 1024758"/>
              <a:gd name="connsiteX21" fmla="*/ 26276 w 797034"/>
              <a:gd name="connsiteY21" fmla="*/ 148896 h 1024758"/>
              <a:gd name="connsiteX22" fmla="*/ 17517 w 797034"/>
              <a:gd name="connsiteY22" fmla="*/ 78827 h 1024758"/>
              <a:gd name="connsiteX23" fmla="*/ 0 w 797034"/>
              <a:gd name="connsiteY23" fmla="*/ 0 h 1024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97034" h="1024758">
                <a:moveTo>
                  <a:pt x="0" y="0"/>
                </a:moveTo>
                <a:lnTo>
                  <a:pt x="797034" y="0"/>
                </a:lnTo>
                <a:lnTo>
                  <a:pt x="709448" y="140138"/>
                </a:lnTo>
                <a:lnTo>
                  <a:pt x="691931" y="297793"/>
                </a:lnTo>
                <a:cubicBezTo>
                  <a:pt x="682908" y="397045"/>
                  <a:pt x="683172" y="361891"/>
                  <a:pt x="683172" y="402896"/>
                </a:cubicBezTo>
                <a:lnTo>
                  <a:pt x="665655" y="481724"/>
                </a:lnTo>
                <a:lnTo>
                  <a:pt x="613103" y="508000"/>
                </a:lnTo>
                <a:lnTo>
                  <a:pt x="595586" y="613103"/>
                </a:lnTo>
                <a:lnTo>
                  <a:pt x="586828" y="753241"/>
                </a:lnTo>
                <a:lnTo>
                  <a:pt x="543034" y="884620"/>
                </a:lnTo>
                <a:lnTo>
                  <a:pt x="508000" y="954689"/>
                </a:lnTo>
                <a:lnTo>
                  <a:pt x="464207" y="998482"/>
                </a:lnTo>
                <a:lnTo>
                  <a:pt x="411655" y="1024758"/>
                </a:lnTo>
                <a:lnTo>
                  <a:pt x="341586" y="910896"/>
                </a:lnTo>
                <a:lnTo>
                  <a:pt x="289034" y="832069"/>
                </a:lnTo>
                <a:lnTo>
                  <a:pt x="236483" y="753241"/>
                </a:lnTo>
                <a:lnTo>
                  <a:pt x="183931" y="665655"/>
                </a:lnTo>
                <a:lnTo>
                  <a:pt x="131379" y="560551"/>
                </a:lnTo>
                <a:lnTo>
                  <a:pt x="78828" y="472965"/>
                </a:lnTo>
                <a:lnTo>
                  <a:pt x="87586" y="394138"/>
                </a:lnTo>
                <a:lnTo>
                  <a:pt x="78828" y="280276"/>
                </a:lnTo>
                <a:lnTo>
                  <a:pt x="26276" y="148896"/>
                </a:lnTo>
                <a:lnTo>
                  <a:pt x="17517" y="788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Freeform 59"/>
          <p:cNvSpPr/>
          <p:nvPr/>
        </p:nvSpPr>
        <p:spPr>
          <a:xfrm>
            <a:off x="1392621" y="4230414"/>
            <a:ext cx="551793" cy="464207"/>
          </a:xfrm>
          <a:custGeom>
            <a:avLst/>
            <a:gdLst>
              <a:gd name="connsiteX0" fmla="*/ 551793 w 551793"/>
              <a:gd name="connsiteY0" fmla="*/ 464207 h 464207"/>
              <a:gd name="connsiteX1" fmla="*/ 0 w 551793"/>
              <a:gd name="connsiteY1" fmla="*/ 455448 h 464207"/>
              <a:gd name="connsiteX2" fmla="*/ 17517 w 551793"/>
              <a:gd name="connsiteY2" fmla="*/ 341586 h 464207"/>
              <a:gd name="connsiteX3" fmla="*/ 52551 w 551793"/>
              <a:gd name="connsiteY3" fmla="*/ 157655 h 464207"/>
              <a:gd name="connsiteX4" fmla="*/ 61310 w 551793"/>
              <a:gd name="connsiteY4" fmla="*/ 78827 h 464207"/>
              <a:gd name="connsiteX5" fmla="*/ 78827 w 551793"/>
              <a:gd name="connsiteY5" fmla="*/ 0 h 464207"/>
              <a:gd name="connsiteX6" fmla="*/ 341586 w 551793"/>
              <a:gd name="connsiteY6" fmla="*/ 8758 h 464207"/>
              <a:gd name="connsiteX7" fmla="*/ 341586 w 551793"/>
              <a:gd name="connsiteY7" fmla="*/ 8758 h 464207"/>
              <a:gd name="connsiteX8" fmla="*/ 376620 w 551793"/>
              <a:gd name="connsiteY8" fmla="*/ 87586 h 464207"/>
              <a:gd name="connsiteX9" fmla="*/ 376620 w 551793"/>
              <a:gd name="connsiteY9" fmla="*/ 87586 h 464207"/>
              <a:gd name="connsiteX10" fmla="*/ 411655 w 551793"/>
              <a:gd name="connsiteY10" fmla="*/ 236483 h 464207"/>
              <a:gd name="connsiteX11" fmla="*/ 429172 w 551793"/>
              <a:gd name="connsiteY11" fmla="*/ 254000 h 464207"/>
              <a:gd name="connsiteX12" fmla="*/ 499241 w 551793"/>
              <a:gd name="connsiteY12" fmla="*/ 271517 h 464207"/>
              <a:gd name="connsiteX13" fmla="*/ 499241 w 551793"/>
              <a:gd name="connsiteY13" fmla="*/ 271517 h 464207"/>
              <a:gd name="connsiteX14" fmla="*/ 551793 w 551793"/>
              <a:gd name="connsiteY14" fmla="*/ 464207 h 46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1793" h="464207">
                <a:moveTo>
                  <a:pt x="551793" y="464207"/>
                </a:moveTo>
                <a:lnTo>
                  <a:pt x="0" y="455448"/>
                </a:lnTo>
                <a:lnTo>
                  <a:pt x="17517" y="341586"/>
                </a:lnTo>
                <a:lnTo>
                  <a:pt x="52551" y="157655"/>
                </a:lnTo>
                <a:lnTo>
                  <a:pt x="61310" y="78827"/>
                </a:lnTo>
                <a:lnTo>
                  <a:pt x="78827" y="0"/>
                </a:lnTo>
                <a:lnTo>
                  <a:pt x="341586" y="8758"/>
                </a:lnTo>
                <a:lnTo>
                  <a:pt x="341586" y="8758"/>
                </a:lnTo>
                <a:lnTo>
                  <a:pt x="376620" y="87586"/>
                </a:lnTo>
                <a:lnTo>
                  <a:pt x="376620" y="87586"/>
                </a:lnTo>
                <a:lnTo>
                  <a:pt x="411655" y="236483"/>
                </a:lnTo>
                <a:lnTo>
                  <a:pt x="429172" y="254000"/>
                </a:lnTo>
                <a:lnTo>
                  <a:pt x="499241" y="271517"/>
                </a:lnTo>
                <a:lnTo>
                  <a:pt x="499241" y="271517"/>
                </a:lnTo>
                <a:lnTo>
                  <a:pt x="551793" y="464207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Freeform 61"/>
          <p:cNvSpPr/>
          <p:nvPr/>
        </p:nvSpPr>
        <p:spPr>
          <a:xfrm>
            <a:off x="2557517" y="3862552"/>
            <a:ext cx="613104" cy="814551"/>
          </a:xfrm>
          <a:custGeom>
            <a:avLst/>
            <a:gdLst>
              <a:gd name="connsiteX0" fmla="*/ 613104 w 613104"/>
              <a:gd name="connsiteY0" fmla="*/ 814551 h 814551"/>
              <a:gd name="connsiteX1" fmla="*/ 0 w 613104"/>
              <a:gd name="connsiteY1" fmla="*/ 814551 h 814551"/>
              <a:gd name="connsiteX2" fmla="*/ 0 w 613104"/>
              <a:gd name="connsiteY2" fmla="*/ 762000 h 814551"/>
              <a:gd name="connsiteX3" fmla="*/ 61311 w 613104"/>
              <a:gd name="connsiteY3" fmla="*/ 709448 h 814551"/>
              <a:gd name="connsiteX4" fmla="*/ 131380 w 613104"/>
              <a:gd name="connsiteY4" fmla="*/ 674414 h 814551"/>
              <a:gd name="connsiteX5" fmla="*/ 166414 w 613104"/>
              <a:gd name="connsiteY5" fmla="*/ 630620 h 814551"/>
              <a:gd name="connsiteX6" fmla="*/ 166414 w 613104"/>
              <a:gd name="connsiteY6" fmla="*/ 630620 h 814551"/>
              <a:gd name="connsiteX7" fmla="*/ 201449 w 613104"/>
              <a:gd name="connsiteY7" fmla="*/ 525517 h 814551"/>
              <a:gd name="connsiteX8" fmla="*/ 192690 w 613104"/>
              <a:gd name="connsiteY8" fmla="*/ 420414 h 814551"/>
              <a:gd name="connsiteX9" fmla="*/ 183931 w 613104"/>
              <a:gd name="connsiteY9" fmla="*/ 332827 h 814551"/>
              <a:gd name="connsiteX10" fmla="*/ 201449 w 613104"/>
              <a:gd name="connsiteY10" fmla="*/ 227724 h 814551"/>
              <a:gd name="connsiteX11" fmla="*/ 210207 w 613104"/>
              <a:gd name="connsiteY11" fmla="*/ 175172 h 814551"/>
              <a:gd name="connsiteX12" fmla="*/ 280276 w 613104"/>
              <a:gd name="connsiteY12" fmla="*/ 78827 h 814551"/>
              <a:gd name="connsiteX13" fmla="*/ 341586 w 613104"/>
              <a:gd name="connsiteY13" fmla="*/ 0 h 814551"/>
              <a:gd name="connsiteX14" fmla="*/ 367862 w 613104"/>
              <a:gd name="connsiteY14" fmla="*/ 87586 h 814551"/>
              <a:gd name="connsiteX15" fmla="*/ 394138 w 613104"/>
              <a:gd name="connsiteY15" fmla="*/ 148896 h 814551"/>
              <a:gd name="connsiteX16" fmla="*/ 429173 w 613104"/>
              <a:gd name="connsiteY16" fmla="*/ 201448 h 814551"/>
              <a:gd name="connsiteX17" fmla="*/ 455449 w 613104"/>
              <a:gd name="connsiteY17" fmla="*/ 280276 h 814551"/>
              <a:gd name="connsiteX18" fmla="*/ 490483 w 613104"/>
              <a:gd name="connsiteY18" fmla="*/ 350345 h 814551"/>
              <a:gd name="connsiteX19" fmla="*/ 516759 w 613104"/>
              <a:gd name="connsiteY19" fmla="*/ 429172 h 814551"/>
              <a:gd name="connsiteX20" fmla="*/ 534276 w 613104"/>
              <a:gd name="connsiteY20" fmla="*/ 499241 h 814551"/>
              <a:gd name="connsiteX21" fmla="*/ 534276 w 613104"/>
              <a:gd name="connsiteY21" fmla="*/ 499241 h 814551"/>
              <a:gd name="connsiteX22" fmla="*/ 578069 w 613104"/>
              <a:gd name="connsiteY22" fmla="*/ 595586 h 814551"/>
              <a:gd name="connsiteX23" fmla="*/ 586828 w 613104"/>
              <a:gd name="connsiteY23" fmla="*/ 656896 h 814551"/>
              <a:gd name="connsiteX24" fmla="*/ 595586 w 613104"/>
              <a:gd name="connsiteY24" fmla="*/ 744482 h 814551"/>
              <a:gd name="connsiteX25" fmla="*/ 613104 w 613104"/>
              <a:gd name="connsiteY25" fmla="*/ 814551 h 81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3104" h="814551">
                <a:moveTo>
                  <a:pt x="613104" y="814551"/>
                </a:moveTo>
                <a:lnTo>
                  <a:pt x="0" y="814551"/>
                </a:lnTo>
                <a:lnTo>
                  <a:pt x="0" y="762000"/>
                </a:lnTo>
                <a:lnTo>
                  <a:pt x="61311" y="709448"/>
                </a:lnTo>
                <a:lnTo>
                  <a:pt x="131380" y="674414"/>
                </a:lnTo>
                <a:lnTo>
                  <a:pt x="166414" y="630620"/>
                </a:lnTo>
                <a:lnTo>
                  <a:pt x="166414" y="630620"/>
                </a:lnTo>
                <a:lnTo>
                  <a:pt x="201449" y="525517"/>
                </a:lnTo>
                <a:lnTo>
                  <a:pt x="192690" y="420414"/>
                </a:lnTo>
                <a:lnTo>
                  <a:pt x="183931" y="332827"/>
                </a:lnTo>
                <a:lnTo>
                  <a:pt x="201449" y="227724"/>
                </a:lnTo>
                <a:lnTo>
                  <a:pt x="210207" y="175172"/>
                </a:lnTo>
                <a:lnTo>
                  <a:pt x="280276" y="78827"/>
                </a:lnTo>
                <a:lnTo>
                  <a:pt x="341586" y="0"/>
                </a:lnTo>
                <a:lnTo>
                  <a:pt x="367862" y="87586"/>
                </a:lnTo>
                <a:lnTo>
                  <a:pt x="394138" y="148896"/>
                </a:lnTo>
                <a:lnTo>
                  <a:pt x="429173" y="201448"/>
                </a:lnTo>
                <a:lnTo>
                  <a:pt x="455449" y="280276"/>
                </a:lnTo>
                <a:lnTo>
                  <a:pt x="490483" y="350345"/>
                </a:lnTo>
                <a:cubicBezTo>
                  <a:pt x="517784" y="423147"/>
                  <a:pt x="516759" y="395469"/>
                  <a:pt x="516759" y="429172"/>
                </a:cubicBezTo>
                <a:lnTo>
                  <a:pt x="534276" y="499241"/>
                </a:lnTo>
                <a:lnTo>
                  <a:pt x="534276" y="499241"/>
                </a:lnTo>
                <a:lnTo>
                  <a:pt x="578069" y="595586"/>
                </a:lnTo>
                <a:lnTo>
                  <a:pt x="586828" y="656896"/>
                </a:lnTo>
                <a:lnTo>
                  <a:pt x="595586" y="744482"/>
                </a:lnTo>
                <a:lnTo>
                  <a:pt x="613104" y="81455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reeform 54"/>
          <p:cNvSpPr/>
          <p:nvPr/>
        </p:nvSpPr>
        <p:spPr>
          <a:xfrm>
            <a:off x="1462690" y="3836276"/>
            <a:ext cx="289034" cy="402896"/>
          </a:xfrm>
          <a:custGeom>
            <a:avLst/>
            <a:gdLst>
              <a:gd name="connsiteX0" fmla="*/ 0 w 289034"/>
              <a:gd name="connsiteY0" fmla="*/ 394138 h 402896"/>
              <a:gd name="connsiteX1" fmla="*/ 289034 w 289034"/>
              <a:gd name="connsiteY1" fmla="*/ 402896 h 402896"/>
              <a:gd name="connsiteX2" fmla="*/ 254000 w 289034"/>
              <a:gd name="connsiteY2" fmla="*/ 289034 h 402896"/>
              <a:gd name="connsiteX3" fmla="*/ 236482 w 289034"/>
              <a:gd name="connsiteY3" fmla="*/ 201448 h 402896"/>
              <a:gd name="connsiteX4" fmla="*/ 227724 w 289034"/>
              <a:gd name="connsiteY4" fmla="*/ 131379 h 402896"/>
              <a:gd name="connsiteX5" fmla="*/ 201448 w 289034"/>
              <a:gd name="connsiteY5" fmla="*/ 70069 h 402896"/>
              <a:gd name="connsiteX6" fmla="*/ 175172 w 289034"/>
              <a:gd name="connsiteY6" fmla="*/ 8758 h 402896"/>
              <a:gd name="connsiteX7" fmla="*/ 122620 w 289034"/>
              <a:gd name="connsiteY7" fmla="*/ 0 h 402896"/>
              <a:gd name="connsiteX8" fmla="*/ 78827 w 289034"/>
              <a:gd name="connsiteY8" fmla="*/ 61310 h 402896"/>
              <a:gd name="connsiteX9" fmla="*/ 52551 w 289034"/>
              <a:gd name="connsiteY9" fmla="*/ 140138 h 402896"/>
              <a:gd name="connsiteX10" fmla="*/ 35034 w 289034"/>
              <a:gd name="connsiteY10" fmla="*/ 192690 h 402896"/>
              <a:gd name="connsiteX11" fmla="*/ 17517 w 289034"/>
              <a:gd name="connsiteY11" fmla="*/ 254000 h 402896"/>
              <a:gd name="connsiteX12" fmla="*/ 17517 w 289034"/>
              <a:gd name="connsiteY12" fmla="*/ 254000 h 402896"/>
              <a:gd name="connsiteX13" fmla="*/ 0 w 289034"/>
              <a:gd name="connsiteY13" fmla="*/ 394138 h 40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034" h="402896">
                <a:moveTo>
                  <a:pt x="0" y="394138"/>
                </a:moveTo>
                <a:lnTo>
                  <a:pt x="289034" y="402896"/>
                </a:lnTo>
                <a:lnTo>
                  <a:pt x="254000" y="289034"/>
                </a:lnTo>
                <a:lnTo>
                  <a:pt x="236482" y="201448"/>
                </a:lnTo>
                <a:lnTo>
                  <a:pt x="227724" y="131379"/>
                </a:lnTo>
                <a:lnTo>
                  <a:pt x="201448" y="70069"/>
                </a:lnTo>
                <a:lnTo>
                  <a:pt x="175172" y="8758"/>
                </a:lnTo>
                <a:lnTo>
                  <a:pt x="122620" y="0"/>
                </a:lnTo>
                <a:lnTo>
                  <a:pt x="78827" y="61310"/>
                </a:lnTo>
                <a:lnTo>
                  <a:pt x="52551" y="140138"/>
                </a:lnTo>
                <a:lnTo>
                  <a:pt x="35034" y="192690"/>
                </a:lnTo>
                <a:lnTo>
                  <a:pt x="17517" y="254000"/>
                </a:lnTo>
                <a:lnTo>
                  <a:pt x="17517" y="254000"/>
                </a:lnTo>
                <a:lnTo>
                  <a:pt x="0" y="394138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408"/>
            <a:ext cx="8229600" cy="1143000"/>
          </a:xfrm>
        </p:spPr>
        <p:txBody>
          <a:bodyPr/>
          <a:lstStyle/>
          <a:p>
            <a:r>
              <a:rPr lang="pt-BR" dirty="0" smtClean="0"/>
              <a:t>Regularização de Vazões</a:t>
            </a:r>
            <a:endParaRPr lang="pt-BR" dirty="0"/>
          </a:p>
        </p:txBody>
      </p:sp>
      <p:pic>
        <p:nvPicPr>
          <p:cNvPr id="5" name="Picture 4" descr="Unicamp_logo.tiff"/>
          <p:cNvPicPr>
            <a:picLocks noChangeAspect="1"/>
          </p:cNvPicPr>
          <p:nvPr/>
        </p:nvPicPr>
        <p:blipFill>
          <a:blip r:embed="rId3">
            <a:alphaModFix amt="66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86762" cy="104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-1314837" y="3976274"/>
            <a:ext cx="401197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4170" y="5991815"/>
            <a:ext cx="661562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691151" y="3827535"/>
            <a:ext cx="2067816" cy="1709352"/>
          </a:xfrm>
          <a:custGeom>
            <a:avLst/>
            <a:gdLst>
              <a:gd name="connsiteX0" fmla="*/ 0 w 3330443"/>
              <a:gd name="connsiteY0" fmla="*/ 1600628 h 2137447"/>
              <a:gd name="connsiteX1" fmla="*/ 58871 w 3330443"/>
              <a:gd name="connsiteY1" fmla="*/ 1667915 h 2137447"/>
              <a:gd name="connsiteX2" fmla="*/ 117743 w 3330443"/>
              <a:gd name="connsiteY2" fmla="*/ 1752024 h 2137447"/>
              <a:gd name="connsiteX3" fmla="*/ 185025 w 3330443"/>
              <a:gd name="connsiteY3" fmla="*/ 1836132 h 2137447"/>
              <a:gd name="connsiteX4" fmla="*/ 193435 w 3330443"/>
              <a:gd name="connsiteY4" fmla="*/ 1861365 h 2137447"/>
              <a:gd name="connsiteX5" fmla="*/ 201845 w 3330443"/>
              <a:gd name="connsiteY5" fmla="*/ 1920241 h 2137447"/>
              <a:gd name="connsiteX6" fmla="*/ 227076 w 3330443"/>
              <a:gd name="connsiteY6" fmla="*/ 1937062 h 2137447"/>
              <a:gd name="connsiteX7" fmla="*/ 235486 w 3330443"/>
              <a:gd name="connsiteY7" fmla="*/ 1970706 h 2137447"/>
              <a:gd name="connsiteX8" fmla="*/ 260717 w 3330443"/>
              <a:gd name="connsiteY8" fmla="*/ 1987528 h 2137447"/>
              <a:gd name="connsiteX9" fmla="*/ 285947 w 3330443"/>
              <a:gd name="connsiteY9" fmla="*/ 2012760 h 2137447"/>
              <a:gd name="connsiteX10" fmla="*/ 353229 w 3330443"/>
              <a:gd name="connsiteY10" fmla="*/ 2063225 h 2137447"/>
              <a:gd name="connsiteX11" fmla="*/ 378459 w 3330443"/>
              <a:gd name="connsiteY11" fmla="*/ 2080047 h 2137447"/>
              <a:gd name="connsiteX12" fmla="*/ 437331 w 3330443"/>
              <a:gd name="connsiteY12" fmla="*/ 2096869 h 2137447"/>
              <a:gd name="connsiteX13" fmla="*/ 462562 w 3330443"/>
              <a:gd name="connsiteY13" fmla="*/ 2105279 h 2137447"/>
              <a:gd name="connsiteX14" fmla="*/ 504613 w 3330443"/>
              <a:gd name="connsiteY14" fmla="*/ 2113690 h 2137447"/>
              <a:gd name="connsiteX15" fmla="*/ 580304 w 3330443"/>
              <a:gd name="connsiteY15" fmla="*/ 2130512 h 2137447"/>
              <a:gd name="connsiteX16" fmla="*/ 647586 w 3330443"/>
              <a:gd name="connsiteY16" fmla="*/ 2122101 h 2137447"/>
              <a:gd name="connsiteX17" fmla="*/ 672817 w 3330443"/>
              <a:gd name="connsiteY17" fmla="*/ 2054814 h 2137447"/>
              <a:gd name="connsiteX18" fmla="*/ 698047 w 3330443"/>
              <a:gd name="connsiteY18" fmla="*/ 1878186 h 2137447"/>
              <a:gd name="connsiteX19" fmla="*/ 714868 w 3330443"/>
              <a:gd name="connsiteY19" fmla="*/ 1852954 h 2137447"/>
              <a:gd name="connsiteX20" fmla="*/ 748509 w 3330443"/>
              <a:gd name="connsiteY20" fmla="*/ 1794078 h 2137447"/>
              <a:gd name="connsiteX21" fmla="*/ 773739 w 3330443"/>
              <a:gd name="connsiteY21" fmla="*/ 1785667 h 2137447"/>
              <a:gd name="connsiteX22" fmla="*/ 824201 w 3330443"/>
              <a:gd name="connsiteY22" fmla="*/ 1752024 h 2137447"/>
              <a:gd name="connsiteX23" fmla="*/ 874662 w 3330443"/>
              <a:gd name="connsiteY23" fmla="*/ 1735202 h 2137447"/>
              <a:gd name="connsiteX24" fmla="*/ 933533 w 3330443"/>
              <a:gd name="connsiteY24" fmla="*/ 1642682 h 2137447"/>
              <a:gd name="connsiteX25" fmla="*/ 983994 w 3330443"/>
              <a:gd name="connsiteY25" fmla="*/ 1575396 h 2137447"/>
              <a:gd name="connsiteX26" fmla="*/ 1000815 w 3330443"/>
              <a:gd name="connsiteY26" fmla="*/ 1550163 h 2137447"/>
              <a:gd name="connsiteX27" fmla="*/ 1017635 w 3330443"/>
              <a:gd name="connsiteY27" fmla="*/ 1499698 h 2137447"/>
              <a:gd name="connsiteX28" fmla="*/ 1042866 w 3330443"/>
              <a:gd name="connsiteY28" fmla="*/ 1407179 h 2137447"/>
              <a:gd name="connsiteX29" fmla="*/ 1059686 w 3330443"/>
              <a:gd name="connsiteY29" fmla="*/ 1314659 h 2137447"/>
              <a:gd name="connsiteX30" fmla="*/ 1068097 w 3330443"/>
              <a:gd name="connsiteY30" fmla="*/ 1272605 h 2137447"/>
              <a:gd name="connsiteX31" fmla="*/ 1084917 w 3330443"/>
              <a:gd name="connsiteY31" fmla="*/ 1238962 h 2137447"/>
              <a:gd name="connsiteX32" fmla="*/ 1126968 w 3330443"/>
              <a:gd name="connsiteY32" fmla="*/ 1112799 h 2137447"/>
              <a:gd name="connsiteX33" fmla="*/ 1126968 w 3330443"/>
              <a:gd name="connsiteY33" fmla="*/ 1112799 h 2137447"/>
              <a:gd name="connsiteX34" fmla="*/ 1143788 w 3330443"/>
              <a:gd name="connsiteY34" fmla="*/ 1053923 h 2137447"/>
              <a:gd name="connsiteX35" fmla="*/ 1152199 w 3330443"/>
              <a:gd name="connsiteY35" fmla="*/ 1011868 h 2137447"/>
              <a:gd name="connsiteX36" fmla="*/ 1169019 w 3330443"/>
              <a:gd name="connsiteY36" fmla="*/ 969814 h 2137447"/>
              <a:gd name="connsiteX37" fmla="*/ 1185840 w 3330443"/>
              <a:gd name="connsiteY37" fmla="*/ 885706 h 2137447"/>
              <a:gd name="connsiteX38" fmla="*/ 1202660 w 3330443"/>
              <a:gd name="connsiteY38" fmla="*/ 852062 h 2137447"/>
              <a:gd name="connsiteX39" fmla="*/ 1227891 w 3330443"/>
              <a:gd name="connsiteY39" fmla="*/ 734310 h 2137447"/>
              <a:gd name="connsiteX40" fmla="*/ 1236301 w 3330443"/>
              <a:gd name="connsiteY40" fmla="*/ 667023 h 2137447"/>
              <a:gd name="connsiteX41" fmla="*/ 1253121 w 3330443"/>
              <a:gd name="connsiteY41" fmla="*/ 608147 h 2137447"/>
              <a:gd name="connsiteX42" fmla="*/ 1261531 w 3330443"/>
              <a:gd name="connsiteY42" fmla="*/ 557682 h 2137447"/>
              <a:gd name="connsiteX43" fmla="*/ 1286762 w 3330443"/>
              <a:gd name="connsiteY43" fmla="*/ 372644 h 2137447"/>
              <a:gd name="connsiteX44" fmla="*/ 1295172 w 3330443"/>
              <a:gd name="connsiteY44" fmla="*/ 347411 h 2137447"/>
              <a:gd name="connsiteX45" fmla="*/ 1328813 w 3330443"/>
              <a:gd name="connsiteY45" fmla="*/ 246481 h 2137447"/>
              <a:gd name="connsiteX46" fmla="*/ 1337223 w 3330443"/>
              <a:gd name="connsiteY46" fmla="*/ 212837 h 2137447"/>
              <a:gd name="connsiteX47" fmla="*/ 1354044 w 3330443"/>
              <a:gd name="connsiteY47" fmla="*/ 179194 h 2137447"/>
              <a:gd name="connsiteX48" fmla="*/ 1379274 w 3330443"/>
              <a:gd name="connsiteY48" fmla="*/ 86675 h 2137447"/>
              <a:gd name="connsiteX49" fmla="*/ 1396095 w 3330443"/>
              <a:gd name="connsiteY49" fmla="*/ 69853 h 2137447"/>
              <a:gd name="connsiteX50" fmla="*/ 1429736 w 3330443"/>
              <a:gd name="connsiteY50" fmla="*/ 10977 h 2137447"/>
              <a:gd name="connsiteX51" fmla="*/ 1454966 w 3330443"/>
              <a:gd name="connsiteY51" fmla="*/ 2566 h 2137447"/>
              <a:gd name="connsiteX52" fmla="*/ 1522248 w 3330443"/>
              <a:gd name="connsiteY52" fmla="*/ 10977 h 2137447"/>
              <a:gd name="connsiteX53" fmla="*/ 1530658 w 3330443"/>
              <a:gd name="connsiteY53" fmla="*/ 44620 h 2137447"/>
              <a:gd name="connsiteX54" fmla="*/ 1564299 w 3330443"/>
              <a:gd name="connsiteY54" fmla="*/ 111907 h 2137447"/>
              <a:gd name="connsiteX55" fmla="*/ 1597940 w 3330443"/>
              <a:gd name="connsiteY55" fmla="*/ 196016 h 2137447"/>
              <a:gd name="connsiteX56" fmla="*/ 1614760 w 3330443"/>
              <a:gd name="connsiteY56" fmla="*/ 229659 h 2137447"/>
              <a:gd name="connsiteX57" fmla="*/ 1623170 w 3330443"/>
              <a:gd name="connsiteY57" fmla="*/ 254892 h 2137447"/>
              <a:gd name="connsiteX58" fmla="*/ 1656811 w 3330443"/>
              <a:gd name="connsiteY58" fmla="*/ 305357 h 2137447"/>
              <a:gd name="connsiteX59" fmla="*/ 1682042 w 3330443"/>
              <a:gd name="connsiteY59" fmla="*/ 364233 h 2137447"/>
              <a:gd name="connsiteX60" fmla="*/ 1698862 w 3330443"/>
              <a:gd name="connsiteY60" fmla="*/ 423109 h 2137447"/>
              <a:gd name="connsiteX61" fmla="*/ 1707272 w 3330443"/>
              <a:gd name="connsiteY61" fmla="*/ 524039 h 2137447"/>
              <a:gd name="connsiteX62" fmla="*/ 1740913 w 3330443"/>
              <a:gd name="connsiteY62" fmla="*/ 624969 h 2137447"/>
              <a:gd name="connsiteX63" fmla="*/ 1774554 w 3330443"/>
              <a:gd name="connsiteY63" fmla="*/ 683845 h 2137447"/>
              <a:gd name="connsiteX64" fmla="*/ 1791375 w 3330443"/>
              <a:gd name="connsiteY64" fmla="*/ 793186 h 2137447"/>
              <a:gd name="connsiteX65" fmla="*/ 1799785 w 3330443"/>
              <a:gd name="connsiteY65" fmla="*/ 818419 h 2137447"/>
              <a:gd name="connsiteX66" fmla="*/ 1867066 w 3330443"/>
              <a:gd name="connsiteY66" fmla="*/ 826830 h 2137447"/>
              <a:gd name="connsiteX67" fmla="*/ 1942758 w 3330443"/>
              <a:gd name="connsiteY67" fmla="*/ 835241 h 2137447"/>
              <a:gd name="connsiteX68" fmla="*/ 1959579 w 3330443"/>
              <a:gd name="connsiteY68" fmla="*/ 860473 h 2137447"/>
              <a:gd name="connsiteX69" fmla="*/ 1984809 w 3330443"/>
              <a:gd name="connsiteY69" fmla="*/ 919349 h 2137447"/>
              <a:gd name="connsiteX70" fmla="*/ 2010040 w 3330443"/>
              <a:gd name="connsiteY70" fmla="*/ 1011868 h 2137447"/>
              <a:gd name="connsiteX71" fmla="*/ 2010040 w 3330443"/>
              <a:gd name="connsiteY71" fmla="*/ 1011868 h 2137447"/>
              <a:gd name="connsiteX72" fmla="*/ 2018450 w 3330443"/>
              <a:gd name="connsiteY72" fmla="*/ 1045512 h 2137447"/>
              <a:gd name="connsiteX73" fmla="*/ 2035271 w 3330443"/>
              <a:gd name="connsiteY73" fmla="*/ 1070744 h 2137447"/>
              <a:gd name="connsiteX74" fmla="*/ 2068911 w 3330443"/>
              <a:gd name="connsiteY74" fmla="*/ 1146442 h 2137447"/>
              <a:gd name="connsiteX75" fmla="*/ 2110963 w 3330443"/>
              <a:gd name="connsiteY75" fmla="*/ 1188496 h 2137447"/>
              <a:gd name="connsiteX76" fmla="*/ 2127783 w 3330443"/>
              <a:gd name="connsiteY76" fmla="*/ 1222140 h 2137447"/>
              <a:gd name="connsiteX77" fmla="*/ 2153014 w 3330443"/>
              <a:gd name="connsiteY77" fmla="*/ 1247372 h 2137447"/>
              <a:gd name="connsiteX78" fmla="*/ 2161424 w 3330443"/>
              <a:gd name="connsiteY78" fmla="*/ 1281016 h 2137447"/>
              <a:gd name="connsiteX79" fmla="*/ 2195065 w 3330443"/>
              <a:gd name="connsiteY79" fmla="*/ 1365124 h 2137447"/>
              <a:gd name="connsiteX80" fmla="*/ 2211885 w 3330443"/>
              <a:gd name="connsiteY80" fmla="*/ 1424000 h 2137447"/>
              <a:gd name="connsiteX81" fmla="*/ 2220295 w 3330443"/>
              <a:gd name="connsiteY81" fmla="*/ 1474465 h 2137447"/>
              <a:gd name="connsiteX82" fmla="*/ 2237116 w 3330443"/>
              <a:gd name="connsiteY82" fmla="*/ 1499698 h 2137447"/>
              <a:gd name="connsiteX83" fmla="*/ 2262346 w 3330443"/>
              <a:gd name="connsiteY83" fmla="*/ 1550163 h 2137447"/>
              <a:gd name="connsiteX84" fmla="*/ 2287577 w 3330443"/>
              <a:gd name="connsiteY84" fmla="*/ 1566985 h 2137447"/>
              <a:gd name="connsiteX85" fmla="*/ 2304397 w 3330443"/>
              <a:gd name="connsiteY85" fmla="*/ 1617450 h 2137447"/>
              <a:gd name="connsiteX86" fmla="*/ 2346448 w 3330443"/>
              <a:gd name="connsiteY86" fmla="*/ 1659504 h 2137447"/>
              <a:gd name="connsiteX87" fmla="*/ 2455781 w 3330443"/>
              <a:gd name="connsiteY87" fmla="*/ 1676326 h 2137447"/>
              <a:gd name="connsiteX88" fmla="*/ 2481012 w 3330443"/>
              <a:gd name="connsiteY88" fmla="*/ 1684737 h 2137447"/>
              <a:gd name="connsiteX89" fmla="*/ 2514653 w 3330443"/>
              <a:gd name="connsiteY89" fmla="*/ 1693148 h 2137447"/>
              <a:gd name="connsiteX90" fmla="*/ 2539883 w 3330443"/>
              <a:gd name="connsiteY90" fmla="*/ 1718380 h 2137447"/>
              <a:gd name="connsiteX91" fmla="*/ 2565114 w 3330443"/>
              <a:gd name="connsiteY91" fmla="*/ 1735202 h 2137447"/>
              <a:gd name="connsiteX92" fmla="*/ 2607165 w 3330443"/>
              <a:gd name="connsiteY92" fmla="*/ 1777256 h 2137447"/>
              <a:gd name="connsiteX93" fmla="*/ 2632396 w 3330443"/>
              <a:gd name="connsiteY93" fmla="*/ 1827721 h 2137447"/>
              <a:gd name="connsiteX94" fmla="*/ 2640806 w 3330443"/>
              <a:gd name="connsiteY94" fmla="*/ 1852954 h 2137447"/>
              <a:gd name="connsiteX95" fmla="*/ 2649216 w 3330443"/>
              <a:gd name="connsiteY95" fmla="*/ 1886597 h 2137447"/>
              <a:gd name="connsiteX96" fmla="*/ 2674447 w 3330443"/>
              <a:gd name="connsiteY96" fmla="*/ 1903419 h 2137447"/>
              <a:gd name="connsiteX97" fmla="*/ 2750138 w 3330443"/>
              <a:gd name="connsiteY97" fmla="*/ 1928652 h 2137447"/>
              <a:gd name="connsiteX98" fmla="*/ 2800600 w 3330443"/>
              <a:gd name="connsiteY98" fmla="*/ 1920241 h 2137447"/>
              <a:gd name="connsiteX99" fmla="*/ 2825830 w 3330443"/>
              <a:gd name="connsiteY99" fmla="*/ 1911830 h 2137447"/>
              <a:gd name="connsiteX100" fmla="*/ 2867881 w 3330443"/>
              <a:gd name="connsiteY100" fmla="*/ 1903419 h 2137447"/>
              <a:gd name="connsiteX101" fmla="*/ 2876292 w 3330443"/>
              <a:gd name="connsiteY101" fmla="*/ 1869776 h 2137447"/>
              <a:gd name="connsiteX102" fmla="*/ 2909932 w 3330443"/>
              <a:gd name="connsiteY102" fmla="*/ 1802489 h 2137447"/>
              <a:gd name="connsiteX103" fmla="*/ 2918343 w 3330443"/>
              <a:gd name="connsiteY103" fmla="*/ 1760434 h 2137447"/>
              <a:gd name="connsiteX104" fmla="*/ 2926753 w 3330443"/>
              <a:gd name="connsiteY104" fmla="*/ 1726791 h 2137447"/>
              <a:gd name="connsiteX105" fmla="*/ 2935163 w 3330443"/>
              <a:gd name="connsiteY105" fmla="*/ 1676326 h 2137447"/>
              <a:gd name="connsiteX106" fmla="*/ 2943573 w 3330443"/>
              <a:gd name="connsiteY106" fmla="*/ 1609039 h 2137447"/>
              <a:gd name="connsiteX107" fmla="*/ 2960394 w 3330443"/>
              <a:gd name="connsiteY107" fmla="*/ 1566985 h 2137447"/>
              <a:gd name="connsiteX108" fmla="*/ 2994035 w 3330443"/>
              <a:gd name="connsiteY108" fmla="*/ 1516520 h 2137447"/>
              <a:gd name="connsiteX109" fmla="*/ 3002445 w 3330443"/>
              <a:gd name="connsiteY109" fmla="*/ 1491287 h 2137447"/>
              <a:gd name="connsiteX110" fmla="*/ 2985624 w 3330443"/>
              <a:gd name="connsiteY110" fmla="*/ 1365124 h 2137447"/>
              <a:gd name="connsiteX111" fmla="*/ 2977214 w 3330443"/>
              <a:gd name="connsiteY111" fmla="*/ 1306248 h 2137447"/>
              <a:gd name="connsiteX112" fmla="*/ 2968804 w 3330443"/>
              <a:gd name="connsiteY112" fmla="*/ 1272605 h 2137447"/>
              <a:gd name="connsiteX113" fmla="*/ 2977214 w 3330443"/>
              <a:gd name="connsiteY113" fmla="*/ 1171675 h 2137447"/>
              <a:gd name="connsiteX114" fmla="*/ 2994035 w 3330443"/>
              <a:gd name="connsiteY114" fmla="*/ 1138031 h 2137447"/>
              <a:gd name="connsiteX115" fmla="*/ 3002445 w 3330443"/>
              <a:gd name="connsiteY115" fmla="*/ 1095977 h 2137447"/>
              <a:gd name="connsiteX116" fmla="*/ 3010855 w 3330443"/>
              <a:gd name="connsiteY116" fmla="*/ 1062334 h 2137447"/>
              <a:gd name="connsiteX117" fmla="*/ 3019265 w 3330443"/>
              <a:gd name="connsiteY117" fmla="*/ 1011868 h 2137447"/>
              <a:gd name="connsiteX118" fmla="*/ 3027675 w 3330443"/>
              <a:gd name="connsiteY118" fmla="*/ 986636 h 2137447"/>
              <a:gd name="connsiteX119" fmla="*/ 3052906 w 3330443"/>
              <a:gd name="connsiteY119" fmla="*/ 978225 h 2137447"/>
              <a:gd name="connsiteX120" fmla="*/ 3137008 w 3330443"/>
              <a:gd name="connsiteY120" fmla="*/ 936171 h 2137447"/>
              <a:gd name="connsiteX121" fmla="*/ 3153828 w 3330443"/>
              <a:gd name="connsiteY121" fmla="*/ 910938 h 2137447"/>
              <a:gd name="connsiteX122" fmla="*/ 3195880 w 3330443"/>
              <a:gd name="connsiteY122" fmla="*/ 894117 h 2137447"/>
              <a:gd name="connsiteX123" fmla="*/ 3229520 w 3330443"/>
              <a:gd name="connsiteY123" fmla="*/ 877295 h 2137447"/>
              <a:gd name="connsiteX124" fmla="*/ 3246341 w 3330443"/>
              <a:gd name="connsiteY124" fmla="*/ 860473 h 2137447"/>
              <a:gd name="connsiteX125" fmla="*/ 3271571 w 3330443"/>
              <a:gd name="connsiteY125" fmla="*/ 843651 h 2137447"/>
              <a:gd name="connsiteX126" fmla="*/ 3288392 w 3330443"/>
              <a:gd name="connsiteY126" fmla="*/ 810008 h 2137447"/>
              <a:gd name="connsiteX127" fmla="*/ 3305212 w 3330443"/>
              <a:gd name="connsiteY127" fmla="*/ 767954 h 2137447"/>
              <a:gd name="connsiteX128" fmla="*/ 3330443 w 3330443"/>
              <a:gd name="connsiteY128" fmla="*/ 759543 h 2137447"/>
              <a:gd name="connsiteX129" fmla="*/ 3313622 w 3330443"/>
              <a:gd name="connsiteY129" fmla="*/ 582915 h 213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3330443" h="2137447">
                <a:moveTo>
                  <a:pt x="0" y="1600628"/>
                </a:moveTo>
                <a:cubicBezTo>
                  <a:pt x="39248" y="1659503"/>
                  <a:pt x="16820" y="1639878"/>
                  <a:pt x="58871" y="1667915"/>
                </a:cubicBezTo>
                <a:cubicBezTo>
                  <a:pt x="69497" y="1683855"/>
                  <a:pt x="101732" y="1734233"/>
                  <a:pt x="117743" y="1752024"/>
                </a:cubicBezTo>
                <a:cubicBezTo>
                  <a:pt x="168251" y="1808149"/>
                  <a:pt x="162213" y="1782902"/>
                  <a:pt x="185025" y="1836132"/>
                </a:cubicBezTo>
                <a:cubicBezTo>
                  <a:pt x="188517" y="1844281"/>
                  <a:pt x="190632" y="1852954"/>
                  <a:pt x="193435" y="1861365"/>
                </a:cubicBezTo>
                <a:cubicBezTo>
                  <a:pt x="196238" y="1880990"/>
                  <a:pt x="193794" y="1902125"/>
                  <a:pt x="201845" y="1920241"/>
                </a:cubicBezTo>
                <a:cubicBezTo>
                  <a:pt x="205950" y="1929478"/>
                  <a:pt x="221469" y="1928651"/>
                  <a:pt x="227076" y="1937062"/>
                </a:cubicBezTo>
                <a:cubicBezTo>
                  <a:pt x="233488" y="1946680"/>
                  <a:pt x="229074" y="1961087"/>
                  <a:pt x="235486" y="1970706"/>
                </a:cubicBezTo>
                <a:cubicBezTo>
                  <a:pt x="241093" y="1979117"/>
                  <a:pt x="252952" y="1981057"/>
                  <a:pt x="260717" y="1987528"/>
                </a:cubicBezTo>
                <a:cubicBezTo>
                  <a:pt x="269854" y="1995143"/>
                  <a:pt x="276742" y="2005228"/>
                  <a:pt x="285947" y="2012760"/>
                </a:cubicBezTo>
                <a:cubicBezTo>
                  <a:pt x="307644" y="2030513"/>
                  <a:pt x="329903" y="2047673"/>
                  <a:pt x="353229" y="2063225"/>
                </a:cubicBezTo>
                <a:cubicBezTo>
                  <a:pt x="361639" y="2068832"/>
                  <a:pt x="369418" y="2075526"/>
                  <a:pt x="378459" y="2080047"/>
                </a:cubicBezTo>
                <a:cubicBezTo>
                  <a:pt x="391901" y="2086769"/>
                  <a:pt x="424758" y="2093277"/>
                  <a:pt x="437331" y="2096869"/>
                </a:cubicBezTo>
                <a:cubicBezTo>
                  <a:pt x="445855" y="2099305"/>
                  <a:pt x="453961" y="2103129"/>
                  <a:pt x="462562" y="2105279"/>
                </a:cubicBezTo>
                <a:cubicBezTo>
                  <a:pt x="476430" y="2108746"/>
                  <a:pt x="490659" y="2110589"/>
                  <a:pt x="504613" y="2113690"/>
                </a:cubicBezTo>
                <a:cubicBezTo>
                  <a:pt x="611507" y="2137447"/>
                  <a:pt x="453475" y="2105144"/>
                  <a:pt x="580304" y="2130512"/>
                </a:cubicBezTo>
                <a:cubicBezTo>
                  <a:pt x="602731" y="2127708"/>
                  <a:pt x="626601" y="2130496"/>
                  <a:pt x="647586" y="2122101"/>
                </a:cubicBezTo>
                <a:cubicBezTo>
                  <a:pt x="666419" y="2114567"/>
                  <a:pt x="670794" y="2064928"/>
                  <a:pt x="672817" y="2054814"/>
                </a:cubicBezTo>
                <a:cubicBezTo>
                  <a:pt x="674171" y="2037210"/>
                  <a:pt x="677946" y="1908338"/>
                  <a:pt x="698047" y="1878186"/>
                </a:cubicBezTo>
                <a:lnTo>
                  <a:pt x="714868" y="1852954"/>
                </a:lnTo>
                <a:cubicBezTo>
                  <a:pt x="722916" y="1820757"/>
                  <a:pt x="718444" y="1814123"/>
                  <a:pt x="748509" y="1794078"/>
                </a:cubicBezTo>
                <a:cubicBezTo>
                  <a:pt x="755885" y="1789160"/>
                  <a:pt x="765990" y="1789972"/>
                  <a:pt x="773739" y="1785667"/>
                </a:cubicBezTo>
                <a:cubicBezTo>
                  <a:pt x="791411" y="1775849"/>
                  <a:pt x="805022" y="1758418"/>
                  <a:pt x="824201" y="1752024"/>
                </a:cubicBezTo>
                <a:lnTo>
                  <a:pt x="874662" y="1735202"/>
                </a:lnTo>
                <a:cubicBezTo>
                  <a:pt x="893895" y="1677496"/>
                  <a:pt x="871559" y="1735644"/>
                  <a:pt x="933533" y="1642682"/>
                </a:cubicBezTo>
                <a:cubicBezTo>
                  <a:pt x="971565" y="1585633"/>
                  <a:pt x="924054" y="1655322"/>
                  <a:pt x="983994" y="1575396"/>
                </a:cubicBezTo>
                <a:cubicBezTo>
                  <a:pt x="990059" y="1567309"/>
                  <a:pt x="995208" y="1558574"/>
                  <a:pt x="1000815" y="1550163"/>
                </a:cubicBezTo>
                <a:lnTo>
                  <a:pt x="1017635" y="1499698"/>
                </a:lnTo>
                <a:cubicBezTo>
                  <a:pt x="1027901" y="1468897"/>
                  <a:pt x="1038121" y="1440395"/>
                  <a:pt x="1042866" y="1407179"/>
                </a:cubicBezTo>
                <a:cubicBezTo>
                  <a:pt x="1057441" y="1305145"/>
                  <a:pt x="1043827" y="1386029"/>
                  <a:pt x="1059686" y="1314659"/>
                </a:cubicBezTo>
                <a:cubicBezTo>
                  <a:pt x="1062787" y="1300704"/>
                  <a:pt x="1063577" y="1286167"/>
                  <a:pt x="1068097" y="1272605"/>
                </a:cubicBezTo>
                <a:cubicBezTo>
                  <a:pt x="1072062" y="1260711"/>
                  <a:pt x="1079310" y="1250176"/>
                  <a:pt x="1084917" y="1238962"/>
                </a:cubicBezTo>
                <a:cubicBezTo>
                  <a:pt x="1099248" y="1167298"/>
                  <a:pt x="1088018" y="1210181"/>
                  <a:pt x="1126968" y="1112799"/>
                </a:cubicBezTo>
                <a:lnTo>
                  <a:pt x="1126968" y="1112799"/>
                </a:lnTo>
                <a:cubicBezTo>
                  <a:pt x="1132575" y="1093174"/>
                  <a:pt x="1138838" y="1073724"/>
                  <a:pt x="1143788" y="1053923"/>
                </a:cubicBezTo>
                <a:cubicBezTo>
                  <a:pt x="1147255" y="1040054"/>
                  <a:pt x="1148091" y="1025561"/>
                  <a:pt x="1152199" y="1011868"/>
                </a:cubicBezTo>
                <a:cubicBezTo>
                  <a:pt x="1156537" y="997407"/>
                  <a:pt x="1163412" y="983832"/>
                  <a:pt x="1169019" y="969814"/>
                </a:cubicBezTo>
                <a:cubicBezTo>
                  <a:pt x="1171927" y="952362"/>
                  <a:pt x="1178310" y="905787"/>
                  <a:pt x="1185840" y="885706"/>
                </a:cubicBezTo>
                <a:cubicBezTo>
                  <a:pt x="1190242" y="873966"/>
                  <a:pt x="1197053" y="863277"/>
                  <a:pt x="1202660" y="852062"/>
                </a:cubicBezTo>
                <a:cubicBezTo>
                  <a:pt x="1221747" y="756619"/>
                  <a:pt x="1212546" y="795691"/>
                  <a:pt x="1227891" y="734310"/>
                </a:cubicBezTo>
                <a:cubicBezTo>
                  <a:pt x="1230694" y="711881"/>
                  <a:pt x="1232585" y="689319"/>
                  <a:pt x="1236301" y="667023"/>
                </a:cubicBezTo>
                <a:cubicBezTo>
                  <a:pt x="1248511" y="593756"/>
                  <a:pt x="1239791" y="668140"/>
                  <a:pt x="1253121" y="608147"/>
                </a:cubicBezTo>
                <a:cubicBezTo>
                  <a:pt x="1256820" y="591499"/>
                  <a:pt x="1259119" y="574564"/>
                  <a:pt x="1261531" y="557682"/>
                </a:cubicBezTo>
                <a:cubicBezTo>
                  <a:pt x="1266779" y="520948"/>
                  <a:pt x="1280922" y="390167"/>
                  <a:pt x="1286762" y="372644"/>
                </a:cubicBezTo>
                <a:cubicBezTo>
                  <a:pt x="1289565" y="364233"/>
                  <a:pt x="1292839" y="355965"/>
                  <a:pt x="1295172" y="347411"/>
                </a:cubicBezTo>
                <a:cubicBezTo>
                  <a:pt x="1319005" y="260017"/>
                  <a:pt x="1299501" y="305111"/>
                  <a:pt x="1328813" y="246481"/>
                </a:cubicBezTo>
                <a:cubicBezTo>
                  <a:pt x="1331616" y="235266"/>
                  <a:pt x="1333164" y="223661"/>
                  <a:pt x="1337223" y="212837"/>
                </a:cubicBezTo>
                <a:cubicBezTo>
                  <a:pt x="1341625" y="201097"/>
                  <a:pt x="1350079" y="191089"/>
                  <a:pt x="1354044" y="179194"/>
                </a:cubicBezTo>
                <a:cubicBezTo>
                  <a:pt x="1360613" y="159485"/>
                  <a:pt x="1364530" y="101420"/>
                  <a:pt x="1379274" y="86675"/>
                </a:cubicBezTo>
                <a:lnTo>
                  <a:pt x="1396095" y="69853"/>
                </a:lnTo>
                <a:cubicBezTo>
                  <a:pt x="1400235" y="61571"/>
                  <a:pt x="1419827" y="18905"/>
                  <a:pt x="1429736" y="10977"/>
                </a:cubicBezTo>
                <a:cubicBezTo>
                  <a:pt x="1436658" y="5439"/>
                  <a:pt x="1446556" y="5370"/>
                  <a:pt x="1454966" y="2566"/>
                </a:cubicBezTo>
                <a:cubicBezTo>
                  <a:pt x="1477393" y="5370"/>
                  <a:pt x="1502491" y="0"/>
                  <a:pt x="1522248" y="10977"/>
                </a:cubicBezTo>
                <a:cubicBezTo>
                  <a:pt x="1532353" y="16591"/>
                  <a:pt x="1526212" y="33950"/>
                  <a:pt x="1530658" y="44620"/>
                </a:cubicBezTo>
                <a:cubicBezTo>
                  <a:pt x="1540302" y="67767"/>
                  <a:pt x="1564299" y="111907"/>
                  <a:pt x="1564299" y="111907"/>
                </a:cubicBezTo>
                <a:cubicBezTo>
                  <a:pt x="1583042" y="186887"/>
                  <a:pt x="1564772" y="162846"/>
                  <a:pt x="1597940" y="196016"/>
                </a:cubicBezTo>
                <a:cubicBezTo>
                  <a:pt x="1603547" y="207230"/>
                  <a:pt x="1609822" y="218135"/>
                  <a:pt x="1614760" y="229659"/>
                </a:cubicBezTo>
                <a:cubicBezTo>
                  <a:pt x="1618252" y="237808"/>
                  <a:pt x="1618865" y="247142"/>
                  <a:pt x="1623170" y="254892"/>
                </a:cubicBezTo>
                <a:cubicBezTo>
                  <a:pt x="1632987" y="272565"/>
                  <a:pt x="1656811" y="305357"/>
                  <a:pt x="1656811" y="305357"/>
                </a:cubicBezTo>
                <a:cubicBezTo>
                  <a:pt x="1674314" y="375375"/>
                  <a:pt x="1653001" y="306148"/>
                  <a:pt x="1682042" y="364233"/>
                </a:cubicBezTo>
                <a:cubicBezTo>
                  <a:pt x="1688075" y="376300"/>
                  <a:pt x="1696167" y="412330"/>
                  <a:pt x="1698862" y="423109"/>
                </a:cubicBezTo>
                <a:cubicBezTo>
                  <a:pt x="1701665" y="456752"/>
                  <a:pt x="1700387" y="490989"/>
                  <a:pt x="1707272" y="524039"/>
                </a:cubicBezTo>
                <a:cubicBezTo>
                  <a:pt x="1714504" y="558757"/>
                  <a:pt x="1721243" y="595462"/>
                  <a:pt x="1740913" y="624969"/>
                </a:cubicBezTo>
                <a:cubicBezTo>
                  <a:pt x="1764688" y="660634"/>
                  <a:pt x="1753214" y="641160"/>
                  <a:pt x="1774554" y="683845"/>
                </a:cubicBezTo>
                <a:cubicBezTo>
                  <a:pt x="1780161" y="720292"/>
                  <a:pt x="1784580" y="756942"/>
                  <a:pt x="1791375" y="793186"/>
                </a:cubicBezTo>
                <a:cubicBezTo>
                  <a:pt x="1793009" y="801900"/>
                  <a:pt x="1791683" y="814818"/>
                  <a:pt x="1799785" y="818419"/>
                </a:cubicBezTo>
                <a:cubicBezTo>
                  <a:pt x="1820438" y="827599"/>
                  <a:pt x="1844619" y="824189"/>
                  <a:pt x="1867066" y="826830"/>
                </a:cubicBezTo>
                <a:lnTo>
                  <a:pt x="1942758" y="835241"/>
                </a:lnTo>
                <a:cubicBezTo>
                  <a:pt x="1948365" y="843652"/>
                  <a:pt x="1955597" y="851182"/>
                  <a:pt x="1959579" y="860473"/>
                </a:cubicBezTo>
                <a:cubicBezTo>
                  <a:pt x="1992167" y="936515"/>
                  <a:pt x="1942579" y="855999"/>
                  <a:pt x="1984809" y="919349"/>
                </a:cubicBezTo>
                <a:cubicBezTo>
                  <a:pt x="1996697" y="978790"/>
                  <a:pt x="1988700" y="947841"/>
                  <a:pt x="2010040" y="1011868"/>
                </a:cubicBezTo>
                <a:lnTo>
                  <a:pt x="2010040" y="1011868"/>
                </a:lnTo>
                <a:cubicBezTo>
                  <a:pt x="2012843" y="1023083"/>
                  <a:pt x="2013897" y="1034887"/>
                  <a:pt x="2018450" y="1045512"/>
                </a:cubicBezTo>
                <a:cubicBezTo>
                  <a:pt x="2022432" y="1054803"/>
                  <a:pt x="2029664" y="1062333"/>
                  <a:pt x="2035271" y="1070744"/>
                </a:cubicBezTo>
                <a:cubicBezTo>
                  <a:pt x="2044305" y="1106884"/>
                  <a:pt x="2042458" y="1113374"/>
                  <a:pt x="2068911" y="1146442"/>
                </a:cubicBezTo>
                <a:cubicBezTo>
                  <a:pt x="2081294" y="1161922"/>
                  <a:pt x="2110963" y="1188496"/>
                  <a:pt x="2110963" y="1188496"/>
                </a:cubicBezTo>
                <a:cubicBezTo>
                  <a:pt x="2116570" y="1199711"/>
                  <a:pt x="2120496" y="1211937"/>
                  <a:pt x="2127783" y="1222140"/>
                </a:cubicBezTo>
                <a:cubicBezTo>
                  <a:pt x="2134696" y="1231819"/>
                  <a:pt x="2147113" y="1237045"/>
                  <a:pt x="2153014" y="1247372"/>
                </a:cubicBezTo>
                <a:cubicBezTo>
                  <a:pt x="2158749" y="1257409"/>
                  <a:pt x="2158103" y="1269944"/>
                  <a:pt x="2161424" y="1281016"/>
                </a:cubicBezTo>
                <a:cubicBezTo>
                  <a:pt x="2186949" y="1366107"/>
                  <a:pt x="2166963" y="1299548"/>
                  <a:pt x="2195065" y="1365124"/>
                </a:cubicBezTo>
                <a:cubicBezTo>
                  <a:pt x="2201076" y="1379150"/>
                  <a:pt x="2209218" y="1410665"/>
                  <a:pt x="2211885" y="1424000"/>
                </a:cubicBezTo>
                <a:cubicBezTo>
                  <a:pt x="2215229" y="1440723"/>
                  <a:pt x="2214902" y="1458286"/>
                  <a:pt x="2220295" y="1474465"/>
                </a:cubicBezTo>
                <a:cubicBezTo>
                  <a:pt x="2223491" y="1484055"/>
                  <a:pt x="2231509" y="1491287"/>
                  <a:pt x="2237116" y="1499698"/>
                </a:cubicBezTo>
                <a:cubicBezTo>
                  <a:pt x="2243956" y="1520220"/>
                  <a:pt x="2246043" y="1533858"/>
                  <a:pt x="2262346" y="1550163"/>
                </a:cubicBezTo>
                <a:cubicBezTo>
                  <a:pt x="2269493" y="1557311"/>
                  <a:pt x="2279167" y="1561378"/>
                  <a:pt x="2287577" y="1566985"/>
                </a:cubicBezTo>
                <a:lnTo>
                  <a:pt x="2304397" y="1617450"/>
                </a:lnTo>
                <a:cubicBezTo>
                  <a:pt x="2313957" y="1646131"/>
                  <a:pt x="2308861" y="1650659"/>
                  <a:pt x="2346448" y="1659504"/>
                </a:cubicBezTo>
                <a:cubicBezTo>
                  <a:pt x="2382341" y="1667950"/>
                  <a:pt x="2419337" y="1670719"/>
                  <a:pt x="2455781" y="1676326"/>
                </a:cubicBezTo>
                <a:cubicBezTo>
                  <a:pt x="2464191" y="1679130"/>
                  <a:pt x="2472488" y="1682301"/>
                  <a:pt x="2481012" y="1684737"/>
                </a:cubicBezTo>
                <a:cubicBezTo>
                  <a:pt x="2492126" y="1687913"/>
                  <a:pt x="2504617" y="1687413"/>
                  <a:pt x="2514653" y="1693148"/>
                </a:cubicBezTo>
                <a:cubicBezTo>
                  <a:pt x="2524980" y="1699049"/>
                  <a:pt x="2530746" y="1710765"/>
                  <a:pt x="2539883" y="1718380"/>
                </a:cubicBezTo>
                <a:cubicBezTo>
                  <a:pt x="2547648" y="1724851"/>
                  <a:pt x="2557507" y="1728545"/>
                  <a:pt x="2565114" y="1735202"/>
                </a:cubicBezTo>
                <a:cubicBezTo>
                  <a:pt x="2580032" y="1748257"/>
                  <a:pt x="2607165" y="1777256"/>
                  <a:pt x="2607165" y="1777256"/>
                </a:cubicBezTo>
                <a:cubicBezTo>
                  <a:pt x="2628304" y="1840681"/>
                  <a:pt x="2599788" y="1762502"/>
                  <a:pt x="2632396" y="1827721"/>
                </a:cubicBezTo>
                <a:cubicBezTo>
                  <a:pt x="2636361" y="1835651"/>
                  <a:pt x="2638371" y="1844429"/>
                  <a:pt x="2640806" y="1852954"/>
                </a:cubicBezTo>
                <a:cubicBezTo>
                  <a:pt x="2643981" y="1864069"/>
                  <a:pt x="2642804" y="1876979"/>
                  <a:pt x="2649216" y="1886597"/>
                </a:cubicBezTo>
                <a:cubicBezTo>
                  <a:pt x="2654823" y="1895008"/>
                  <a:pt x="2665406" y="1898898"/>
                  <a:pt x="2674447" y="1903419"/>
                </a:cubicBezTo>
                <a:cubicBezTo>
                  <a:pt x="2706116" y="1919255"/>
                  <a:pt x="2718017" y="1920621"/>
                  <a:pt x="2750138" y="1928652"/>
                </a:cubicBezTo>
                <a:cubicBezTo>
                  <a:pt x="2766959" y="1925848"/>
                  <a:pt x="2783953" y="1923941"/>
                  <a:pt x="2800600" y="1920241"/>
                </a:cubicBezTo>
                <a:cubicBezTo>
                  <a:pt x="2809254" y="1918318"/>
                  <a:pt x="2817230" y="1913980"/>
                  <a:pt x="2825830" y="1911830"/>
                </a:cubicBezTo>
                <a:cubicBezTo>
                  <a:pt x="2839698" y="1908363"/>
                  <a:pt x="2853864" y="1906223"/>
                  <a:pt x="2867881" y="1903419"/>
                </a:cubicBezTo>
                <a:cubicBezTo>
                  <a:pt x="2870685" y="1892205"/>
                  <a:pt x="2871846" y="1880446"/>
                  <a:pt x="2876292" y="1869776"/>
                </a:cubicBezTo>
                <a:cubicBezTo>
                  <a:pt x="2885936" y="1846629"/>
                  <a:pt x="2909932" y="1802489"/>
                  <a:pt x="2909932" y="1802489"/>
                </a:cubicBezTo>
                <a:cubicBezTo>
                  <a:pt x="2912736" y="1788471"/>
                  <a:pt x="2915242" y="1774390"/>
                  <a:pt x="2918343" y="1760434"/>
                </a:cubicBezTo>
                <a:cubicBezTo>
                  <a:pt x="2920850" y="1749150"/>
                  <a:pt x="2924486" y="1738126"/>
                  <a:pt x="2926753" y="1726791"/>
                </a:cubicBezTo>
                <a:cubicBezTo>
                  <a:pt x="2930097" y="1710068"/>
                  <a:pt x="2932751" y="1693208"/>
                  <a:pt x="2935163" y="1676326"/>
                </a:cubicBezTo>
                <a:cubicBezTo>
                  <a:pt x="2938359" y="1653950"/>
                  <a:pt x="2938491" y="1631064"/>
                  <a:pt x="2943573" y="1609039"/>
                </a:cubicBezTo>
                <a:cubicBezTo>
                  <a:pt x="2946968" y="1594328"/>
                  <a:pt x="2953165" y="1580239"/>
                  <a:pt x="2960394" y="1566985"/>
                </a:cubicBezTo>
                <a:cubicBezTo>
                  <a:pt x="2970074" y="1549237"/>
                  <a:pt x="2994035" y="1516520"/>
                  <a:pt x="2994035" y="1516520"/>
                </a:cubicBezTo>
                <a:cubicBezTo>
                  <a:pt x="2996838" y="1508109"/>
                  <a:pt x="3002445" y="1500153"/>
                  <a:pt x="3002445" y="1491287"/>
                </a:cubicBezTo>
                <a:cubicBezTo>
                  <a:pt x="3002445" y="1408960"/>
                  <a:pt x="3002309" y="1415179"/>
                  <a:pt x="2985624" y="1365124"/>
                </a:cubicBezTo>
                <a:cubicBezTo>
                  <a:pt x="2982821" y="1345499"/>
                  <a:pt x="2980760" y="1325753"/>
                  <a:pt x="2977214" y="1306248"/>
                </a:cubicBezTo>
                <a:cubicBezTo>
                  <a:pt x="2975146" y="1294875"/>
                  <a:pt x="2968804" y="1284164"/>
                  <a:pt x="2968804" y="1272605"/>
                </a:cubicBezTo>
                <a:cubicBezTo>
                  <a:pt x="2968804" y="1238845"/>
                  <a:pt x="2970993" y="1204857"/>
                  <a:pt x="2977214" y="1171675"/>
                </a:cubicBezTo>
                <a:cubicBezTo>
                  <a:pt x="2979525" y="1159351"/>
                  <a:pt x="2988428" y="1149246"/>
                  <a:pt x="2994035" y="1138031"/>
                </a:cubicBezTo>
                <a:cubicBezTo>
                  <a:pt x="2996838" y="1124013"/>
                  <a:pt x="2999344" y="1109932"/>
                  <a:pt x="3002445" y="1095977"/>
                </a:cubicBezTo>
                <a:cubicBezTo>
                  <a:pt x="3004952" y="1084693"/>
                  <a:pt x="3008588" y="1073669"/>
                  <a:pt x="3010855" y="1062334"/>
                </a:cubicBezTo>
                <a:cubicBezTo>
                  <a:pt x="3014199" y="1045611"/>
                  <a:pt x="3015566" y="1028516"/>
                  <a:pt x="3019265" y="1011868"/>
                </a:cubicBezTo>
                <a:cubicBezTo>
                  <a:pt x="3021188" y="1003214"/>
                  <a:pt x="3021406" y="992905"/>
                  <a:pt x="3027675" y="986636"/>
                </a:cubicBezTo>
                <a:cubicBezTo>
                  <a:pt x="3033944" y="980367"/>
                  <a:pt x="3045156" y="982531"/>
                  <a:pt x="3052906" y="978225"/>
                </a:cubicBezTo>
                <a:cubicBezTo>
                  <a:pt x="3134831" y="932708"/>
                  <a:pt x="3071263" y="952609"/>
                  <a:pt x="3137008" y="936171"/>
                </a:cubicBezTo>
                <a:cubicBezTo>
                  <a:pt x="3142615" y="927760"/>
                  <a:pt x="3145603" y="916814"/>
                  <a:pt x="3153828" y="910938"/>
                </a:cubicBezTo>
                <a:cubicBezTo>
                  <a:pt x="3166113" y="902163"/>
                  <a:pt x="3182084" y="900249"/>
                  <a:pt x="3195880" y="894117"/>
                </a:cubicBezTo>
                <a:cubicBezTo>
                  <a:pt x="3207337" y="889025"/>
                  <a:pt x="3219089" y="884250"/>
                  <a:pt x="3229520" y="877295"/>
                </a:cubicBezTo>
                <a:cubicBezTo>
                  <a:pt x="3236118" y="872896"/>
                  <a:pt x="3240149" y="865427"/>
                  <a:pt x="3246341" y="860473"/>
                </a:cubicBezTo>
                <a:cubicBezTo>
                  <a:pt x="3254234" y="854158"/>
                  <a:pt x="3263161" y="849258"/>
                  <a:pt x="3271571" y="843651"/>
                </a:cubicBezTo>
                <a:cubicBezTo>
                  <a:pt x="3277178" y="832437"/>
                  <a:pt x="3283300" y="821465"/>
                  <a:pt x="3288392" y="810008"/>
                </a:cubicBezTo>
                <a:cubicBezTo>
                  <a:pt x="3294523" y="796211"/>
                  <a:pt x="3295547" y="779553"/>
                  <a:pt x="3305212" y="767954"/>
                </a:cubicBezTo>
                <a:cubicBezTo>
                  <a:pt x="3310887" y="761143"/>
                  <a:pt x="3322033" y="762347"/>
                  <a:pt x="3330443" y="759543"/>
                </a:cubicBezTo>
                <a:cubicBezTo>
                  <a:pt x="3308607" y="639439"/>
                  <a:pt x="3313622" y="698369"/>
                  <a:pt x="3313622" y="582915"/>
                </a:cubicBezTo>
              </a:path>
            </a:pathLst>
          </a:custGeom>
          <a:ln w="38100" cap="flat" cmpd="sng" algn="ctr">
            <a:solidFill>
              <a:srgbClr val="10253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reeform 11"/>
          <p:cNvSpPr/>
          <p:nvPr/>
        </p:nvSpPr>
        <p:spPr>
          <a:xfrm>
            <a:off x="2743128" y="3827534"/>
            <a:ext cx="1746515" cy="1892431"/>
          </a:xfrm>
          <a:custGeom>
            <a:avLst/>
            <a:gdLst>
              <a:gd name="connsiteX0" fmla="*/ 0 w 3046828"/>
              <a:gd name="connsiteY0" fmla="*/ 601830 h 2300822"/>
              <a:gd name="connsiteX1" fmla="*/ 8410 w 3046828"/>
              <a:gd name="connsiteY1" fmla="*/ 475667 h 2300822"/>
              <a:gd name="connsiteX2" fmla="*/ 25230 w 3046828"/>
              <a:gd name="connsiteY2" fmla="*/ 425202 h 2300822"/>
              <a:gd name="connsiteX3" fmla="*/ 42051 w 3046828"/>
              <a:gd name="connsiteY3" fmla="*/ 366326 h 2300822"/>
              <a:gd name="connsiteX4" fmla="*/ 50461 w 3046828"/>
              <a:gd name="connsiteY4" fmla="*/ 315861 h 2300822"/>
              <a:gd name="connsiteX5" fmla="*/ 58871 w 3046828"/>
              <a:gd name="connsiteY5" fmla="*/ 290628 h 2300822"/>
              <a:gd name="connsiteX6" fmla="*/ 67281 w 3046828"/>
              <a:gd name="connsiteY6" fmla="*/ 256985 h 2300822"/>
              <a:gd name="connsiteX7" fmla="*/ 117743 w 3046828"/>
              <a:gd name="connsiteY7" fmla="*/ 206520 h 2300822"/>
              <a:gd name="connsiteX8" fmla="*/ 142973 w 3046828"/>
              <a:gd name="connsiteY8" fmla="*/ 181287 h 2300822"/>
              <a:gd name="connsiteX9" fmla="*/ 159794 w 3046828"/>
              <a:gd name="connsiteY9" fmla="*/ 164465 h 2300822"/>
              <a:gd name="connsiteX10" fmla="*/ 176614 w 3046828"/>
              <a:gd name="connsiteY10" fmla="*/ 139233 h 2300822"/>
              <a:gd name="connsiteX11" fmla="*/ 201845 w 3046828"/>
              <a:gd name="connsiteY11" fmla="*/ 122411 h 2300822"/>
              <a:gd name="connsiteX12" fmla="*/ 260716 w 3046828"/>
              <a:gd name="connsiteY12" fmla="*/ 55124 h 2300822"/>
              <a:gd name="connsiteX13" fmla="*/ 285947 w 3046828"/>
              <a:gd name="connsiteY13" fmla="*/ 4659 h 2300822"/>
              <a:gd name="connsiteX14" fmla="*/ 302767 w 3046828"/>
              <a:gd name="connsiteY14" fmla="*/ 46713 h 2300822"/>
              <a:gd name="connsiteX15" fmla="*/ 319588 w 3046828"/>
              <a:gd name="connsiteY15" fmla="*/ 114000 h 2300822"/>
              <a:gd name="connsiteX16" fmla="*/ 336408 w 3046828"/>
              <a:gd name="connsiteY16" fmla="*/ 164465 h 2300822"/>
              <a:gd name="connsiteX17" fmla="*/ 361639 w 3046828"/>
              <a:gd name="connsiteY17" fmla="*/ 181287 h 2300822"/>
              <a:gd name="connsiteX18" fmla="*/ 378459 w 3046828"/>
              <a:gd name="connsiteY18" fmla="*/ 214930 h 2300822"/>
              <a:gd name="connsiteX19" fmla="*/ 403690 w 3046828"/>
              <a:gd name="connsiteY19" fmla="*/ 231752 h 2300822"/>
              <a:gd name="connsiteX20" fmla="*/ 428920 w 3046828"/>
              <a:gd name="connsiteY20" fmla="*/ 299039 h 2300822"/>
              <a:gd name="connsiteX21" fmla="*/ 470971 w 3046828"/>
              <a:gd name="connsiteY21" fmla="*/ 357915 h 2300822"/>
              <a:gd name="connsiteX22" fmla="*/ 487792 w 3046828"/>
              <a:gd name="connsiteY22" fmla="*/ 391558 h 2300822"/>
              <a:gd name="connsiteX23" fmla="*/ 496202 w 3046828"/>
              <a:gd name="connsiteY23" fmla="*/ 416791 h 2300822"/>
              <a:gd name="connsiteX24" fmla="*/ 521433 w 3046828"/>
              <a:gd name="connsiteY24" fmla="*/ 450434 h 2300822"/>
              <a:gd name="connsiteX25" fmla="*/ 546663 w 3046828"/>
              <a:gd name="connsiteY25" fmla="*/ 500900 h 2300822"/>
              <a:gd name="connsiteX26" fmla="*/ 588714 w 3046828"/>
              <a:gd name="connsiteY26" fmla="*/ 559775 h 2300822"/>
              <a:gd name="connsiteX27" fmla="*/ 605535 w 3046828"/>
              <a:gd name="connsiteY27" fmla="*/ 610241 h 2300822"/>
              <a:gd name="connsiteX28" fmla="*/ 613945 w 3046828"/>
              <a:gd name="connsiteY28" fmla="*/ 685938 h 2300822"/>
              <a:gd name="connsiteX29" fmla="*/ 630765 w 3046828"/>
              <a:gd name="connsiteY29" fmla="*/ 711171 h 2300822"/>
              <a:gd name="connsiteX30" fmla="*/ 647586 w 3046828"/>
              <a:gd name="connsiteY30" fmla="*/ 744814 h 2300822"/>
              <a:gd name="connsiteX31" fmla="*/ 689637 w 3046828"/>
              <a:gd name="connsiteY31" fmla="*/ 803690 h 2300822"/>
              <a:gd name="connsiteX32" fmla="*/ 714867 w 3046828"/>
              <a:gd name="connsiteY32" fmla="*/ 879388 h 2300822"/>
              <a:gd name="connsiteX33" fmla="*/ 723278 w 3046828"/>
              <a:gd name="connsiteY33" fmla="*/ 904621 h 2300822"/>
              <a:gd name="connsiteX34" fmla="*/ 748508 w 3046828"/>
              <a:gd name="connsiteY34" fmla="*/ 1022372 h 2300822"/>
              <a:gd name="connsiteX35" fmla="*/ 773739 w 3046828"/>
              <a:gd name="connsiteY35" fmla="*/ 1098070 h 2300822"/>
              <a:gd name="connsiteX36" fmla="*/ 782149 w 3046828"/>
              <a:gd name="connsiteY36" fmla="*/ 1131714 h 2300822"/>
              <a:gd name="connsiteX37" fmla="*/ 790559 w 3046828"/>
              <a:gd name="connsiteY37" fmla="*/ 1207411 h 2300822"/>
              <a:gd name="connsiteX38" fmla="*/ 807380 w 3046828"/>
              <a:gd name="connsiteY38" fmla="*/ 1257876 h 2300822"/>
              <a:gd name="connsiteX39" fmla="*/ 849431 w 3046828"/>
              <a:gd name="connsiteY39" fmla="*/ 1367217 h 2300822"/>
              <a:gd name="connsiteX40" fmla="*/ 874661 w 3046828"/>
              <a:gd name="connsiteY40" fmla="*/ 1409272 h 2300822"/>
              <a:gd name="connsiteX41" fmla="*/ 891482 w 3046828"/>
              <a:gd name="connsiteY41" fmla="*/ 1442915 h 2300822"/>
              <a:gd name="connsiteX42" fmla="*/ 925123 w 3046828"/>
              <a:gd name="connsiteY42" fmla="*/ 1493380 h 2300822"/>
              <a:gd name="connsiteX43" fmla="*/ 933533 w 3046828"/>
              <a:gd name="connsiteY43" fmla="*/ 1518613 h 2300822"/>
              <a:gd name="connsiteX44" fmla="*/ 941943 w 3046828"/>
              <a:gd name="connsiteY44" fmla="*/ 1661597 h 2300822"/>
              <a:gd name="connsiteX45" fmla="*/ 967174 w 3046828"/>
              <a:gd name="connsiteY45" fmla="*/ 1678419 h 2300822"/>
              <a:gd name="connsiteX46" fmla="*/ 983994 w 3046828"/>
              <a:gd name="connsiteY46" fmla="*/ 1703652 h 2300822"/>
              <a:gd name="connsiteX47" fmla="*/ 1009225 w 3046828"/>
              <a:gd name="connsiteY47" fmla="*/ 1737295 h 2300822"/>
              <a:gd name="connsiteX48" fmla="*/ 1026045 w 3046828"/>
              <a:gd name="connsiteY48" fmla="*/ 1770938 h 2300822"/>
              <a:gd name="connsiteX49" fmla="*/ 1059686 w 3046828"/>
              <a:gd name="connsiteY49" fmla="*/ 1796171 h 2300822"/>
              <a:gd name="connsiteX50" fmla="*/ 1101737 w 3046828"/>
              <a:gd name="connsiteY50" fmla="*/ 1863458 h 2300822"/>
              <a:gd name="connsiteX51" fmla="*/ 1152198 w 3046828"/>
              <a:gd name="connsiteY51" fmla="*/ 1930745 h 2300822"/>
              <a:gd name="connsiteX52" fmla="*/ 1185839 w 3046828"/>
              <a:gd name="connsiteY52" fmla="*/ 1981210 h 2300822"/>
              <a:gd name="connsiteX53" fmla="*/ 1202660 w 3046828"/>
              <a:gd name="connsiteY53" fmla="*/ 1998032 h 2300822"/>
              <a:gd name="connsiteX54" fmla="*/ 1219480 w 3046828"/>
              <a:gd name="connsiteY54" fmla="*/ 2023264 h 2300822"/>
              <a:gd name="connsiteX55" fmla="*/ 1244711 w 3046828"/>
              <a:gd name="connsiteY55" fmla="*/ 2040086 h 2300822"/>
              <a:gd name="connsiteX56" fmla="*/ 1278351 w 3046828"/>
              <a:gd name="connsiteY56" fmla="*/ 2065318 h 2300822"/>
              <a:gd name="connsiteX57" fmla="*/ 1303582 w 3046828"/>
              <a:gd name="connsiteY57" fmla="*/ 2082140 h 2300822"/>
              <a:gd name="connsiteX58" fmla="*/ 1354043 w 3046828"/>
              <a:gd name="connsiteY58" fmla="*/ 2149427 h 2300822"/>
              <a:gd name="connsiteX59" fmla="*/ 1379274 w 3046828"/>
              <a:gd name="connsiteY59" fmla="*/ 2183070 h 2300822"/>
              <a:gd name="connsiteX60" fmla="*/ 1429735 w 3046828"/>
              <a:gd name="connsiteY60" fmla="*/ 2267179 h 2300822"/>
              <a:gd name="connsiteX61" fmla="*/ 1446556 w 3046828"/>
              <a:gd name="connsiteY61" fmla="*/ 2284001 h 2300822"/>
              <a:gd name="connsiteX62" fmla="*/ 1471786 w 3046828"/>
              <a:gd name="connsiteY62" fmla="*/ 2300822 h 2300822"/>
              <a:gd name="connsiteX63" fmla="*/ 1555888 w 3046828"/>
              <a:gd name="connsiteY63" fmla="*/ 2292411 h 2300822"/>
              <a:gd name="connsiteX64" fmla="*/ 1581119 w 3046828"/>
              <a:gd name="connsiteY64" fmla="*/ 2284001 h 2300822"/>
              <a:gd name="connsiteX65" fmla="*/ 1606350 w 3046828"/>
              <a:gd name="connsiteY65" fmla="*/ 2258768 h 2300822"/>
              <a:gd name="connsiteX66" fmla="*/ 1648401 w 3046828"/>
              <a:gd name="connsiteY66" fmla="*/ 2241946 h 2300822"/>
              <a:gd name="connsiteX67" fmla="*/ 1682042 w 3046828"/>
              <a:gd name="connsiteY67" fmla="*/ 2216714 h 2300822"/>
              <a:gd name="connsiteX68" fmla="*/ 1732503 w 3046828"/>
              <a:gd name="connsiteY68" fmla="*/ 2157838 h 2300822"/>
              <a:gd name="connsiteX69" fmla="*/ 1757733 w 3046828"/>
              <a:gd name="connsiteY69" fmla="*/ 2098962 h 2300822"/>
              <a:gd name="connsiteX70" fmla="*/ 1782964 w 3046828"/>
              <a:gd name="connsiteY70" fmla="*/ 2031675 h 2300822"/>
              <a:gd name="connsiteX71" fmla="*/ 1816605 w 3046828"/>
              <a:gd name="connsiteY71" fmla="*/ 1930745 h 2300822"/>
              <a:gd name="connsiteX72" fmla="*/ 1825015 w 3046828"/>
              <a:gd name="connsiteY72" fmla="*/ 1897101 h 2300822"/>
              <a:gd name="connsiteX73" fmla="*/ 1833425 w 3046828"/>
              <a:gd name="connsiteY73" fmla="*/ 1871869 h 2300822"/>
              <a:gd name="connsiteX74" fmla="*/ 1841835 w 3046828"/>
              <a:gd name="connsiteY74" fmla="*/ 1804582 h 2300822"/>
              <a:gd name="connsiteX75" fmla="*/ 1850246 w 3046828"/>
              <a:gd name="connsiteY75" fmla="*/ 1720473 h 2300822"/>
              <a:gd name="connsiteX76" fmla="*/ 1917527 w 3046828"/>
              <a:gd name="connsiteY76" fmla="*/ 1686830 h 2300822"/>
              <a:gd name="connsiteX77" fmla="*/ 1951168 w 3046828"/>
              <a:gd name="connsiteY77" fmla="*/ 1644776 h 2300822"/>
              <a:gd name="connsiteX78" fmla="*/ 1959578 w 3046828"/>
              <a:gd name="connsiteY78" fmla="*/ 1619543 h 2300822"/>
              <a:gd name="connsiteX79" fmla="*/ 1976399 w 3046828"/>
              <a:gd name="connsiteY79" fmla="*/ 1585900 h 2300822"/>
              <a:gd name="connsiteX80" fmla="*/ 1993219 w 3046828"/>
              <a:gd name="connsiteY80" fmla="*/ 1527024 h 2300822"/>
              <a:gd name="connsiteX81" fmla="*/ 2001629 w 3046828"/>
              <a:gd name="connsiteY81" fmla="*/ 1501791 h 2300822"/>
              <a:gd name="connsiteX82" fmla="*/ 2018450 w 3046828"/>
              <a:gd name="connsiteY82" fmla="*/ 1417683 h 2300822"/>
              <a:gd name="connsiteX83" fmla="*/ 2026860 w 3046828"/>
              <a:gd name="connsiteY83" fmla="*/ 1325163 h 2300822"/>
              <a:gd name="connsiteX84" fmla="*/ 2052091 w 3046828"/>
              <a:gd name="connsiteY84" fmla="*/ 1241055 h 2300822"/>
              <a:gd name="connsiteX85" fmla="*/ 2060501 w 3046828"/>
              <a:gd name="connsiteY85" fmla="*/ 1215822 h 2300822"/>
              <a:gd name="connsiteX86" fmla="*/ 2077321 w 3046828"/>
              <a:gd name="connsiteY86" fmla="*/ 1190590 h 2300822"/>
              <a:gd name="connsiteX87" fmla="*/ 2085732 w 3046828"/>
              <a:gd name="connsiteY87" fmla="*/ 1165357 h 2300822"/>
              <a:gd name="connsiteX88" fmla="*/ 2127783 w 3046828"/>
              <a:gd name="connsiteY88" fmla="*/ 1114892 h 2300822"/>
              <a:gd name="connsiteX89" fmla="*/ 2153013 w 3046828"/>
              <a:gd name="connsiteY89" fmla="*/ 1064427 h 2300822"/>
              <a:gd name="connsiteX90" fmla="*/ 2195064 w 3046828"/>
              <a:gd name="connsiteY90" fmla="*/ 997140 h 2300822"/>
              <a:gd name="connsiteX91" fmla="*/ 2220295 w 3046828"/>
              <a:gd name="connsiteY91" fmla="*/ 904621 h 2300822"/>
              <a:gd name="connsiteX92" fmla="*/ 2228705 w 3046828"/>
              <a:gd name="connsiteY92" fmla="*/ 870977 h 2300822"/>
              <a:gd name="connsiteX93" fmla="*/ 2245526 w 3046828"/>
              <a:gd name="connsiteY93" fmla="*/ 820512 h 2300822"/>
              <a:gd name="connsiteX94" fmla="*/ 2262346 w 3046828"/>
              <a:gd name="connsiteY94" fmla="*/ 753225 h 2300822"/>
              <a:gd name="connsiteX95" fmla="*/ 2287577 w 3046828"/>
              <a:gd name="connsiteY95" fmla="*/ 660706 h 2300822"/>
              <a:gd name="connsiteX96" fmla="*/ 2304397 w 3046828"/>
              <a:gd name="connsiteY96" fmla="*/ 635473 h 2300822"/>
              <a:gd name="connsiteX97" fmla="*/ 2354858 w 3046828"/>
              <a:gd name="connsiteY97" fmla="*/ 627062 h 2300822"/>
              <a:gd name="connsiteX98" fmla="*/ 2497832 w 3046828"/>
              <a:gd name="connsiteY98" fmla="*/ 610241 h 2300822"/>
              <a:gd name="connsiteX99" fmla="*/ 2523062 w 3046828"/>
              <a:gd name="connsiteY99" fmla="*/ 618651 h 2300822"/>
              <a:gd name="connsiteX100" fmla="*/ 2556703 w 3046828"/>
              <a:gd name="connsiteY100" fmla="*/ 677527 h 2300822"/>
              <a:gd name="connsiteX101" fmla="*/ 2590344 w 3046828"/>
              <a:gd name="connsiteY101" fmla="*/ 727993 h 2300822"/>
              <a:gd name="connsiteX102" fmla="*/ 2615575 w 3046828"/>
              <a:gd name="connsiteY102" fmla="*/ 770047 h 2300822"/>
              <a:gd name="connsiteX103" fmla="*/ 2682856 w 3046828"/>
              <a:gd name="connsiteY103" fmla="*/ 786869 h 2300822"/>
              <a:gd name="connsiteX104" fmla="*/ 2733318 w 3046828"/>
              <a:gd name="connsiteY104" fmla="*/ 870977 h 2300822"/>
              <a:gd name="connsiteX105" fmla="*/ 2758548 w 3046828"/>
              <a:gd name="connsiteY105" fmla="*/ 896210 h 2300822"/>
              <a:gd name="connsiteX106" fmla="*/ 2775369 w 3046828"/>
              <a:gd name="connsiteY106" fmla="*/ 921442 h 2300822"/>
              <a:gd name="connsiteX107" fmla="*/ 2809010 w 3046828"/>
              <a:gd name="connsiteY107" fmla="*/ 929853 h 2300822"/>
              <a:gd name="connsiteX108" fmla="*/ 2842650 w 3046828"/>
              <a:gd name="connsiteY108" fmla="*/ 980318 h 2300822"/>
              <a:gd name="connsiteX109" fmla="*/ 2859471 w 3046828"/>
              <a:gd name="connsiteY109" fmla="*/ 997140 h 2300822"/>
              <a:gd name="connsiteX110" fmla="*/ 2893112 w 3046828"/>
              <a:gd name="connsiteY110" fmla="*/ 1039194 h 2300822"/>
              <a:gd name="connsiteX111" fmla="*/ 2909932 w 3046828"/>
              <a:gd name="connsiteY111" fmla="*/ 1072838 h 2300822"/>
              <a:gd name="connsiteX112" fmla="*/ 2935163 w 3046828"/>
              <a:gd name="connsiteY112" fmla="*/ 1081248 h 2300822"/>
              <a:gd name="connsiteX113" fmla="*/ 2985624 w 3046828"/>
              <a:gd name="connsiteY113" fmla="*/ 1089659 h 2300822"/>
              <a:gd name="connsiteX114" fmla="*/ 3019265 w 3046828"/>
              <a:gd name="connsiteY114" fmla="*/ 1098070 h 2300822"/>
              <a:gd name="connsiteX115" fmla="*/ 3044495 w 3046828"/>
              <a:gd name="connsiteY115" fmla="*/ 1123303 h 230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046828" h="2300822">
                <a:moveTo>
                  <a:pt x="0" y="601830"/>
                </a:moveTo>
                <a:cubicBezTo>
                  <a:pt x="2803" y="559776"/>
                  <a:pt x="2450" y="517391"/>
                  <a:pt x="8410" y="475667"/>
                </a:cubicBezTo>
                <a:cubicBezTo>
                  <a:pt x="10917" y="458114"/>
                  <a:pt x="20016" y="442149"/>
                  <a:pt x="25230" y="425202"/>
                </a:cubicBezTo>
                <a:cubicBezTo>
                  <a:pt x="31232" y="405694"/>
                  <a:pt x="37462" y="386214"/>
                  <a:pt x="42051" y="366326"/>
                </a:cubicBezTo>
                <a:cubicBezTo>
                  <a:pt x="45885" y="349709"/>
                  <a:pt x="46762" y="332509"/>
                  <a:pt x="50461" y="315861"/>
                </a:cubicBezTo>
                <a:cubicBezTo>
                  <a:pt x="52384" y="307206"/>
                  <a:pt x="56436" y="299153"/>
                  <a:pt x="58871" y="290628"/>
                </a:cubicBezTo>
                <a:cubicBezTo>
                  <a:pt x="62046" y="279513"/>
                  <a:pt x="60652" y="266455"/>
                  <a:pt x="67281" y="256985"/>
                </a:cubicBezTo>
                <a:cubicBezTo>
                  <a:pt x="80922" y="237496"/>
                  <a:pt x="100923" y="223342"/>
                  <a:pt x="117743" y="206520"/>
                </a:cubicBezTo>
                <a:lnTo>
                  <a:pt x="142973" y="181287"/>
                </a:lnTo>
                <a:cubicBezTo>
                  <a:pt x="148580" y="175680"/>
                  <a:pt x="155396" y="171063"/>
                  <a:pt x="159794" y="164465"/>
                </a:cubicBezTo>
                <a:cubicBezTo>
                  <a:pt x="165401" y="156054"/>
                  <a:pt x="169467" y="146381"/>
                  <a:pt x="176614" y="139233"/>
                </a:cubicBezTo>
                <a:cubicBezTo>
                  <a:pt x="183761" y="132085"/>
                  <a:pt x="193435" y="128018"/>
                  <a:pt x="201845" y="122411"/>
                </a:cubicBezTo>
                <a:cubicBezTo>
                  <a:pt x="241093" y="63536"/>
                  <a:pt x="218665" y="83161"/>
                  <a:pt x="260716" y="55124"/>
                </a:cubicBezTo>
                <a:cubicBezTo>
                  <a:pt x="261428" y="52988"/>
                  <a:pt x="276630" y="0"/>
                  <a:pt x="285947" y="4659"/>
                </a:cubicBezTo>
                <a:cubicBezTo>
                  <a:pt x="299451" y="11411"/>
                  <a:pt x="298327" y="32283"/>
                  <a:pt x="302767" y="46713"/>
                </a:cubicBezTo>
                <a:cubicBezTo>
                  <a:pt x="309566" y="68810"/>
                  <a:pt x="312278" y="92067"/>
                  <a:pt x="319588" y="114000"/>
                </a:cubicBezTo>
                <a:cubicBezTo>
                  <a:pt x="325195" y="130822"/>
                  <a:pt x="321655" y="154629"/>
                  <a:pt x="336408" y="164465"/>
                </a:cubicBezTo>
                <a:lnTo>
                  <a:pt x="361639" y="181287"/>
                </a:lnTo>
                <a:cubicBezTo>
                  <a:pt x="367246" y="192501"/>
                  <a:pt x="370433" y="205298"/>
                  <a:pt x="378459" y="214930"/>
                </a:cubicBezTo>
                <a:cubicBezTo>
                  <a:pt x="384930" y="222696"/>
                  <a:pt x="397815" y="223526"/>
                  <a:pt x="403690" y="231752"/>
                </a:cubicBezTo>
                <a:cubicBezTo>
                  <a:pt x="424350" y="260679"/>
                  <a:pt x="415414" y="272026"/>
                  <a:pt x="428920" y="299039"/>
                </a:cubicBezTo>
                <a:cubicBezTo>
                  <a:pt x="437813" y="316827"/>
                  <a:pt x="461451" y="342682"/>
                  <a:pt x="470971" y="357915"/>
                </a:cubicBezTo>
                <a:cubicBezTo>
                  <a:pt x="477616" y="368547"/>
                  <a:pt x="482853" y="380034"/>
                  <a:pt x="487792" y="391558"/>
                </a:cubicBezTo>
                <a:cubicBezTo>
                  <a:pt x="491284" y="399707"/>
                  <a:pt x="491804" y="409093"/>
                  <a:pt x="496202" y="416791"/>
                </a:cubicBezTo>
                <a:cubicBezTo>
                  <a:pt x="503156" y="428962"/>
                  <a:pt x="514221" y="438414"/>
                  <a:pt x="521433" y="450434"/>
                </a:cubicBezTo>
                <a:cubicBezTo>
                  <a:pt x="531109" y="466561"/>
                  <a:pt x="536987" y="484773"/>
                  <a:pt x="546663" y="500900"/>
                </a:cubicBezTo>
                <a:cubicBezTo>
                  <a:pt x="551991" y="509781"/>
                  <a:pt x="582844" y="546566"/>
                  <a:pt x="588714" y="559775"/>
                </a:cubicBezTo>
                <a:cubicBezTo>
                  <a:pt x="595915" y="575979"/>
                  <a:pt x="605535" y="610241"/>
                  <a:pt x="605535" y="610241"/>
                </a:cubicBezTo>
                <a:cubicBezTo>
                  <a:pt x="608338" y="635473"/>
                  <a:pt x="607788" y="661308"/>
                  <a:pt x="613945" y="685938"/>
                </a:cubicBezTo>
                <a:cubicBezTo>
                  <a:pt x="616396" y="695745"/>
                  <a:pt x="625750" y="702394"/>
                  <a:pt x="630765" y="711171"/>
                </a:cubicBezTo>
                <a:cubicBezTo>
                  <a:pt x="636985" y="722057"/>
                  <a:pt x="641366" y="733928"/>
                  <a:pt x="647586" y="744814"/>
                </a:cubicBezTo>
                <a:cubicBezTo>
                  <a:pt x="657429" y="762041"/>
                  <a:pt x="678798" y="789237"/>
                  <a:pt x="689637" y="803690"/>
                </a:cubicBezTo>
                <a:lnTo>
                  <a:pt x="714867" y="879388"/>
                </a:lnTo>
                <a:lnTo>
                  <a:pt x="723278" y="904621"/>
                </a:lnTo>
                <a:cubicBezTo>
                  <a:pt x="739846" y="1053749"/>
                  <a:pt x="718400" y="922001"/>
                  <a:pt x="748508" y="1022372"/>
                </a:cubicBezTo>
                <a:cubicBezTo>
                  <a:pt x="772961" y="1103892"/>
                  <a:pt x="738611" y="1027811"/>
                  <a:pt x="773739" y="1098070"/>
                </a:cubicBezTo>
                <a:cubicBezTo>
                  <a:pt x="776542" y="1109285"/>
                  <a:pt x="780391" y="1120289"/>
                  <a:pt x="782149" y="1131714"/>
                </a:cubicBezTo>
                <a:cubicBezTo>
                  <a:pt x="786009" y="1156806"/>
                  <a:pt x="785580" y="1182516"/>
                  <a:pt x="790559" y="1207411"/>
                </a:cubicBezTo>
                <a:cubicBezTo>
                  <a:pt x="794036" y="1224798"/>
                  <a:pt x="801773" y="1241054"/>
                  <a:pt x="807380" y="1257876"/>
                </a:cubicBezTo>
                <a:cubicBezTo>
                  <a:pt x="818562" y="1291425"/>
                  <a:pt x="835573" y="1344117"/>
                  <a:pt x="849431" y="1367217"/>
                </a:cubicBezTo>
                <a:cubicBezTo>
                  <a:pt x="857841" y="1381235"/>
                  <a:pt x="866722" y="1394981"/>
                  <a:pt x="874661" y="1409272"/>
                </a:cubicBezTo>
                <a:cubicBezTo>
                  <a:pt x="880750" y="1420232"/>
                  <a:pt x="885032" y="1432164"/>
                  <a:pt x="891482" y="1442915"/>
                </a:cubicBezTo>
                <a:cubicBezTo>
                  <a:pt x="901883" y="1460251"/>
                  <a:pt x="925123" y="1493380"/>
                  <a:pt x="925123" y="1493380"/>
                </a:cubicBezTo>
                <a:cubicBezTo>
                  <a:pt x="927926" y="1501791"/>
                  <a:pt x="932651" y="1509791"/>
                  <a:pt x="933533" y="1518613"/>
                </a:cubicBezTo>
                <a:cubicBezTo>
                  <a:pt x="938283" y="1566120"/>
                  <a:pt x="932108" y="1614877"/>
                  <a:pt x="941943" y="1661597"/>
                </a:cubicBezTo>
                <a:cubicBezTo>
                  <a:pt x="944025" y="1671488"/>
                  <a:pt x="958764" y="1672812"/>
                  <a:pt x="967174" y="1678419"/>
                </a:cubicBezTo>
                <a:cubicBezTo>
                  <a:pt x="972781" y="1686830"/>
                  <a:pt x="978119" y="1695426"/>
                  <a:pt x="983994" y="1703652"/>
                </a:cubicBezTo>
                <a:cubicBezTo>
                  <a:pt x="992141" y="1715059"/>
                  <a:pt x="1001796" y="1725408"/>
                  <a:pt x="1009225" y="1737295"/>
                </a:cubicBezTo>
                <a:cubicBezTo>
                  <a:pt x="1015870" y="1747927"/>
                  <a:pt x="1017886" y="1761418"/>
                  <a:pt x="1026045" y="1770938"/>
                </a:cubicBezTo>
                <a:cubicBezTo>
                  <a:pt x="1035167" y="1781581"/>
                  <a:pt x="1048472" y="1787760"/>
                  <a:pt x="1059686" y="1796171"/>
                </a:cubicBezTo>
                <a:cubicBezTo>
                  <a:pt x="1074119" y="1853908"/>
                  <a:pt x="1056936" y="1809692"/>
                  <a:pt x="1101737" y="1863458"/>
                </a:cubicBezTo>
                <a:cubicBezTo>
                  <a:pt x="1119684" y="1884996"/>
                  <a:pt x="1136648" y="1907418"/>
                  <a:pt x="1152198" y="1930745"/>
                </a:cubicBezTo>
                <a:cubicBezTo>
                  <a:pt x="1163412" y="1947567"/>
                  <a:pt x="1171544" y="1966914"/>
                  <a:pt x="1185839" y="1981210"/>
                </a:cubicBezTo>
                <a:cubicBezTo>
                  <a:pt x="1191446" y="1986817"/>
                  <a:pt x="1197707" y="1991840"/>
                  <a:pt x="1202660" y="1998032"/>
                </a:cubicBezTo>
                <a:cubicBezTo>
                  <a:pt x="1208974" y="2005925"/>
                  <a:pt x="1212333" y="2016116"/>
                  <a:pt x="1219480" y="2023264"/>
                </a:cubicBezTo>
                <a:cubicBezTo>
                  <a:pt x="1226627" y="2030412"/>
                  <a:pt x="1236486" y="2034210"/>
                  <a:pt x="1244711" y="2040086"/>
                </a:cubicBezTo>
                <a:cubicBezTo>
                  <a:pt x="1256117" y="2048234"/>
                  <a:pt x="1266945" y="2057170"/>
                  <a:pt x="1278351" y="2065318"/>
                </a:cubicBezTo>
                <a:cubicBezTo>
                  <a:pt x="1286576" y="2071194"/>
                  <a:pt x="1296820" y="2074626"/>
                  <a:pt x="1303582" y="2082140"/>
                </a:cubicBezTo>
                <a:cubicBezTo>
                  <a:pt x="1322336" y="2102979"/>
                  <a:pt x="1337223" y="2126998"/>
                  <a:pt x="1354043" y="2149427"/>
                </a:cubicBezTo>
                <a:cubicBezTo>
                  <a:pt x="1362453" y="2160641"/>
                  <a:pt x="1373006" y="2170532"/>
                  <a:pt x="1379274" y="2183070"/>
                </a:cubicBezTo>
                <a:cubicBezTo>
                  <a:pt x="1392547" y="2209619"/>
                  <a:pt x="1409435" y="2246878"/>
                  <a:pt x="1429735" y="2267179"/>
                </a:cubicBezTo>
                <a:cubicBezTo>
                  <a:pt x="1435342" y="2272786"/>
                  <a:pt x="1440364" y="2279047"/>
                  <a:pt x="1446556" y="2284001"/>
                </a:cubicBezTo>
                <a:cubicBezTo>
                  <a:pt x="1454449" y="2290316"/>
                  <a:pt x="1463376" y="2295215"/>
                  <a:pt x="1471786" y="2300822"/>
                </a:cubicBezTo>
                <a:cubicBezTo>
                  <a:pt x="1499820" y="2298018"/>
                  <a:pt x="1528042" y="2296695"/>
                  <a:pt x="1555888" y="2292411"/>
                </a:cubicBezTo>
                <a:cubicBezTo>
                  <a:pt x="1564650" y="2291063"/>
                  <a:pt x="1573743" y="2288919"/>
                  <a:pt x="1581119" y="2284001"/>
                </a:cubicBezTo>
                <a:cubicBezTo>
                  <a:pt x="1591016" y="2277403"/>
                  <a:pt x="1596264" y="2265072"/>
                  <a:pt x="1606350" y="2258768"/>
                </a:cubicBezTo>
                <a:cubicBezTo>
                  <a:pt x="1619152" y="2250766"/>
                  <a:pt x="1635204" y="2249278"/>
                  <a:pt x="1648401" y="2241946"/>
                </a:cubicBezTo>
                <a:cubicBezTo>
                  <a:pt x="1660654" y="2235138"/>
                  <a:pt x="1671400" y="2225837"/>
                  <a:pt x="1682042" y="2216714"/>
                </a:cubicBezTo>
                <a:cubicBezTo>
                  <a:pt x="1700563" y="2200837"/>
                  <a:pt x="1719723" y="2178288"/>
                  <a:pt x="1732503" y="2157838"/>
                </a:cubicBezTo>
                <a:cubicBezTo>
                  <a:pt x="1750961" y="2128302"/>
                  <a:pt x="1747003" y="2127577"/>
                  <a:pt x="1757733" y="2098962"/>
                </a:cubicBezTo>
                <a:cubicBezTo>
                  <a:pt x="1766230" y="2076301"/>
                  <a:pt x="1776601" y="2055009"/>
                  <a:pt x="1782964" y="2031675"/>
                </a:cubicBezTo>
                <a:cubicBezTo>
                  <a:pt x="1806797" y="1944280"/>
                  <a:pt x="1787291" y="1989375"/>
                  <a:pt x="1816605" y="1930745"/>
                </a:cubicBezTo>
                <a:cubicBezTo>
                  <a:pt x="1819408" y="1919530"/>
                  <a:pt x="1821840" y="1908216"/>
                  <a:pt x="1825015" y="1897101"/>
                </a:cubicBezTo>
                <a:cubicBezTo>
                  <a:pt x="1827450" y="1888576"/>
                  <a:pt x="1831839" y="1880592"/>
                  <a:pt x="1833425" y="1871869"/>
                </a:cubicBezTo>
                <a:cubicBezTo>
                  <a:pt x="1837468" y="1849630"/>
                  <a:pt x="1839339" y="1827047"/>
                  <a:pt x="1841835" y="1804582"/>
                </a:cubicBezTo>
                <a:cubicBezTo>
                  <a:pt x="1844946" y="1776578"/>
                  <a:pt x="1841336" y="1747203"/>
                  <a:pt x="1850246" y="1720473"/>
                </a:cubicBezTo>
                <a:cubicBezTo>
                  <a:pt x="1854122" y="1708845"/>
                  <a:pt x="1916748" y="1687142"/>
                  <a:pt x="1917527" y="1686830"/>
                </a:cubicBezTo>
                <a:cubicBezTo>
                  <a:pt x="1933172" y="1671184"/>
                  <a:pt x="1940559" y="1665996"/>
                  <a:pt x="1951168" y="1644776"/>
                </a:cubicBezTo>
                <a:cubicBezTo>
                  <a:pt x="1955133" y="1636846"/>
                  <a:pt x="1956086" y="1627692"/>
                  <a:pt x="1959578" y="1619543"/>
                </a:cubicBezTo>
                <a:cubicBezTo>
                  <a:pt x="1964517" y="1608019"/>
                  <a:pt x="1971460" y="1597424"/>
                  <a:pt x="1976399" y="1585900"/>
                </a:cubicBezTo>
                <a:cubicBezTo>
                  <a:pt x="1985039" y="1565738"/>
                  <a:pt x="1987124" y="1548359"/>
                  <a:pt x="1993219" y="1527024"/>
                </a:cubicBezTo>
                <a:cubicBezTo>
                  <a:pt x="1995654" y="1518499"/>
                  <a:pt x="1999193" y="1510316"/>
                  <a:pt x="2001629" y="1501791"/>
                </a:cubicBezTo>
                <a:cubicBezTo>
                  <a:pt x="2009428" y="1474493"/>
                  <a:pt x="2015145" y="1445782"/>
                  <a:pt x="2018450" y="1417683"/>
                </a:cubicBezTo>
                <a:cubicBezTo>
                  <a:pt x="2022068" y="1386928"/>
                  <a:pt x="2022768" y="1355859"/>
                  <a:pt x="2026860" y="1325163"/>
                </a:cubicBezTo>
                <a:cubicBezTo>
                  <a:pt x="2029685" y="1303975"/>
                  <a:pt x="2046778" y="1256994"/>
                  <a:pt x="2052091" y="1241055"/>
                </a:cubicBezTo>
                <a:cubicBezTo>
                  <a:pt x="2054894" y="1232644"/>
                  <a:pt x="2055583" y="1223199"/>
                  <a:pt x="2060501" y="1215822"/>
                </a:cubicBezTo>
                <a:cubicBezTo>
                  <a:pt x="2066108" y="1207411"/>
                  <a:pt x="2072801" y="1199631"/>
                  <a:pt x="2077321" y="1190590"/>
                </a:cubicBezTo>
                <a:cubicBezTo>
                  <a:pt x="2081286" y="1182660"/>
                  <a:pt x="2081767" y="1173287"/>
                  <a:pt x="2085732" y="1165357"/>
                </a:cubicBezTo>
                <a:cubicBezTo>
                  <a:pt x="2097442" y="1141934"/>
                  <a:pt x="2109179" y="1133496"/>
                  <a:pt x="2127783" y="1114892"/>
                </a:cubicBezTo>
                <a:cubicBezTo>
                  <a:pt x="2143202" y="1068630"/>
                  <a:pt x="2126929" y="1110078"/>
                  <a:pt x="2153013" y="1064427"/>
                </a:cubicBezTo>
                <a:cubicBezTo>
                  <a:pt x="2189956" y="999773"/>
                  <a:pt x="2146824" y="1061466"/>
                  <a:pt x="2195064" y="997140"/>
                </a:cubicBezTo>
                <a:cubicBezTo>
                  <a:pt x="2210393" y="920488"/>
                  <a:pt x="2194684" y="989995"/>
                  <a:pt x="2220295" y="904621"/>
                </a:cubicBezTo>
                <a:cubicBezTo>
                  <a:pt x="2223616" y="893549"/>
                  <a:pt x="2225384" y="882049"/>
                  <a:pt x="2228705" y="870977"/>
                </a:cubicBezTo>
                <a:cubicBezTo>
                  <a:pt x="2233800" y="853993"/>
                  <a:pt x="2240655" y="837561"/>
                  <a:pt x="2245526" y="820512"/>
                </a:cubicBezTo>
                <a:cubicBezTo>
                  <a:pt x="2251877" y="798282"/>
                  <a:pt x="2257502" y="775831"/>
                  <a:pt x="2262346" y="753225"/>
                </a:cubicBezTo>
                <a:cubicBezTo>
                  <a:pt x="2273781" y="699857"/>
                  <a:pt x="2263942" y="707980"/>
                  <a:pt x="2287577" y="660706"/>
                </a:cubicBezTo>
                <a:cubicBezTo>
                  <a:pt x="2292097" y="651665"/>
                  <a:pt x="2295356" y="639994"/>
                  <a:pt x="2304397" y="635473"/>
                </a:cubicBezTo>
                <a:cubicBezTo>
                  <a:pt x="2319649" y="627846"/>
                  <a:pt x="2338038" y="629866"/>
                  <a:pt x="2354858" y="627062"/>
                </a:cubicBezTo>
                <a:cubicBezTo>
                  <a:pt x="2428727" y="577814"/>
                  <a:pt x="2389572" y="587041"/>
                  <a:pt x="2497832" y="610241"/>
                </a:cubicBezTo>
                <a:cubicBezTo>
                  <a:pt x="2506500" y="612099"/>
                  <a:pt x="2514652" y="615848"/>
                  <a:pt x="2523062" y="618651"/>
                </a:cubicBezTo>
                <a:cubicBezTo>
                  <a:pt x="2581241" y="705924"/>
                  <a:pt x="2492692" y="570833"/>
                  <a:pt x="2556703" y="677527"/>
                </a:cubicBezTo>
                <a:cubicBezTo>
                  <a:pt x="2567104" y="694863"/>
                  <a:pt x="2583951" y="708813"/>
                  <a:pt x="2590344" y="727993"/>
                </a:cubicBezTo>
                <a:cubicBezTo>
                  <a:pt x="2596959" y="747840"/>
                  <a:pt x="2596333" y="758501"/>
                  <a:pt x="2615575" y="770047"/>
                </a:cubicBezTo>
                <a:cubicBezTo>
                  <a:pt x="2628506" y="777806"/>
                  <a:pt x="2673811" y="785060"/>
                  <a:pt x="2682856" y="786869"/>
                </a:cubicBezTo>
                <a:cubicBezTo>
                  <a:pt x="2696129" y="813417"/>
                  <a:pt x="2713021" y="850677"/>
                  <a:pt x="2733318" y="870977"/>
                </a:cubicBezTo>
                <a:cubicBezTo>
                  <a:pt x="2741728" y="879388"/>
                  <a:pt x="2750934" y="887072"/>
                  <a:pt x="2758548" y="896210"/>
                </a:cubicBezTo>
                <a:cubicBezTo>
                  <a:pt x="2765019" y="903976"/>
                  <a:pt x="2766959" y="915835"/>
                  <a:pt x="2775369" y="921442"/>
                </a:cubicBezTo>
                <a:cubicBezTo>
                  <a:pt x="2784986" y="927854"/>
                  <a:pt x="2797796" y="927049"/>
                  <a:pt x="2809010" y="929853"/>
                </a:cubicBezTo>
                <a:cubicBezTo>
                  <a:pt x="2873171" y="994022"/>
                  <a:pt x="2806133" y="919453"/>
                  <a:pt x="2842650" y="980318"/>
                </a:cubicBezTo>
                <a:cubicBezTo>
                  <a:pt x="2846730" y="987118"/>
                  <a:pt x="2854518" y="990948"/>
                  <a:pt x="2859471" y="997140"/>
                </a:cubicBezTo>
                <a:cubicBezTo>
                  <a:pt x="2901909" y="1050191"/>
                  <a:pt x="2852497" y="998577"/>
                  <a:pt x="2893112" y="1039194"/>
                </a:cubicBezTo>
                <a:cubicBezTo>
                  <a:pt x="2898719" y="1050409"/>
                  <a:pt x="2901067" y="1063972"/>
                  <a:pt x="2909932" y="1072838"/>
                </a:cubicBezTo>
                <a:cubicBezTo>
                  <a:pt x="2916200" y="1079107"/>
                  <a:pt x="2926509" y="1079325"/>
                  <a:pt x="2935163" y="1081248"/>
                </a:cubicBezTo>
                <a:cubicBezTo>
                  <a:pt x="2951809" y="1084947"/>
                  <a:pt x="2968903" y="1086314"/>
                  <a:pt x="2985624" y="1089659"/>
                </a:cubicBezTo>
                <a:cubicBezTo>
                  <a:pt x="2996958" y="1091926"/>
                  <a:pt x="3008051" y="1095266"/>
                  <a:pt x="3019265" y="1098070"/>
                </a:cubicBezTo>
                <a:cubicBezTo>
                  <a:pt x="3046828" y="1116447"/>
                  <a:pt x="3044495" y="1104784"/>
                  <a:pt x="3044495" y="1123303"/>
                </a:cubicBezTo>
              </a:path>
            </a:pathLst>
          </a:custGeom>
          <a:noFill/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914" y="5719379"/>
            <a:ext cx="3976351" cy="587"/>
          </a:xfrm>
          <a:prstGeom prst="line">
            <a:avLst/>
          </a:prstGeom>
          <a:ln w="254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8156" y="5449298"/>
            <a:ext cx="69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Q</a:t>
            </a:r>
            <a:r>
              <a:rPr lang="pt-BR" baseline="-25000" dirty="0" err="1" smtClean="0">
                <a:solidFill>
                  <a:schemeClr val="accent2">
                    <a:lumMod val="50000"/>
                  </a:schemeClr>
                </a:solidFill>
              </a:rPr>
              <a:t>min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602" y="4445510"/>
            <a:ext cx="69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Q</a:t>
            </a:r>
            <a:r>
              <a:rPr lang="pt-BR" baseline="-25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méd</a:t>
            </a:r>
            <a:endParaRPr lang="pt-BR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>
            <a:off x="1607180" y="3967674"/>
            <a:ext cx="810199" cy="47783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7732" y="3642869"/>
            <a:ext cx="42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</a:t>
            </a:r>
            <a:r>
              <a:rPr lang="pt-BR" baseline="-25000" dirty="0" smtClean="0"/>
              <a:t>1</a:t>
            </a:r>
            <a:endParaRPr lang="pt-BR" dirty="0"/>
          </a:p>
        </p:txBody>
      </p:sp>
      <p:sp>
        <p:nvSpPr>
          <p:cNvPr id="27" name="Curved Down Arrow 26"/>
          <p:cNvSpPr/>
          <p:nvPr/>
        </p:nvSpPr>
        <p:spPr>
          <a:xfrm>
            <a:off x="2903457" y="3967674"/>
            <a:ext cx="722612" cy="47783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Curved Down Arrow 28"/>
          <p:cNvSpPr/>
          <p:nvPr/>
        </p:nvSpPr>
        <p:spPr>
          <a:xfrm>
            <a:off x="1597984" y="2853668"/>
            <a:ext cx="2028085" cy="1173260"/>
          </a:xfrm>
          <a:prstGeom prst="curvedDownArrow">
            <a:avLst>
              <a:gd name="adj1" fmla="val 7333"/>
              <a:gd name="adj2" fmla="val 16884"/>
              <a:gd name="adj3" fmla="val 220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58275" y="4814842"/>
            <a:ext cx="42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</a:t>
            </a:r>
            <a:r>
              <a:rPr lang="pt-BR" baseline="-25000" dirty="0" smtClean="0"/>
              <a:t>1</a:t>
            </a:r>
            <a:endParaRPr lang="pt-BR" dirty="0"/>
          </a:p>
        </p:txBody>
      </p:sp>
      <p:sp>
        <p:nvSpPr>
          <p:cNvPr id="32" name="TextBox 31"/>
          <p:cNvSpPr txBox="1"/>
          <p:nvPr/>
        </p:nvSpPr>
        <p:spPr>
          <a:xfrm>
            <a:off x="3411482" y="4814842"/>
            <a:ext cx="42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</a:t>
            </a:r>
            <a:r>
              <a:rPr lang="pt-BR" baseline="-25000" dirty="0" smtClean="0"/>
              <a:t>2</a:t>
            </a:r>
            <a:endParaRPr lang="pt-BR" dirty="0"/>
          </a:p>
        </p:txBody>
      </p:sp>
      <p:sp>
        <p:nvSpPr>
          <p:cNvPr id="33" name="TextBox 32"/>
          <p:cNvSpPr txBox="1"/>
          <p:nvPr/>
        </p:nvSpPr>
        <p:spPr>
          <a:xfrm>
            <a:off x="4214627" y="4150752"/>
            <a:ext cx="55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V´</a:t>
            </a:r>
            <a:r>
              <a:rPr lang="pt-BR" baseline="-25000" dirty="0" smtClean="0"/>
              <a:t>2</a:t>
            </a:r>
            <a:endParaRPr lang="pt-BR" dirty="0"/>
          </a:p>
        </p:txBody>
      </p:sp>
      <p:sp>
        <p:nvSpPr>
          <p:cNvPr id="34" name="TextBox 33"/>
          <p:cNvSpPr txBox="1"/>
          <p:nvPr/>
        </p:nvSpPr>
        <p:spPr>
          <a:xfrm>
            <a:off x="2903457" y="2484336"/>
            <a:ext cx="55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V´</a:t>
            </a:r>
            <a:r>
              <a:rPr lang="pt-BR" dirty="0" smtClean="0"/>
              <a:t>´</a:t>
            </a:r>
            <a:r>
              <a:rPr lang="pt-BR" baseline="-25000" dirty="0" smtClean="0"/>
              <a:t>2</a:t>
            </a:r>
            <a:endParaRPr lang="pt-BR" dirty="0"/>
          </a:p>
        </p:txBody>
      </p:sp>
      <p:sp>
        <p:nvSpPr>
          <p:cNvPr id="46" name="Freeform 45"/>
          <p:cNvSpPr/>
          <p:nvPr/>
        </p:nvSpPr>
        <p:spPr>
          <a:xfrm>
            <a:off x="4502738" y="4720906"/>
            <a:ext cx="174285" cy="386124"/>
          </a:xfrm>
          <a:custGeom>
            <a:avLst/>
            <a:gdLst>
              <a:gd name="connsiteX0" fmla="*/ 0 w 157655"/>
              <a:gd name="connsiteY0" fmla="*/ 0 h 289034"/>
              <a:gd name="connsiteX1" fmla="*/ 17517 w 157655"/>
              <a:gd name="connsiteY1" fmla="*/ 26276 h 289034"/>
              <a:gd name="connsiteX2" fmla="*/ 26276 w 157655"/>
              <a:gd name="connsiteY2" fmla="*/ 52552 h 289034"/>
              <a:gd name="connsiteX3" fmla="*/ 78827 w 157655"/>
              <a:gd name="connsiteY3" fmla="*/ 87586 h 289034"/>
              <a:gd name="connsiteX4" fmla="*/ 113862 w 157655"/>
              <a:gd name="connsiteY4" fmla="*/ 122621 h 289034"/>
              <a:gd name="connsiteX5" fmla="*/ 131379 w 157655"/>
              <a:gd name="connsiteY5" fmla="*/ 210207 h 289034"/>
              <a:gd name="connsiteX6" fmla="*/ 148896 w 157655"/>
              <a:gd name="connsiteY6" fmla="*/ 262759 h 289034"/>
              <a:gd name="connsiteX7" fmla="*/ 157655 w 157655"/>
              <a:gd name="connsiteY7" fmla="*/ 289034 h 2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655" h="289034">
                <a:moveTo>
                  <a:pt x="0" y="0"/>
                </a:moveTo>
                <a:cubicBezTo>
                  <a:pt x="5839" y="8759"/>
                  <a:pt x="12809" y="16861"/>
                  <a:pt x="17517" y="26276"/>
                </a:cubicBezTo>
                <a:cubicBezTo>
                  <a:pt x="21646" y="34534"/>
                  <a:pt x="19748" y="46024"/>
                  <a:pt x="26276" y="52552"/>
                </a:cubicBezTo>
                <a:cubicBezTo>
                  <a:pt x="41163" y="67439"/>
                  <a:pt x="63940" y="72699"/>
                  <a:pt x="78827" y="87586"/>
                </a:cubicBezTo>
                <a:lnTo>
                  <a:pt x="113862" y="122621"/>
                </a:lnTo>
                <a:cubicBezTo>
                  <a:pt x="119779" y="158123"/>
                  <a:pt x="121582" y="177549"/>
                  <a:pt x="131379" y="210207"/>
                </a:cubicBezTo>
                <a:cubicBezTo>
                  <a:pt x="136685" y="227893"/>
                  <a:pt x="143057" y="245242"/>
                  <a:pt x="148896" y="262759"/>
                </a:cubicBezTo>
                <a:lnTo>
                  <a:pt x="157655" y="289034"/>
                </a:lnTo>
              </a:path>
            </a:pathLst>
          </a:custGeom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8" name="Straight Connector 47"/>
          <p:cNvCxnSpPr/>
          <p:nvPr/>
        </p:nvCxnSpPr>
        <p:spPr>
          <a:xfrm>
            <a:off x="4214627" y="4538912"/>
            <a:ext cx="4929373" cy="1588"/>
          </a:xfrm>
          <a:prstGeom prst="line">
            <a:avLst/>
          </a:prstGeom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4868042" y="2569574"/>
            <a:ext cx="1035269" cy="2245268"/>
          </a:xfrm>
          <a:prstGeom prst="ellipse">
            <a:avLst/>
          </a:prstGeom>
          <a:noFill/>
          <a:ln w="476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TextBox 50"/>
          <p:cNvSpPr txBox="1"/>
          <p:nvPr/>
        </p:nvSpPr>
        <p:spPr>
          <a:xfrm>
            <a:off x="5804392" y="4292350"/>
            <a:ext cx="7075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800000"/>
                </a:solidFill>
              </a:rPr>
              <a:t>?</a:t>
            </a:r>
            <a:endParaRPr lang="pt-BR" sz="8800" dirty="0">
              <a:solidFill>
                <a:srgbClr val="800000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656416" y="4689724"/>
            <a:ext cx="3416343" cy="1588"/>
          </a:xfrm>
          <a:prstGeom prst="line">
            <a:avLst/>
          </a:prstGeom>
          <a:ln w="2540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489643" y="5916161"/>
            <a:ext cx="3703196" cy="1588"/>
          </a:xfrm>
          <a:prstGeom prst="line">
            <a:avLst/>
          </a:prstGeom>
          <a:ln w="254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Freeform 69"/>
          <p:cNvSpPr/>
          <p:nvPr/>
        </p:nvSpPr>
        <p:spPr>
          <a:xfrm>
            <a:off x="4677103" y="2753009"/>
            <a:ext cx="3205656" cy="3139289"/>
          </a:xfrm>
          <a:custGeom>
            <a:avLst/>
            <a:gdLst>
              <a:gd name="connsiteX0" fmla="*/ 0 w 3205656"/>
              <a:gd name="connsiteY0" fmla="*/ 2370784 h 3139289"/>
              <a:gd name="connsiteX1" fmla="*/ 35035 w 3205656"/>
              <a:gd name="connsiteY1" fmla="*/ 2423336 h 3139289"/>
              <a:gd name="connsiteX2" fmla="*/ 43794 w 3205656"/>
              <a:gd name="connsiteY2" fmla="*/ 2458370 h 3139289"/>
              <a:gd name="connsiteX3" fmla="*/ 61311 w 3205656"/>
              <a:gd name="connsiteY3" fmla="*/ 2545957 h 3139289"/>
              <a:gd name="connsiteX4" fmla="*/ 78828 w 3205656"/>
              <a:gd name="connsiteY4" fmla="*/ 2572232 h 3139289"/>
              <a:gd name="connsiteX5" fmla="*/ 105104 w 3205656"/>
              <a:gd name="connsiteY5" fmla="*/ 2624784 h 3139289"/>
              <a:gd name="connsiteX6" fmla="*/ 131380 w 3205656"/>
              <a:gd name="connsiteY6" fmla="*/ 2642301 h 3139289"/>
              <a:gd name="connsiteX7" fmla="*/ 148897 w 3205656"/>
              <a:gd name="connsiteY7" fmla="*/ 2694853 h 3139289"/>
              <a:gd name="connsiteX8" fmla="*/ 201449 w 3205656"/>
              <a:gd name="connsiteY8" fmla="*/ 2747405 h 3139289"/>
              <a:gd name="connsiteX9" fmla="*/ 218966 w 3205656"/>
              <a:gd name="connsiteY9" fmla="*/ 2773681 h 3139289"/>
              <a:gd name="connsiteX10" fmla="*/ 262759 w 3205656"/>
              <a:gd name="connsiteY10" fmla="*/ 2826232 h 3139289"/>
              <a:gd name="connsiteX11" fmla="*/ 271518 w 3205656"/>
              <a:gd name="connsiteY11" fmla="*/ 2931336 h 3139289"/>
              <a:gd name="connsiteX12" fmla="*/ 280276 w 3205656"/>
              <a:gd name="connsiteY12" fmla="*/ 2966370 h 3139289"/>
              <a:gd name="connsiteX13" fmla="*/ 306552 w 3205656"/>
              <a:gd name="connsiteY13" fmla="*/ 2992646 h 3139289"/>
              <a:gd name="connsiteX14" fmla="*/ 324069 w 3205656"/>
              <a:gd name="connsiteY14" fmla="*/ 3018922 h 3139289"/>
              <a:gd name="connsiteX15" fmla="*/ 359104 w 3205656"/>
              <a:gd name="connsiteY15" fmla="*/ 3053957 h 3139289"/>
              <a:gd name="connsiteX16" fmla="*/ 394138 w 3205656"/>
              <a:gd name="connsiteY16" fmla="*/ 3097750 h 3139289"/>
              <a:gd name="connsiteX17" fmla="*/ 402897 w 3205656"/>
              <a:gd name="connsiteY17" fmla="*/ 3124025 h 3139289"/>
              <a:gd name="connsiteX18" fmla="*/ 437931 w 3205656"/>
              <a:gd name="connsiteY18" fmla="*/ 3080232 h 3139289"/>
              <a:gd name="connsiteX19" fmla="*/ 464207 w 3205656"/>
              <a:gd name="connsiteY19" fmla="*/ 2957612 h 3139289"/>
              <a:gd name="connsiteX20" fmla="*/ 472966 w 3205656"/>
              <a:gd name="connsiteY20" fmla="*/ 2931336 h 3139289"/>
              <a:gd name="connsiteX21" fmla="*/ 481725 w 3205656"/>
              <a:gd name="connsiteY21" fmla="*/ 2870025 h 3139289"/>
              <a:gd name="connsiteX22" fmla="*/ 490483 w 3205656"/>
              <a:gd name="connsiteY22" fmla="*/ 2791198 h 3139289"/>
              <a:gd name="connsiteX23" fmla="*/ 508000 w 3205656"/>
              <a:gd name="connsiteY23" fmla="*/ 2729888 h 3139289"/>
              <a:gd name="connsiteX24" fmla="*/ 525518 w 3205656"/>
              <a:gd name="connsiteY24" fmla="*/ 2694853 h 3139289"/>
              <a:gd name="connsiteX25" fmla="*/ 534276 w 3205656"/>
              <a:gd name="connsiteY25" fmla="*/ 2651060 h 3139289"/>
              <a:gd name="connsiteX26" fmla="*/ 551794 w 3205656"/>
              <a:gd name="connsiteY26" fmla="*/ 2624784 h 3139289"/>
              <a:gd name="connsiteX27" fmla="*/ 560552 w 3205656"/>
              <a:gd name="connsiteY27" fmla="*/ 2572232 h 3139289"/>
              <a:gd name="connsiteX28" fmla="*/ 560552 w 3205656"/>
              <a:gd name="connsiteY28" fmla="*/ 2309474 h 3139289"/>
              <a:gd name="connsiteX29" fmla="*/ 578069 w 3205656"/>
              <a:gd name="connsiteY29" fmla="*/ 1854025 h 3139289"/>
              <a:gd name="connsiteX30" fmla="*/ 586828 w 3205656"/>
              <a:gd name="connsiteY30" fmla="*/ 1713888 h 3139289"/>
              <a:gd name="connsiteX31" fmla="*/ 595587 w 3205656"/>
              <a:gd name="connsiteY31" fmla="*/ 1617543 h 3139289"/>
              <a:gd name="connsiteX32" fmla="*/ 604345 w 3205656"/>
              <a:gd name="connsiteY32" fmla="*/ 1389819 h 3139289"/>
              <a:gd name="connsiteX33" fmla="*/ 613104 w 3205656"/>
              <a:gd name="connsiteY33" fmla="*/ 505198 h 3139289"/>
              <a:gd name="connsiteX34" fmla="*/ 621863 w 3205656"/>
              <a:gd name="connsiteY34" fmla="*/ 426370 h 3139289"/>
              <a:gd name="connsiteX35" fmla="*/ 630621 w 3205656"/>
              <a:gd name="connsiteY35" fmla="*/ 321267 h 3139289"/>
              <a:gd name="connsiteX36" fmla="*/ 648138 w 3205656"/>
              <a:gd name="connsiteY36" fmla="*/ 58508 h 3139289"/>
              <a:gd name="connsiteX37" fmla="*/ 656897 w 3205656"/>
              <a:gd name="connsiteY37" fmla="*/ 84784 h 3139289"/>
              <a:gd name="connsiteX38" fmla="*/ 674414 w 3205656"/>
              <a:gd name="connsiteY38" fmla="*/ 356301 h 3139289"/>
              <a:gd name="connsiteX39" fmla="*/ 683173 w 3205656"/>
              <a:gd name="connsiteY39" fmla="*/ 400094 h 3139289"/>
              <a:gd name="connsiteX40" fmla="*/ 691931 w 3205656"/>
              <a:gd name="connsiteY40" fmla="*/ 452646 h 3139289"/>
              <a:gd name="connsiteX41" fmla="*/ 709449 w 3205656"/>
              <a:gd name="connsiteY41" fmla="*/ 610301 h 3139289"/>
              <a:gd name="connsiteX42" fmla="*/ 726966 w 3205656"/>
              <a:gd name="connsiteY42" fmla="*/ 846784 h 3139289"/>
              <a:gd name="connsiteX43" fmla="*/ 753242 w 3205656"/>
              <a:gd name="connsiteY43" fmla="*/ 951888 h 3139289"/>
              <a:gd name="connsiteX44" fmla="*/ 762000 w 3205656"/>
              <a:gd name="connsiteY44" fmla="*/ 986922 h 3139289"/>
              <a:gd name="connsiteX45" fmla="*/ 770759 w 3205656"/>
              <a:gd name="connsiteY45" fmla="*/ 1030715 h 3139289"/>
              <a:gd name="connsiteX46" fmla="*/ 779518 w 3205656"/>
              <a:gd name="connsiteY46" fmla="*/ 1083267 h 3139289"/>
              <a:gd name="connsiteX47" fmla="*/ 788276 w 3205656"/>
              <a:gd name="connsiteY47" fmla="*/ 1109543 h 3139289"/>
              <a:gd name="connsiteX48" fmla="*/ 797035 w 3205656"/>
              <a:gd name="connsiteY48" fmla="*/ 1170853 h 3139289"/>
              <a:gd name="connsiteX49" fmla="*/ 814552 w 3205656"/>
              <a:gd name="connsiteY49" fmla="*/ 1267198 h 3139289"/>
              <a:gd name="connsiteX50" fmla="*/ 823311 w 3205656"/>
              <a:gd name="connsiteY50" fmla="*/ 1459888 h 3139289"/>
              <a:gd name="connsiteX51" fmla="*/ 849587 w 3205656"/>
              <a:gd name="connsiteY51" fmla="*/ 1635060 h 3139289"/>
              <a:gd name="connsiteX52" fmla="*/ 867104 w 3205656"/>
              <a:gd name="connsiteY52" fmla="*/ 1880301 h 3139289"/>
              <a:gd name="connsiteX53" fmla="*/ 884621 w 3205656"/>
              <a:gd name="connsiteY53" fmla="*/ 2020439 h 3139289"/>
              <a:gd name="connsiteX54" fmla="*/ 902138 w 3205656"/>
              <a:gd name="connsiteY54" fmla="*/ 2046715 h 3139289"/>
              <a:gd name="connsiteX55" fmla="*/ 910897 w 3205656"/>
              <a:gd name="connsiteY55" fmla="*/ 2072991 h 3139289"/>
              <a:gd name="connsiteX56" fmla="*/ 928414 w 3205656"/>
              <a:gd name="connsiteY56" fmla="*/ 2099267 h 3139289"/>
              <a:gd name="connsiteX57" fmla="*/ 937173 w 3205656"/>
              <a:gd name="connsiteY57" fmla="*/ 2125543 h 3139289"/>
              <a:gd name="connsiteX58" fmla="*/ 954690 w 3205656"/>
              <a:gd name="connsiteY58" fmla="*/ 2151819 h 3139289"/>
              <a:gd name="connsiteX59" fmla="*/ 972207 w 3205656"/>
              <a:gd name="connsiteY59" fmla="*/ 2204370 h 3139289"/>
              <a:gd name="connsiteX60" fmla="*/ 989725 w 3205656"/>
              <a:gd name="connsiteY60" fmla="*/ 2239405 h 3139289"/>
              <a:gd name="connsiteX61" fmla="*/ 998483 w 3205656"/>
              <a:gd name="connsiteY61" fmla="*/ 2283198 h 3139289"/>
              <a:gd name="connsiteX62" fmla="*/ 1007242 w 3205656"/>
              <a:gd name="connsiteY62" fmla="*/ 2335750 h 3139289"/>
              <a:gd name="connsiteX63" fmla="*/ 1024759 w 3205656"/>
              <a:gd name="connsiteY63" fmla="*/ 2388301 h 3139289"/>
              <a:gd name="connsiteX64" fmla="*/ 1033518 w 3205656"/>
              <a:gd name="connsiteY64" fmla="*/ 2414577 h 3139289"/>
              <a:gd name="connsiteX65" fmla="*/ 1059794 w 3205656"/>
              <a:gd name="connsiteY65" fmla="*/ 2432094 h 3139289"/>
              <a:gd name="connsiteX66" fmla="*/ 1103587 w 3205656"/>
              <a:gd name="connsiteY66" fmla="*/ 2502163 h 3139289"/>
              <a:gd name="connsiteX67" fmla="*/ 1121104 w 3205656"/>
              <a:gd name="connsiteY67" fmla="*/ 2528439 h 3139289"/>
              <a:gd name="connsiteX68" fmla="*/ 1147380 w 3205656"/>
              <a:gd name="connsiteY68" fmla="*/ 2580991 h 3139289"/>
              <a:gd name="connsiteX69" fmla="*/ 1173656 w 3205656"/>
              <a:gd name="connsiteY69" fmla="*/ 2598508 h 3139289"/>
              <a:gd name="connsiteX70" fmla="*/ 1182414 w 3205656"/>
              <a:gd name="connsiteY70" fmla="*/ 2624784 h 3139289"/>
              <a:gd name="connsiteX71" fmla="*/ 1217449 w 3205656"/>
              <a:gd name="connsiteY71" fmla="*/ 2668577 h 3139289"/>
              <a:gd name="connsiteX72" fmla="*/ 1226207 w 3205656"/>
              <a:gd name="connsiteY72" fmla="*/ 2694853 h 3139289"/>
              <a:gd name="connsiteX73" fmla="*/ 1234966 w 3205656"/>
              <a:gd name="connsiteY73" fmla="*/ 2729888 h 3139289"/>
              <a:gd name="connsiteX74" fmla="*/ 1261242 w 3205656"/>
              <a:gd name="connsiteY74" fmla="*/ 2764922 h 3139289"/>
              <a:gd name="connsiteX75" fmla="*/ 1278759 w 3205656"/>
              <a:gd name="connsiteY75" fmla="*/ 2826232 h 3139289"/>
              <a:gd name="connsiteX76" fmla="*/ 1296276 w 3205656"/>
              <a:gd name="connsiteY76" fmla="*/ 2843750 h 3139289"/>
              <a:gd name="connsiteX77" fmla="*/ 1305035 w 3205656"/>
              <a:gd name="connsiteY77" fmla="*/ 2870025 h 3139289"/>
              <a:gd name="connsiteX78" fmla="*/ 1322552 w 3205656"/>
              <a:gd name="connsiteY78" fmla="*/ 2887543 h 3139289"/>
              <a:gd name="connsiteX79" fmla="*/ 1340069 w 3205656"/>
              <a:gd name="connsiteY79" fmla="*/ 2940094 h 3139289"/>
              <a:gd name="connsiteX80" fmla="*/ 1357587 w 3205656"/>
              <a:gd name="connsiteY80" fmla="*/ 2957612 h 3139289"/>
              <a:gd name="connsiteX81" fmla="*/ 1392621 w 3205656"/>
              <a:gd name="connsiteY81" fmla="*/ 3010163 h 3139289"/>
              <a:gd name="connsiteX82" fmla="*/ 1418897 w 3205656"/>
              <a:gd name="connsiteY82" fmla="*/ 3018922 h 3139289"/>
              <a:gd name="connsiteX83" fmla="*/ 1427656 w 3205656"/>
              <a:gd name="connsiteY83" fmla="*/ 3045198 h 3139289"/>
              <a:gd name="connsiteX84" fmla="*/ 1453931 w 3205656"/>
              <a:gd name="connsiteY84" fmla="*/ 3053957 h 3139289"/>
              <a:gd name="connsiteX85" fmla="*/ 1497725 w 3205656"/>
              <a:gd name="connsiteY85" fmla="*/ 3124025 h 3139289"/>
              <a:gd name="connsiteX86" fmla="*/ 1524000 w 3205656"/>
              <a:gd name="connsiteY86" fmla="*/ 3132784 h 3139289"/>
              <a:gd name="connsiteX87" fmla="*/ 1550276 w 3205656"/>
              <a:gd name="connsiteY87" fmla="*/ 3115267 h 3139289"/>
              <a:gd name="connsiteX88" fmla="*/ 1559035 w 3205656"/>
              <a:gd name="connsiteY88" fmla="*/ 3088991 h 3139289"/>
              <a:gd name="connsiteX89" fmla="*/ 1576552 w 3205656"/>
              <a:gd name="connsiteY89" fmla="*/ 3053957 h 3139289"/>
              <a:gd name="connsiteX90" fmla="*/ 1585311 w 3205656"/>
              <a:gd name="connsiteY90" fmla="*/ 3027681 h 3139289"/>
              <a:gd name="connsiteX91" fmla="*/ 1602828 w 3205656"/>
              <a:gd name="connsiteY91" fmla="*/ 3010163 h 3139289"/>
              <a:gd name="connsiteX92" fmla="*/ 1620345 w 3205656"/>
              <a:gd name="connsiteY92" fmla="*/ 2983888 h 3139289"/>
              <a:gd name="connsiteX93" fmla="*/ 1629104 w 3205656"/>
              <a:gd name="connsiteY93" fmla="*/ 2957612 h 3139289"/>
              <a:gd name="connsiteX94" fmla="*/ 1681656 w 3205656"/>
              <a:gd name="connsiteY94" fmla="*/ 2878784 h 3139289"/>
              <a:gd name="connsiteX95" fmla="*/ 1699173 w 3205656"/>
              <a:gd name="connsiteY95" fmla="*/ 2852508 h 3139289"/>
              <a:gd name="connsiteX96" fmla="*/ 1716690 w 3205656"/>
              <a:gd name="connsiteY96" fmla="*/ 2799957 h 3139289"/>
              <a:gd name="connsiteX97" fmla="*/ 1769242 w 3205656"/>
              <a:gd name="connsiteY97" fmla="*/ 2738646 h 3139289"/>
              <a:gd name="connsiteX98" fmla="*/ 1795518 w 3205656"/>
              <a:gd name="connsiteY98" fmla="*/ 2677336 h 3139289"/>
              <a:gd name="connsiteX99" fmla="*/ 1830552 w 3205656"/>
              <a:gd name="connsiteY99" fmla="*/ 2624784 h 3139289"/>
              <a:gd name="connsiteX100" fmla="*/ 1856828 w 3205656"/>
              <a:gd name="connsiteY100" fmla="*/ 2616025 h 3139289"/>
              <a:gd name="connsiteX101" fmla="*/ 1865587 w 3205656"/>
              <a:gd name="connsiteY101" fmla="*/ 2589750 h 3139289"/>
              <a:gd name="connsiteX102" fmla="*/ 1883104 w 3205656"/>
              <a:gd name="connsiteY102" fmla="*/ 2458370 h 3139289"/>
              <a:gd name="connsiteX103" fmla="*/ 1891863 w 3205656"/>
              <a:gd name="connsiteY103" fmla="*/ 2405819 h 3139289"/>
              <a:gd name="connsiteX104" fmla="*/ 1909380 w 3205656"/>
              <a:gd name="connsiteY104" fmla="*/ 2178094 h 3139289"/>
              <a:gd name="connsiteX105" fmla="*/ 1918138 w 3205656"/>
              <a:gd name="connsiteY105" fmla="*/ 2134301 h 3139289"/>
              <a:gd name="connsiteX106" fmla="*/ 1926897 w 3205656"/>
              <a:gd name="connsiteY106" fmla="*/ 1932853 h 3139289"/>
              <a:gd name="connsiteX107" fmla="*/ 1944414 w 3205656"/>
              <a:gd name="connsiteY107" fmla="*/ 1818991 h 3139289"/>
              <a:gd name="connsiteX108" fmla="*/ 1961931 w 3205656"/>
              <a:gd name="connsiteY108" fmla="*/ 1652577 h 3139289"/>
              <a:gd name="connsiteX109" fmla="*/ 1988207 w 3205656"/>
              <a:gd name="connsiteY109" fmla="*/ 1529957 h 3139289"/>
              <a:gd name="connsiteX110" fmla="*/ 2005725 w 3205656"/>
              <a:gd name="connsiteY110" fmla="*/ 1389819 h 3139289"/>
              <a:gd name="connsiteX111" fmla="*/ 2023242 w 3205656"/>
              <a:gd name="connsiteY111" fmla="*/ 1232163 h 3139289"/>
              <a:gd name="connsiteX112" fmla="*/ 2005725 w 3205656"/>
              <a:gd name="connsiteY112" fmla="*/ 759198 h 3139289"/>
              <a:gd name="connsiteX113" fmla="*/ 2023242 w 3205656"/>
              <a:gd name="connsiteY113" fmla="*/ 321267 h 3139289"/>
              <a:gd name="connsiteX114" fmla="*/ 2049518 w 3205656"/>
              <a:gd name="connsiteY114" fmla="*/ 373819 h 3139289"/>
              <a:gd name="connsiteX115" fmla="*/ 2067035 w 3205656"/>
              <a:gd name="connsiteY115" fmla="*/ 400094 h 3139289"/>
              <a:gd name="connsiteX116" fmla="*/ 2075794 w 3205656"/>
              <a:gd name="connsiteY116" fmla="*/ 443888 h 3139289"/>
              <a:gd name="connsiteX117" fmla="*/ 2102069 w 3205656"/>
              <a:gd name="connsiteY117" fmla="*/ 522715 h 3139289"/>
              <a:gd name="connsiteX118" fmla="*/ 2119587 w 3205656"/>
              <a:gd name="connsiteY118" fmla="*/ 802991 h 3139289"/>
              <a:gd name="connsiteX119" fmla="*/ 2128345 w 3205656"/>
              <a:gd name="connsiteY119" fmla="*/ 846784 h 3139289"/>
              <a:gd name="connsiteX120" fmla="*/ 2137104 w 3205656"/>
              <a:gd name="connsiteY120" fmla="*/ 916853 h 3139289"/>
              <a:gd name="connsiteX121" fmla="*/ 2154621 w 3205656"/>
              <a:gd name="connsiteY121" fmla="*/ 1048232 h 3139289"/>
              <a:gd name="connsiteX122" fmla="*/ 2163380 w 3205656"/>
              <a:gd name="connsiteY122" fmla="*/ 1074508 h 3139289"/>
              <a:gd name="connsiteX123" fmla="*/ 2189656 w 3205656"/>
              <a:gd name="connsiteY123" fmla="*/ 1188370 h 3139289"/>
              <a:gd name="connsiteX124" fmla="*/ 2198414 w 3205656"/>
              <a:gd name="connsiteY124" fmla="*/ 1214646 h 3139289"/>
              <a:gd name="connsiteX125" fmla="*/ 2215931 w 3205656"/>
              <a:gd name="connsiteY125" fmla="*/ 1293474 h 3139289"/>
              <a:gd name="connsiteX126" fmla="*/ 2224690 w 3205656"/>
              <a:gd name="connsiteY126" fmla="*/ 1354784 h 3139289"/>
              <a:gd name="connsiteX127" fmla="*/ 2242207 w 3205656"/>
              <a:gd name="connsiteY127" fmla="*/ 1459888 h 3139289"/>
              <a:gd name="connsiteX128" fmla="*/ 2250966 w 3205656"/>
              <a:gd name="connsiteY128" fmla="*/ 1556232 h 3139289"/>
              <a:gd name="connsiteX129" fmla="*/ 2259725 w 3205656"/>
              <a:gd name="connsiteY129" fmla="*/ 1582508 h 3139289"/>
              <a:gd name="connsiteX130" fmla="*/ 2277242 w 3205656"/>
              <a:gd name="connsiteY130" fmla="*/ 1652577 h 3139289"/>
              <a:gd name="connsiteX131" fmla="*/ 2286000 w 3205656"/>
              <a:gd name="connsiteY131" fmla="*/ 1678853 h 3139289"/>
              <a:gd name="connsiteX132" fmla="*/ 2294759 w 3205656"/>
              <a:gd name="connsiteY132" fmla="*/ 1731405 h 3139289"/>
              <a:gd name="connsiteX133" fmla="*/ 2329794 w 3205656"/>
              <a:gd name="connsiteY133" fmla="*/ 1801474 h 3139289"/>
              <a:gd name="connsiteX134" fmla="*/ 2338552 w 3205656"/>
              <a:gd name="connsiteY134" fmla="*/ 1880301 h 3139289"/>
              <a:gd name="connsiteX135" fmla="*/ 2356069 w 3205656"/>
              <a:gd name="connsiteY135" fmla="*/ 2099267 h 3139289"/>
              <a:gd name="connsiteX136" fmla="*/ 2373587 w 3205656"/>
              <a:gd name="connsiteY136" fmla="*/ 2160577 h 3139289"/>
              <a:gd name="connsiteX137" fmla="*/ 2382345 w 3205656"/>
              <a:gd name="connsiteY137" fmla="*/ 2195612 h 3139289"/>
              <a:gd name="connsiteX138" fmla="*/ 2417380 w 3205656"/>
              <a:gd name="connsiteY138" fmla="*/ 2318232 h 3139289"/>
              <a:gd name="connsiteX139" fmla="*/ 2434897 w 3205656"/>
              <a:gd name="connsiteY139" fmla="*/ 2344508 h 3139289"/>
              <a:gd name="connsiteX140" fmla="*/ 2443656 w 3205656"/>
              <a:gd name="connsiteY140" fmla="*/ 2397060 h 3139289"/>
              <a:gd name="connsiteX141" fmla="*/ 2452414 w 3205656"/>
              <a:gd name="connsiteY141" fmla="*/ 2423336 h 3139289"/>
              <a:gd name="connsiteX142" fmla="*/ 2461173 w 3205656"/>
              <a:gd name="connsiteY142" fmla="*/ 2493405 h 3139289"/>
              <a:gd name="connsiteX143" fmla="*/ 2469931 w 3205656"/>
              <a:gd name="connsiteY143" fmla="*/ 2519681 h 3139289"/>
              <a:gd name="connsiteX144" fmla="*/ 2487449 w 3205656"/>
              <a:gd name="connsiteY144" fmla="*/ 2580991 h 3139289"/>
              <a:gd name="connsiteX145" fmla="*/ 2522483 w 3205656"/>
              <a:gd name="connsiteY145" fmla="*/ 2633543 h 3139289"/>
              <a:gd name="connsiteX146" fmla="*/ 2540000 w 3205656"/>
              <a:gd name="connsiteY146" fmla="*/ 2659819 h 3139289"/>
              <a:gd name="connsiteX147" fmla="*/ 2557518 w 3205656"/>
              <a:gd name="connsiteY147" fmla="*/ 2677336 h 3139289"/>
              <a:gd name="connsiteX148" fmla="*/ 2575035 w 3205656"/>
              <a:gd name="connsiteY148" fmla="*/ 2703612 h 3139289"/>
              <a:gd name="connsiteX149" fmla="*/ 2636345 w 3205656"/>
              <a:gd name="connsiteY149" fmla="*/ 2721129 h 3139289"/>
              <a:gd name="connsiteX150" fmla="*/ 2697656 w 3205656"/>
              <a:gd name="connsiteY150" fmla="*/ 2747405 h 3139289"/>
              <a:gd name="connsiteX151" fmla="*/ 2723931 w 3205656"/>
              <a:gd name="connsiteY151" fmla="*/ 2756163 h 3139289"/>
              <a:gd name="connsiteX152" fmla="*/ 2776483 w 3205656"/>
              <a:gd name="connsiteY152" fmla="*/ 2826232 h 3139289"/>
              <a:gd name="connsiteX153" fmla="*/ 2794000 w 3205656"/>
              <a:gd name="connsiteY153" fmla="*/ 2852508 h 3139289"/>
              <a:gd name="connsiteX154" fmla="*/ 2811518 w 3205656"/>
              <a:gd name="connsiteY154" fmla="*/ 2878784 h 3139289"/>
              <a:gd name="connsiteX155" fmla="*/ 2881587 w 3205656"/>
              <a:gd name="connsiteY155" fmla="*/ 2870025 h 3139289"/>
              <a:gd name="connsiteX156" fmla="*/ 2925380 w 3205656"/>
              <a:gd name="connsiteY156" fmla="*/ 2817474 h 3139289"/>
              <a:gd name="connsiteX157" fmla="*/ 2951656 w 3205656"/>
              <a:gd name="connsiteY157" fmla="*/ 2808715 h 3139289"/>
              <a:gd name="connsiteX158" fmla="*/ 3030483 w 3205656"/>
              <a:gd name="connsiteY158" fmla="*/ 2764922 h 3139289"/>
              <a:gd name="connsiteX159" fmla="*/ 3048000 w 3205656"/>
              <a:gd name="connsiteY159" fmla="*/ 2738646 h 3139289"/>
              <a:gd name="connsiteX160" fmla="*/ 3056759 w 3205656"/>
              <a:gd name="connsiteY160" fmla="*/ 2712370 h 3139289"/>
              <a:gd name="connsiteX161" fmla="*/ 3074276 w 3205656"/>
              <a:gd name="connsiteY161" fmla="*/ 2677336 h 3139289"/>
              <a:gd name="connsiteX162" fmla="*/ 3083035 w 3205656"/>
              <a:gd name="connsiteY162" fmla="*/ 2624784 h 3139289"/>
              <a:gd name="connsiteX163" fmla="*/ 3091794 w 3205656"/>
              <a:gd name="connsiteY163" fmla="*/ 2598508 h 3139289"/>
              <a:gd name="connsiteX164" fmla="*/ 3100552 w 3205656"/>
              <a:gd name="connsiteY164" fmla="*/ 2519681 h 3139289"/>
              <a:gd name="connsiteX165" fmla="*/ 3091794 w 3205656"/>
              <a:gd name="connsiteY165" fmla="*/ 2432094 h 3139289"/>
              <a:gd name="connsiteX166" fmla="*/ 3083035 w 3205656"/>
              <a:gd name="connsiteY166" fmla="*/ 2388301 h 3139289"/>
              <a:gd name="connsiteX167" fmla="*/ 3100552 w 3205656"/>
              <a:gd name="connsiteY167" fmla="*/ 2116784 h 3139289"/>
              <a:gd name="connsiteX168" fmla="*/ 3126828 w 3205656"/>
              <a:gd name="connsiteY168" fmla="*/ 2002922 h 3139289"/>
              <a:gd name="connsiteX169" fmla="*/ 3161863 w 3205656"/>
              <a:gd name="connsiteY169" fmla="*/ 1932853 h 3139289"/>
              <a:gd name="connsiteX170" fmla="*/ 3170621 w 3205656"/>
              <a:gd name="connsiteY170" fmla="*/ 1801474 h 3139289"/>
              <a:gd name="connsiteX171" fmla="*/ 3179380 w 3205656"/>
              <a:gd name="connsiteY171" fmla="*/ 1652577 h 3139289"/>
              <a:gd name="connsiteX172" fmla="*/ 3188138 w 3205656"/>
              <a:gd name="connsiteY172" fmla="*/ 1608784 h 3139289"/>
              <a:gd name="connsiteX173" fmla="*/ 3205656 w 3205656"/>
              <a:gd name="connsiteY173" fmla="*/ 1547474 h 3139289"/>
              <a:gd name="connsiteX174" fmla="*/ 3170621 w 3205656"/>
              <a:gd name="connsiteY174" fmla="*/ 1486163 h 3139289"/>
              <a:gd name="connsiteX175" fmla="*/ 3170621 w 3205656"/>
              <a:gd name="connsiteY175" fmla="*/ 1372301 h 313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3205656" h="3139289">
                <a:moveTo>
                  <a:pt x="0" y="2370784"/>
                </a:moveTo>
                <a:cubicBezTo>
                  <a:pt x="11678" y="2388301"/>
                  <a:pt x="29929" y="2402911"/>
                  <a:pt x="35035" y="2423336"/>
                </a:cubicBezTo>
                <a:cubicBezTo>
                  <a:pt x="37955" y="2435014"/>
                  <a:pt x="41641" y="2446527"/>
                  <a:pt x="43794" y="2458370"/>
                </a:cubicBezTo>
                <a:cubicBezTo>
                  <a:pt x="48406" y="2483736"/>
                  <a:pt x="48461" y="2520258"/>
                  <a:pt x="61311" y="2545957"/>
                </a:cubicBezTo>
                <a:cubicBezTo>
                  <a:pt x="66019" y="2555372"/>
                  <a:pt x="74120" y="2562817"/>
                  <a:pt x="78828" y="2572232"/>
                </a:cubicBezTo>
                <a:cubicBezTo>
                  <a:pt x="93075" y="2600725"/>
                  <a:pt x="80004" y="2599684"/>
                  <a:pt x="105104" y="2624784"/>
                </a:cubicBezTo>
                <a:cubicBezTo>
                  <a:pt x="112547" y="2632227"/>
                  <a:pt x="122621" y="2636462"/>
                  <a:pt x="131380" y="2642301"/>
                </a:cubicBezTo>
                <a:cubicBezTo>
                  <a:pt x="137219" y="2659818"/>
                  <a:pt x="135840" y="2681796"/>
                  <a:pt x="148897" y="2694853"/>
                </a:cubicBezTo>
                <a:cubicBezTo>
                  <a:pt x="166414" y="2712370"/>
                  <a:pt x="187707" y="2726792"/>
                  <a:pt x="201449" y="2747405"/>
                </a:cubicBezTo>
                <a:cubicBezTo>
                  <a:pt x="207288" y="2756164"/>
                  <a:pt x="212227" y="2765594"/>
                  <a:pt x="218966" y="2773681"/>
                </a:cubicBezTo>
                <a:cubicBezTo>
                  <a:pt x="275169" y="2841125"/>
                  <a:pt x="219265" y="2760992"/>
                  <a:pt x="262759" y="2826232"/>
                </a:cubicBezTo>
                <a:cubicBezTo>
                  <a:pt x="265679" y="2861267"/>
                  <a:pt x="267157" y="2896451"/>
                  <a:pt x="271518" y="2931336"/>
                </a:cubicBezTo>
                <a:cubicBezTo>
                  <a:pt x="273011" y="2943280"/>
                  <a:pt x="274304" y="2955919"/>
                  <a:pt x="280276" y="2966370"/>
                </a:cubicBezTo>
                <a:cubicBezTo>
                  <a:pt x="286421" y="2977125"/>
                  <a:pt x="298622" y="2983130"/>
                  <a:pt x="306552" y="2992646"/>
                </a:cubicBezTo>
                <a:cubicBezTo>
                  <a:pt x="313291" y="3000733"/>
                  <a:pt x="317218" y="3010930"/>
                  <a:pt x="324069" y="3018922"/>
                </a:cubicBezTo>
                <a:cubicBezTo>
                  <a:pt x="334817" y="3031462"/>
                  <a:pt x="349943" y="3040215"/>
                  <a:pt x="359104" y="3053957"/>
                </a:cubicBezTo>
                <a:cubicBezTo>
                  <a:pt x="381202" y="3087103"/>
                  <a:pt x="369178" y="3072789"/>
                  <a:pt x="394138" y="3097750"/>
                </a:cubicBezTo>
                <a:cubicBezTo>
                  <a:pt x="397058" y="3106508"/>
                  <a:pt x="394639" y="3119896"/>
                  <a:pt x="402897" y="3124025"/>
                </a:cubicBezTo>
                <a:cubicBezTo>
                  <a:pt x="433426" y="3139289"/>
                  <a:pt x="436279" y="3087940"/>
                  <a:pt x="437931" y="3080232"/>
                </a:cubicBezTo>
                <a:cubicBezTo>
                  <a:pt x="446541" y="3040054"/>
                  <a:pt x="452784" y="2997591"/>
                  <a:pt x="464207" y="2957612"/>
                </a:cubicBezTo>
                <a:cubicBezTo>
                  <a:pt x="466743" y="2948735"/>
                  <a:pt x="470046" y="2940095"/>
                  <a:pt x="472966" y="2931336"/>
                </a:cubicBezTo>
                <a:cubicBezTo>
                  <a:pt x="475886" y="2910899"/>
                  <a:pt x="479164" y="2890510"/>
                  <a:pt x="481725" y="2870025"/>
                </a:cubicBezTo>
                <a:cubicBezTo>
                  <a:pt x="485004" y="2843792"/>
                  <a:pt x="486463" y="2817328"/>
                  <a:pt x="490483" y="2791198"/>
                </a:cubicBezTo>
                <a:cubicBezTo>
                  <a:pt x="492260" y="2779646"/>
                  <a:pt x="502507" y="2742704"/>
                  <a:pt x="508000" y="2729888"/>
                </a:cubicBezTo>
                <a:cubicBezTo>
                  <a:pt x="513143" y="2717887"/>
                  <a:pt x="519679" y="2706531"/>
                  <a:pt x="525518" y="2694853"/>
                </a:cubicBezTo>
                <a:cubicBezTo>
                  <a:pt x="528437" y="2680255"/>
                  <a:pt x="529049" y="2664999"/>
                  <a:pt x="534276" y="2651060"/>
                </a:cubicBezTo>
                <a:cubicBezTo>
                  <a:pt x="537972" y="2641204"/>
                  <a:pt x="548465" y="2634771"/>
                  <a:pt x="551794" y="2624784"/>
                </a:cubicBezTo>
                <a:cubicBezTo>
                  <a:pt x="557410" y="2607936"/>
                  <a:pt x="557633" y="2589749"/>
                  <a:pt x="560552" y="2572232"/>
                </a:cubicBezTo>
                <a:cubicBezTo>
                  <a:pt x="544897" y="2337390"/>
                  <a:pt x="552852" y="2544316"/>
                  <a:pt x="560552" y="2309474"/>
                </a:cubicBezTo>
                <a:cubicBezTo>
                  <a:pt x="575482" y="1854111"/>
                  <a:pt x="546464" y="2043669"/>
                  <a:pt x="578069" y="1854025"/>
                </a:cubicBezTo>
                <a:cubicBezTo>
                  <a:pt x="580989" y="1807313"/>
                  <a:pt x="583370" y="1760564"/>
                  <a:pt x="586828" y="1713888"/>
                </a:cubicBezTo>
                <a:cubicBezTo>
                  <a:pt x="589210" y="1681729"/>
                  <a:pt x="593846" y="1649743"/>
                  <a:pt x="595587" y="1617543"/>
                </a:cubicBezTo>
                <a:cubicBezTo>
                  <a:pt x="599687" y="1541690"/>
                  <a:pt x="601426" y="1465727"/>
                  <a:pt x="604345" y="1389819"/>
                </a:cubicBezTo>
                <a:cubicBezTo>
                  <a:pt x="607265" y="1094945"/>
                  <a:pt x="607743" y="800037"/>
                  <a:pt x="613104" y="505198"/>
                </a:cubicBezTo>
                <a:cubicBezTo>
                  <a:pt x="613585" y="478765"/>
                  <a:pt x="619356" y="452689"/>
                  <a:pt x="621863" y="426370"/>
                </a:cubicBezTo>
                <a:cubicBezTo>
                  <a:pt x="625196" y="391373"/>
                  <a:pt x="628283" y="356345"/>
                  <a:pt x="630621" y="321267"/>
                </a:cubicBezTo>
                <a:cubicBezTo>
                  <a:pt x="652039" y="0"/>
                  <a:pt x="627857" y="301902"/>
                  <a:pt x="648138" y="58508"/>
                </a:cubicBezTo>
                <a:cubicBezTo>
                  <a:pt x="651058" y="67267"/>
                  <a:pt x="654658" y="75827"/>
                  <a:pt x="656897" y="84784"/>
                </a:cubicBezTo>
                <a:cubicBezTo>
                  <a:pt x="680167" y="177860"/>
                  <a:pt x="667060" y="242319"/>
                  <a:pt x="674414" y="356301"/>
                </a:cubicBezTo>
                <a:cubicBezTo>
                  <a:pt x="675372" y="371157"/>
                  <a:pt x="680510" y="385447"/>
                  <a:pt x="683173" y="400094"/>
                </a:cubicBezTo>
                <a:cubicBezTo>
                  <a:pt x="686350" y="417566"/>
                  <a:pt x="689420" y="435066"/>
                  <a:pt x="691931" y="452646"/>
                </a:cubicBezTo>
                <a:cubicBezTo>
                  <a:pt x="697333" y="490460"/>
                  <a:pt x="707069" y="575792"/>
                  <a:pt x="709449" y="610301"/>
                </a:cubicBezTo>
                <a:cubicBezTo>
                  <a:pt x="713610" y="670635"/>
                  <a:pt x="713789" y="776507"/>
                  <a:pt x="726966" y="846784"/>
                </a:cubicBezTo>
                <a:cubicBezTo>
                  <a:pt x="726970" y="846804"/>
                  <a:pt x="748860" y="934361"/>
                  <a:pt x="753242" y="951888"/>
                </a:cubicBezTo>
                <a:cubicBezTo>
                  <a:pt x="756161" y="963566"/>
                  <a:pt x="759639" y="975118"/>
                  <a:pt x="762000" y="986922"/>
                </a:cubicBezTo>
                <a:cubicBezTo>
                  <a:pt x="764920" y="1001520"/>
                  <a:pt x="768096" y="1016068"/>
                  <a:pt x="770759" y="1030715"/>
                </a:cubicBezTo>
                <a:cubicBezTo>
                  <a:pt x="773936" y="1048188"/>
                  <a:pt x="775666" y="1065931"/>
                  <a:pt x="779518" y="1083267"/>
                </a:cubicBezTo>
                <a:cubicBezTo>
                  <a:pt x="781521" y="1092280"/>
                  <a:pt x="785357" y="1100784"/>
                  <a:pt x="788276" y="1109543"/>
                </a:cubicBezTo>
                <a:cubicBezTo>
                  <a:pt x="791196" y="1129980"/>
                  <a:pt x="793641" y="1150490"/>
                  <a:pt x="797035" y="1170853"/>
                </a:cubicBezTo>
                <a:cubicBezTo>
                  <a:pt x="802401" y="1203050"/>
                  <a:pt x="811597" y="1234691"/>
                  <a:pt x="814552" y="1267198"/>
                </a:cubicBezTo>
                <a:cubicBezTo>
                  <a:pt x="820373" y="1331230"/>
                  <a:pt x="819841" y="1395685"/>
                  <a:pt x="823311" y="1459888"/>
                </a:cubicBezTo>
                <a:cubicBezTo>
                  <a:pt x="830971" y="1601595"/>
                  <a:pt x="816536" y="1552436"/>
                  <a:pt x="849587" y="1635060"/>
                </a:cubicBezTo>
                <a:cubicBezTo>
                  <a:pt x="869373" y="1832938"/>
                  <a:pt x="846328" y="1589450"/>
                  <a:pt x="867104" y="1880301"/>
                </a:cubicBezTo>
                <a:cubicBezTo>
                  <a:pt x="867682" y="1888387"/>
                  <a:pt x="877061" y="1997758"/>
                  <a:pt x="884621" y="2020439"/>
                </a:cubicBezTo>
                <a:cubicBezTo>
                  <a:pt x="887950" y="2030425"/>
                  <a:pt x="897430" y="2037300"/>
                  <a:pt x="902138" y="2046715"/>
                </a:cubicBezTo>
                <a:cubicBezTo>
                  <a:pt x="906267" y="2054973"/>
                  <a:pt x="906768" y="2064733"/>
                  <a:pt x="910897" y="2072991"/>
                </a:cubicBezTo>
                <a:cubicBezTo>
                  <a:pt x="915605" y="2082406"/>
                  <a:pt x="923706" y="2089852"/>
                  <a:pt x="928414" y="2099267"/>
                </a:cubicBezTo>
                <a:cubicBezTo>
                  <a:pt x="932543" y="2107525"/>
                  <a:pt x="933044" y="2117285"/>
                  <a:pt x="937173" y="2125543"/>
                </a:cubicBezTo>
                <a:cubicBezTo>
                  <a:pt x="941881" y="2134958"/>
                  <a:pt x="950415" y="2142200"/>
                  <a:pt x="954690" y="2151819"/>
                </a:cubicBezTo>
                <a:cubicBezTo>
                  <a:pt x="962189" y="2168692"/>
                  <a:pt x="965349" y="2187226"/>
                  <a:pt x="972207" y="2204370"/>
                </a:cubicBezTo>
                <a:cubicBezTo>
                  <a:pt x="977056" y="2216493"/>
                  <a:pt x="983886" y="2227727"/>
                  <a:pt x="989725" y="2239405"/>
                </a:cubicBezTo>
                <a:cubicBezTo>
                  <a:pt x="992644" y="2254003"/>
                  <a:pt x="995820" y="2268551"/>
                  <a:pt x="998483" y="2283198"/>
                </a:cubicBezTo>
                <a:cubicBezTo>
                  <a:pt x="1001660" y="2300671"/>
                  <a:pt x="1002935" y="2318521"/>
                  <a:pt x="1007242" y="2335750"/>
                </a:cubicBezTo>
                <a:cubicBezTo>
                  <a:pt x="1011720" y="2353663"/>
                  <a:pt x="1018920" y="2370784"/>
                  <a:pt x="1024759" y="2388301"/>
                </a:cubicBezTo>
                <a:cubicBezTo>
                  <a:pt x="1027679" y="2397060"/>
                  <a:pt x="1025836" y="2409456"/>
                  <a:pt x="1033518" y="2414577"/>
                </a:cubicBezTo>
                <a:lnTo>
                  <a:pt x="1059794" y="2432094"/>
                </a:lnTo>
                <a:cubicBezTo>
                  <a:pt x="1110032" y="2499082"/>
                  <a:pt x="1065114" y="2434836"/>
                  <a:pt x="1103587" y="2502163"/>
                </a:cubicBezTo>
                <a:cubicBezTo>
                  <a:pt x="1108810" y="2511303"/>
                  <a:pt x="1116396" y="2519024"/>
                  <a:pt x="1121104" y="2528439"/>
                </a:cubicBezTo>
                <a:cubicBezTo>
                  <a:pt x="1135350" y="2556932"/>
                  <a:pt x="1122281" y="2555892"/>
                  <a:pt x="1147380" y="2580991"/>
                </a:cubicBezTo>
                <a:cubicBezTo>
                  <a:pt x="1154823" y="2588434"/>
                  <a:pt x="1164897" y="2592669"/>
                  <a:pt x="1173656" y="2598508"/>
                </a:cubicBezTo>
                <a:cubicBezTo>
                  <a:pt x="1176575" y="2607267"/>
                  <a:pt x="1178285" y="2616526"/>
                  <a:pt x="1182414" y="2624784"/>
                </a:cubicBezTo>
                <a:cubicBezTo>
                  <a:pt x="1193463" y="2646883"/>
                  <a:pt x="1201155" y="2652284"/>
                  <a:pt x="1217449" y="2668577"/>
                </a:cubicBezTo>
                <a:cubicBezTo>
                  <a:pt x="1220368" y="2677336"/>
                  <a:pt x="1223671" y="2685976"/>
                  <a:pt x="1226207" y="2694853"/>
                </a:cubicBezTo>
                <a:cubicBezTo>
                  <a:pt x="1229514" y="2706428"/>
                  <a:pt x="1229582" y="2719121"/>
                  <a:pt x="1234966" y="2729888"/>
                </a:cubicBezTo>
                <a:cubicBezTo>
                  <a:pt x="1241494" y="2742944"/>
                  <a:pt x="1252483" y="2753244"/>
                  <a:pt x="1261242" y="2764922"/>
                </a:cubicBezTo>
                <a:cubicBezTo>
                  <a:pt x="1262879" y="2771472"/>
                  <a:pt x="1273371" y="2817253"/>
                  <a:pt x="1278759" y="2826232"/>
                </a:cubicBezTo>
                <a:cubicBezTo>
                  <a:pt x="1283008" y="2833313"/>
                  <a:pt x="1290437" y="2837911"/>
                  <a:pt x="1296276" y="2843750"/>
                </a:cubicBezTo>
                <a:cubicBezTo>
                  <a:pt x="1299196" y="2852508"/>
                  <a:pt x="1300285" y="2862109"/>
                  <a:pt x="1305035" y="2870025"/>
                </a:cubicBezTo>
                <a:cubicBezTo>
                  <a:pt x="1309284" y="2877106"/>
                  <a:pt x="1318859" y="2880157"/>
                  <a:pt x="1322552" y="2887543"/>
                </a:cubicBezTo>
                <a:cubicBezTo>
                  <a:pt x="1330809" y="2904058"/>
                  <a:pt x="1327013" y="2927038"/>
                  <a:pt x="1340069" y="2940094"/>
                </a:cubicBezTo>
                <a:cubicBezTo>
                  <a:pt x="1345908" y="2945933"/>
                  <a:pt x="1352632" y="2951006"/>
                  <a:pt x="1357587" y="2957612"/>
                </a:cubicBezTo>
                <a:cubicBezTo>
                  <a:pt x="1370219" y="2974454"/>
                  <a:pt x="1372649" y="3003505"/>
                  <a:pt x="1392621" y="3010163"/>
                </a:cubicBezTo>
                <a:lnTo>
                  <a:pt x="1418897" y="3018922"/>
                </a:lnTo>
                <a:cubicBezTo>
                  <a:pt x="1421817" y="3027681"/>
                  <a:pt x="1421128" y="3038670"/>
                  <a:pt x="1427656" y="3045198"/>
                </a:cubicBezTo>
                <a:cubicBezTo>
                  <a:pt x="1434184" y="3051726"/>
                  <a:pt x="1448565" y="3046444"/>
                  <a:pt x="1453931" y="3053957"/>
                </a:cubicBezTo>
                <a:cubicBezTo>
                  <a:pt x="1498312" y="3116090"/>
                  <a:pt x="1442669" y="3096497"/>
                  <a:pt x="1497725" y="3124025"/>
                </a:cubicBezTo>
                <a:cubicBezTo>
                  <a:pt x="1505982" y="3128154"/>
                  <a:pt x="1515242" y="3129864"/>
                  <a:pt x="1524000" y="3132784"/>
                </a:cubicBezTo>
                <a:cubicBezTo>
                  <a:pt x="1532759" y="3126945"/>
                  <a:pt x="1543700" y="3123487"/>
                  <a:pt x="1550276" y="3115267"/>
                </a:cubicBezTo>
                <a:cubicBezTo>
                  <a:pt x="1556044" y="3108058"/>
                  <a:pt x="1555398" y="3097477"/>
                  <a:pt x="1559035" y="3088991"/>
                </a:cubicBezTo>
                <a:cubicBezTo>
                  <a:pt x="1564178" y="3076990"/>
                  <a:pt x="1571409" y="3065958"/>
                  <a:pt x="1576552" y="3053957"/>
                </a:cubicBezTo>
                <a:cubicBezTo>
                  <a:pt x="1580189" y="3045471"/>
                  <a:pt x="1580561" y="3035598"/>
                  <a:pt x="1585311" y="3027681"/>
                </a:cubicBezTo>
                <a:cubicBezTo>
                  <a:pt x="1589560" y="3020600"/>
                  <a:pt x="1597669" y="3016611"/>
                  <a:pt x="1602828" y="3010163"/>
                </a:cubicBezTo>
                <a:cubicBezTo>
                  <a:pt x="1609404" y="3001943"/>
                  <a:pt x="1615637" y="2993303"/>
                  <a:pt x="1620345" y="2983888"/>
                </a:cubicBezTo>
                <a:cubicBezTo>
                  <a:pt x="1624474" y="2975630"/>
                  <a:pt x="1624620" y="2965683"/>
                  <a:pt x="1629104" y="2957612"/>
                </a:cubicBezTo>
                <a:cubicBezTo>
                  <a:pt x="1629118" y="2957587"/>
                  <a:pt x="1672889" y="2891934"/>
                  <a:pt x="1681656" y="2878784"/>
                </a:cubicBezTo>
                <a:lnTo>
                  <a:pt x="1699173" y="2852508"/>
                </a:lnTo>
                <a:cubicBezTo>
                  <a:pt x="1705012" y="2834991"/>
                  <a:pt x="1703634" y="2813013"/>
                  <a:pt x="1716690" y="2799957"/>
                </a:cubicBezTo>
                <a:cubicBezTo>
                  <a:pt x="1759168" y="2757479"/>
                  <a:pt x="1742564" y="2778664"/>
                  <a:pt x="1769242" y="2738646"/>
                </a:cubicBezTo>
                <a:cubicBezTo>
                  <a:pt x="1778304" y="2711459"/>
                  <a:pt x="1779280" y="2704399"/>
                  <a:pt x="1795518" y="2677336"/>
                </a:cubicBezTo>
                <a:cubicBezTo>
                  <a:pt x="1806350" y="2659283"/>
                  <a:pt x="1810579" y="2631442"/>
                  <a:pt x="1830552" y="2624784"/>
                </a:cubicBezTo>
                <a:lnTo>
                  <a:pt x="1856828" y="2616025"/>
                </a:lnTo>
                <a:cubicBezTo>
                  <a:pt x="1859748" y="2607267"/>
                  <a:pt x="1863584" y="2598762"/>
                  <a:pt x="1865587" y="2589750"/>
                </a:cubicBezTo>
                <a:cubicBezTo>
                  <a:pt x="1875737" y="2544073"/>
                  <a:pt x="1876781" y="2505791"/>
                  <a:pt x="1883104" y="2458370"/>
                </a:cubicBezTo>
                <a:cubicBezTo>
                  <a:pt x="1885451" y="2440767"/>
                  <a:pt x="1888943" y="2423336"/>
                  <a:pt x="1891863" y="2405819"/>
                </a:cubicBezTo>
                <a:cubicBezTo>
                  <a:pt x="1896816" y="2321617"/>
                  <a:pt x="1897979" y="2257900"/>
                  <a:pt x="1909380" y="2178094"/>
                </a:cubicBezTo>
                <a:cubicBezTo>
                  <a:pt x="1911485" y="2163357"/>
                  <a:pt x="1915219" y="2148899"/>
                  <a:pt x="1918138" y="2134301"/>
                </a:cubicBezTo>
                <a:cubicBezTo>
                  <a:pt x="1921058" y="2067152"/>
                  <a:pt x="1922426" y="1999917"/>
                  <a:pt x="1926897" y="1932853"/>
                </a:cubicBezTo>
                <a:cubicBezTo>
                  <a:pt x="1928148" y="1914082"/>
                  <a:pt x="1940881" y="1840189"/>
                  <a:pt x="1944414" y="1818991"/>
                </a:cubicBezTo>
                <a:cubicBezTo>
                  <a:pt x="1949383" y="1754394"/>
                  <a:pt x="1949319" y="1711433"/>
                  <a:pt x="1961931" y="1652577"/>
                </a:cubicBezTo>
                <a:cubicBezTo>
                  <a:pt x="1986995" y="1535610"/>
                  <a:pt x="1973102" y="1628141"/>
                  <a:pt x="1988207" y="1529957"/>
                </a:cubicBezTo>
                <a:cubicBezTo>
                  <a:pt x="1999735" y="1455023"/>
                  <a:pt x="1995928" y="1473094"/>
                  <a:pt x="2005725" y="1389819"/>
                </a:cubicBezTo>
                <a:cubicBezTo>
                  <a:pt x="2022252" y="1249341"/>
                  <a:pt x="2006993" y="1394646"/>
                  <a:pt x="2023242" y="1232163"/>
                </a:cubicBezTo>
                <a:cubicBezTo>
                  <a:pt x="2017403" y="1074508"/>
                  <a:pt x="2007459" y="916952"/>
                  <a:pt x="2005725" y="759198"/>
                </a:cubicBezTo>
                <a:cubicBezTo>
                  <a:pt x="2003466" y="553657"/>
                  <a:pt x="2010438" y="487716"/>
                  <a:pt x="2023242" y="321267"/>
                </a:cubicBezTo>
                <a:cubicBezTo>
                  <a:pt x="2073446" y="396575"/>
                  <a:pt x="2013253" y="301290"/>
                  <a:pt x="2049518" y="373819"/>
                </a:cubicBezTo>
                <a:cubicBezTo>
                  <a:pt x="2054226" y="383234"/>
                  <a:pt x="2061196" y="391336"/>
                  <a:pt x="2067035" y="400094"/>
                </a:cubicBezTo>
                <a:cubicBezTo>
                  <a:pt x="2069955" y="414692"/>
                  <a:pt x="2071704" y="429574"/>
                  <a:pt x="2075794" y="443888"/>
                </a:cubicBezTo>
                <a:cubicBezTo>
                  <a:pt x="2083403" y="470519"/>
                  <a:pt x="2102069" y="522715"/>
                  <a:pt x="2102069" y="522715"/>
                </a:cubicBezTo>
                <a:cubicBezTo>
                  <a:pt x="2105230" y="582769"/>
                  <a:pt x="2111775" y="732681"/>
                  <a:pt x="2119587" y="802991"/>
                </a:cubicBezTo>
                <a:cubicBezTo>
                  <a:pt x="2121231" y="817787"/>
                  <a:pt x="2126081" y="832070"/>
                  <a:pt x="2128345" y="846784"/>
                </a:cubicBezTo>
                <a:cubicBezTo>
                  <a:pt x="2131924" y="870048"/>
                  <a:pt x="2134354" y="893476"/>
                  <a:pt x="2137104" y="916853"/>
                </a:cubicBezTo>
                <a:cubicBezTo>
                  <a:pt x="2141846" y="957162"/>
                  <a:pt x="2145532" y="1007332"/>
                  <a:pt x="2154621" y="1048232"/>
                </a:cubicBezTo>
                <a:cubicBezTo>
                  <a:pt x="2156624" y="1057245"/>
                  <a:pt x="2161141" y="1065551"/>
                  <a:pt x="2163380" y="1074508"/>
                </a:cubicBezTo>
                <a:cubicBezTo>
                  <a:pt x="2177283" y="1130120"/>
                  <a:pt x="2167842" y="1122924"/>
                  <a:pt x="2189656" y="1188370"/>
                </a:cubicBezTo>
                <a:cubicBezTo>
                  <a:pt x="2192575" y="1197129"/>
                  <a:pt x="2196411" y="1205633"/>
                  <a:pt x="2198414" y="1214646"/>
                </a:cubicBezTo>
                <a:cubicBezTo>
                  <a:pt x="2218967" y="1307134"/>
                  <a:pt x="2196215" y="1234323"/>
                  <a:pt x="2215931" y="1293474"/>
                </a:cubicBezTo>
                <a:cubicBezTo>
                  <a:pt x="2218851" y="1313911"/>
                  <a:pt x="2221470" y="1334392"/>
                  <a:pt x="2224690" y="1354784"/>
                </a:cubicBezTo>
                <a:cubicBezTo>
                  <a:pt x="2230229" y="1389867"/>
                  <a:pt x="2238991" y="1424516"/>
                  <a:pt x="2242207" y="1459888"/>
                </a:cubicBezTo>
                <a:cubicBezTo>
                  <a:pt x="2245127" y="1492003"/>
                  <a:pt x="2246405" y="1524309"/>
                  <a:pt x="2250966" y="1556232"/>
                </a:cubicBezTo>
                <a:cubicBezTo>
                  <a:pt x="2252272" y="1565372"/>
                  <a:pt x="2257296" y="1573601"/>
                  <a:pt x="2259725" y="1582508"/>
                </a:cubicBezTo>
                <a:cubicBezTo>
                  <a:pt x="2266060" y="1605735"/>
                  <a:pt x="2269629" y="1629737"/>
                  <a:pt x="2277242" y="1652577"/>
                </a:cubicBezTo>
                <a:cubicBezTo>
                  <a:pt x="2280161" y="1661336"/>
                  <a:pt x="2283997" y="1669840"/>
                  <a:pt x="2286000" y="1678853"/>
                </a:cubicBezTo>
                <a:cubicBezTo>
                  <a:pt x="2289852" y="1696189"/>
                  <a:pt x="2288786" y="1714681"/>
                  <a:pt x="2294759" y="1731405"/>
                </a:cubicBezTo>
                <a:cubicBezTo>
                  <a:pt x="2303542" y="1755997"/>
                  <a:pt x="2329794" y="1801474"/>
                  <a:pt x="2329794" y="1801474"/>
                </a:cubicBezTo>
                <a:cubicBezTo>
                  <a:pt x="2332713" y="1827750"/>
                  <a:pt x="2336599" y="1853936"/>
                  <a:pt x="2338552" y="1880301"/>
                </a:cubicBezTo>
                <a:cubicBezTo>
                  <a:pt x="2346279" y="1984621"/>
                  <a:pt x="2340722" y="2014857"/>
                  <a:pt x="2356069" y="2099267"/>
                </a:cubicBezTo>
                <a:cubicBezTo>
                  <a:pt x="2362915" y="2136918"/>
                  <a:pt x="2364206" y="2127744"/>
                  <a:pt x="2373587" y="2160577"/>
                </a:cubicBezTo>
                <a:cubicBezTo>
                  <a:pt x="2376894" y="2172152"/>
                  <a:pt x="2379823" y="2183842"/>
                  <a:pt x="2382345" y="2195612"/>
                </a:cubicBezTo>
                <a:cubicBezTo>
                  <a:pt x="2398691" y="2271892"/>
                  <a:pt x="2388185" y="2267140"/>
                  <a:pt x="2417380" y="2318232"/>
                </a:cubicBezTo>
                <a:cubicBezTo>
                  <a:pt x="2422603" y="2327372"/>
                  <a:pt x="2429058" y="2335749"/>
                  <a:pt x="2434897" y="2344508"/>
                </a:cubicBezTo>
                <a:cubicBezTo>
                  <a:pt x="2437817" y="2362025"/>
                  <a:pt x="2439804" y="2379724"/>
                  <a:pt x="2443656" y="2397060"/>
                </a:cubicBezTo>
                <a:cubicBezTo>
                  <a:pt x="2445659" y="2406073"/>
                  <a:pt x="2450762" y="2414253"/>
                  <a:pt x="2452414" y="2423336"/>
                </a:cubicBezTo>
                <a:cubicBezTo>
                  <a:pt x="2456625" y="2446494"/>
                  <a:pt x="2456962" y="2470247"/>
                  <a:pt x="2461173" y="2493405"/>
                </a:cubicBezTo>
                <a:cubicBezTo>
                  <a:pt x="2462825" y="2502488"/>
                  <a:pt x="2467395" y="2510804"/>
                  <a:pt x="2469931" y="2519681"/>
                </a:cubicBezTo>
                <a:cubicBezTo>
                  <a:pt x="2472599" y="2529019"/>
                  <a:pt x="2481272" y="2569873"/>
                  <a:pt x="2487449" y="2580991"/>
                </a:cubicBezTo>
                <a:cubicBezTo>
                  <a:pt x="2497673" y="2599395"/>
                  <a:pt x="2510805" y="2616026"/>
                  <a:pt x="2522483" y="2633543"/>
                </a:cubicBezTo>
                <a:cubicBezTo>
                  <a:pt x="2528322" y="2642302"/>
                  <a:pt x="2532556" y="2652376"/>
                  <a:pt x="2540000" y="2659819"/>
                </a:cubicBezTo>
                <a:cubicBezTo>
                  <a:pt x="2545839" y="2665658"/>
                  <a:pt x="2552359" y="2670888"/>
                  <a:pt x="2557518" y="2677336"/>
                </a:cubicBezTo>
                <a:cubicBezTo>
                  <a:pt x="2564094" y="2685556"/>
                  <a:pt x="2566815" y="2697036"/>
                  <a:pt x="2575035" y="2703612"/>
                </a:cubicBezTo>
                <a:cubicBezTo>
                  <a:pt x="2580866" y="2708277"/>
                  <a:pt x="2633901" y="2720431"/>
                  <a:pt x="2636345" y="2721129"/>
                </a:cubicBezTo>
                <a:cubicBezTo>
                  <a:pt x="2677427" y="2732867"/>
                  <a:pt x="2650942" y="2727385"/>
                  <a:pt x="2697656" y="2747405"/>
                </a:cubicBezTo>
                <a:cubicBezTo>
                  <a:pt x="2706142" y="2751042"/>
                  <a:pt x="2715173" y="2753244"/>
                  <a:pt x="2723931" y="2756163"/>
                </a:cubicBezTo>
                <a:cubicBezTo>
                  <a:pt x="2756335" y="2788567"/>
                  <a:pt x="2736869" y="2766811"/>
                  <a:pt x="2776483" y="2826232"/>
                </a:cubicBezTo>
                <a:lnTo>
                  <a:pt x="2794000" y="2852508"/>
                </a:lnTo>
                <a:lnTo>
                  <a:pt x="2811518" y="2878784"/>
                </a:lnTo>
                <a:cubicBezTo>
                  <a:pt x="2834874" y="2875864"/>
                  <a:pt x="2858878" y="2876218"/>
                  <a:pt x="2881587" y="2870025"/>
                </a:cubicBezTo>
                <a:cubicBezTo>
                  <a:pt x="2923248" y="2858663"/>
                  <a:pt x="2897548" y="2845306"/>
                  <a:pt x="2925380" y="2817474"/>
                </a:cubicBezTo>
                <a:cubicBezTo>
                  <a:pt x="2931908" y="2810946"/>
                  <a:pt x="2943585" y="2813199"/>
                  <a:pt x="2951656" y="2808715"/>
                </a:cubicBezTo>
                <a:cubicBezTo>
                  <a:pt x="3042006" y="2758520"/>
                  <a:pt x="2971027" y="2784741"/>
                  <a:pt x="3030483" y="2764922"/>
                </a:cubicBezTo>
                <a:cubicBezTo>
                  <a:pt x="3036322" y="2756163"/>
                  <a:pt x="3043292" y="2748061"/>
                  <a:pt x="3048000" y="2738646"/>
                </a:cubicBezTo>
                <a:cubicBezTo>
                  <a:pt x="3052129" y="2730388"/>
                  <a:pt x="3053122" y="2720856"/>
                  <a:pt x="3056759" y="2712370"/>
                </a:cubicBezTo>
                <a:cubicBezTo>
                  <a:pt x="3061902" y="2700369"/>
                  <a:pt x="3068437" y="2689014"/>
                  <a:pt x="3074276" y="2677336"/>
                </a:cubicBezTo>
                <a:cubicBezTo>
                  <a:pt x="3077196" y="2659819"/>
                  <a:pt x="3079182" y="2642120"/>
                  <a:pt x="3083035" y="2624784"/>
                </a:cubicBezTo>
                <a:cubicBezTo>
                  <a:pt x="3085038" y="2615771"/>
                  <a:pt x="3090276" y="2607615"/>
                  <a:pt x="3091794" y="2598508"/>
                </a:cubicBezTo>
                <a:cubicBezTo>
                  <a:pt x="3096140" y="2572430"/>
                  <a:pt x="3097633" y="2545957"/>
                  <a:pt x="3100552" y="2519681"/>
                </a:cubicBezTo>
                <a:cubicBezTo>
                  <a:pt x="3097633" y="2490485"/>
                  <a:pt x="3095672" y="2461178"/>
                  <a:pt x="3091794" y="2432094"/>
                </a:cubicBezTo>
                <a:cubicBezTo>
                  <a:pt x="3089827" y="2417338"/>
                  <a:pt x="3083035" y="2403188"/>
                  <a:pt x="3083035" y="2388301"/>
                </a:cubicBezTo>
                <a:cubicBezTo>
                  <a:pt x="3083035" y="2308042"/>
                  <a:pt x="3090541" y="2201878"/>
                  <a:pt x="3100552" y="2116784"/>
                </a:cubicBezTo>
                <a:cubicBezTo>
                  <a:pt x="3105162" y="2077602"/>
                  <a:pt x="3108830" y="2038918"/>
                  <a:pt x="3126828" y="2002922"/>
                </a:cubicBezTo>
                <a:lnTo>
                  <a:pt x="3161863" y="1932853"/>
                </a:lnTo>
                <a:cubicBezTo>
                  <a:pt x="3164782" y="1889060"/>
                  <a:pt x="3167883" y="1845279"/>
                  <a:pt x="3170621" y="1801474"/>
                </a:cubicBezTo>
                <a:cubicBezTo>
                  <a:pt x="3173722" y="1751853"/>
                  <a:pt x="3174879" y="1702091"/>
                  <a:pt x="3179380" y="1652577"/>
                </a:cubicBezTo>
                <a:cubicBezTo>
                  <a:pt x="3180728" y="1637751"/>
                  <a:pt x="3184909" y="1623316"/>
                  <a:pt x="3188138" y="1608784"/>
                </a:cubicBezTo>
                <a:cubicBezTo>
                  <a:pt x="3195469" y="1575796"/>
                  <a:pt x="3195903" y="1576731"/>
                  <a:pt x="3205656" y="1547474"/>
                </a:cubicBezTo>
                <a:cubicBezTo>
                  <a:pt x="3197533" y="1535290"/>
                  <a:pt x="3172209" y="1499659"/>
                  <a:pt x="3170621" y="1486163"/>
                </a:cubicBezTo>
                <a:cubicBezTo>
                  <a:pt x="3166186" y="1448469"/>
                  <a:pt x="3170621" y="1410255"/>
                  <a:pt x="3170621" y="1372301"/>
                </a:cubicBezTo>
              </a:path>
            </a:pathLst>
          </a:custGeom>
          <a:noFill/>
          <a:ln w="38100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Oval 70"/>
          <p:cNvSpPr/>
          <p:nvPr/>
        </p:nvSpPr>
        <p:spPr>
          <a:xfrm>
            <a:off x="6284521" y="2520235"/>
            <a:ext cx="1035269" cy="2245268"/>
          </a:xfrm>
          <a:prstGeom prst="ellipse">
            <a:avLst/>
          </a:prstGeom>
          <a:noFill/>
          <a:ln w="476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TextBox 71"/>
          <p:cNvSpPr txBox="1"/>
          <p:nvPr/>
        </p:nvSpPr>
        <p:spPr>
          <a:xfrm>
            <a:off x="7148886" y="4304606"/>
            <a:ext cx="7075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800000"/>
                </a:solidFill>
              </a:rPr>
              <a:t>?</a:t>
            </a:r>
            <a:endParaRPr lang="pt-BR" sz="8800" dirty="0">
              <a:solidFill>
                <a:srgbClr val="800000"/>
              </a:solidFill>
            </a:endParaRPr>
          </a:p>
        </p:txBody>
      </p:sp>
      <p:sp>
        <p:nvSpPr>
          <p:cNvPr id="73" name="Curved Down Arrow 72"/>
          <p:cNvSpPr/>
          <p:nvPr/>
        </p:nvSpPr>
        <p:spPr>
          <a:xfrm>
            <a:off x="5347988" y="3967674"/>
            <a:ext cx="722612" cy="477836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4" name="Curved Down Arrow 73"/>
          <p:cNvSpPr/>
          <p:nvPr/>
        </p:nvSpPr>
        <p:spPr>
          <a:xfrm>
            <a:off x="6787580" y="3991496"/>
            <a:ext cx="722612" cy="477836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9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71" grpId="0" animBg="1"/>
      <p:bldP spid="7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074" name="Picture 2" descr="The effects of the Dust Bowl drought are on dramatic&lt;br /&gt;&#10;display in this undated photo from Dallam County in the far northwestern&lt;br /&gt;&#10; Panhandle. Located at the bulls-eye of the 1930s drought, Dallam County&lt;br /&gt;&#10; was described by a 1935 observer as  “a vast desert, with miniature&lt;br /&gt;&#10;shifting dunes of sand.” Prints and Photographs Collection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4" y="0"/>
            <a:ext cx="59055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5975713" y="2420470"/>
            <a:ext cx="3157991" cy="9466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 smtClean="0">
                <a:solidFill>
                  <a:schemeClr val="tx2">
                    <a:lumMod val="50000"/>
                  </a:schemeClr>
                </a:solidFill>
              </a:rPr>
              <a:t>1953</a:t>
            </a:r>
          </a:p>
        </p:txBody>
      </p:sp>
      <p:pic>
        <p:nvPicPr>
          <p:cNvPr id="3076" name="Picture 4" descr="This 1954 photo shows Lake Whitney at just one-third of&lt;br /&gt;&#10;capacity. The lake was created by the completion just one year earlier&lt;br /&gt;&#10;of the Whitney Dam on the Brazos River, in a project to bring&lt;br /&gt;&#10;hydroelectric power and flood control to the area south of Fort Worth.&lt;br /&gt;&#10;During the drought of 2011, the lake fell again to extremely low levels,&lt;br /&gt;&#10; exposing ancient Native American artifacts that had been long hidden&lt;br /&gt;&#10;underwater. Texas Highway Department Historical Record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04" y="3457574"/>
            <a:ext cx="59055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0" y="5180172"/>
            <a:ext cx="3157991" cy="154130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Califórnia</a:t>
            </a:r>
          </a:p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USA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460375" y="282263"/>
            <a:ext cx="7461407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Califórnia – USA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80" name="Picture 8" descr="http://2.bp.blogspot.com/-JVCqX1X8js8/Tko-DtMzN_I/AAAAAAAAGTY/ukVFfxTJ60w/s1600/0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" y="1628800"/>
            <a:ext cx="9168340" cy="51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6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AF776-CC16-479A-B0C8-125509C52B9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4098" name="Picture 2" descr="http://www.agroinsurance.com/files/documents/USA_drought_footprint_since_18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4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5" name="AutoShape 2" descr="data:image/jpeg;base64,/9j/4AAQSkZJRgABAQAAAQABAAD/2wCEAAkGBhQSERUUEhQWFRUWGBwYGBcYGCYbGBgcJiAfHh4fHxwgHSYfHyEkICAeIC8iJicpLCwtHB8xNTAqNSYrLCkBCQoKDgwOGg8OFiwkHiQzKTUqLCw1NSosKSkpNCksLCk1KjU1LTUpLCksKikpNSkuLykpLCwpKSkpMCksLCwpLP/AABEIAL0BCwMBIgACEQEDEQH/xAAcAAACAwEBAQEAAAAAAAAAAAAFBgAEBwMCCAH/xABNEAACAQIEAwQGBwUECAQHAQABAgMEEQAFEiEGEzEHIkFRFDJTYXHRFRcjgZGSkxZCobHSCDNSciRic4KDssHwNVR04SVDY6LC4vEm/8QAGAEBAQEBAQAAAAAAAAAAAAAAAAMCAQT/xAAqEQEAAQMDAwMDBQEAAAAAAAAAAQIDERRRoVKR0RNTYSEiMRIyM4GxBP/aAAwDAQACEQMRAD8A0f6uofbVX65+WJ9XcPtqr9c/LDViYBV+rqH21V+uflifV3D7aq/XPyw1YmAVfq6h9tVfrn5Yn1dw+2qv1z8sNRwq1eZ1sUjaUMqCZhblkXjEQe4ZQdy5Kg2sdNut8BPq6h9tVfrn5Yn1dw+2qv1z8sdFzyqeFnMDRMJlT1WdljJGptGkaiL/ALuoeO9rY8TcTVCEj0WSRVC98Rupa4j72jQx3Lt3QSV5ZvbwD8+rqH21V+uflifV3D7aq/XPyxzqOJqwAMKNje4094kbxC7WS/772ABPcPvtYrc4rDBIY6fTLqCx7awN0BLA6WINzbSCO6SSMBz+rqH21V+uflifV3D7aq/XPyxUj4qrehpJDraQqeWylE06owRpI1fute256bWx0zDPqwRxBUtI0asw5bE35iq1lAZgFU3Pdb1h5YDv9XcPtqr9c/LE+ruH21V+ufljg3E1asWs0jFtJ7lmuSDENwFa19bkAEjuHfqR+txVVqWvSO/2llsjiy3PXuEE6R6wNvA2JFw7fV1D7aq/XPyxPq7h9tVfrn5YkHE1UWjDUbKGYamu1lWyf/TvqGputl7hFxfbxn3EVQjA08bsjxq0f2LMGLBydTfuFbJZTYktbqRYPf1dQ+2qv1z8sT6u4fbVX65+WLGT55PJLKs0LRgKOX9m9iwMmq76bG4VD3bjvWBJxyzjNatdLRINDQazaN3YSa4gRbSD6jPpUre6kmwU4SPH1dQ+2qv1z8sT6u4fbVX65+WOcOdVhZdSMLvDdRTvYatpU1k27nra/V6bk90GM1rJwgMMe4njRtQ1XjLqHZQrHwJN2tYAkjbcBf1dQ+2qv1z8sT6u4fbVX65+WKdJn+Yal1QFvXFljZNTaQQSZAAqBtS7srEabA74K8NZzNLExnTS6iIEaSpDNFGzqVubEMx28iB1BwFb6uofbVX65+WJ9XcPtqr9c/LF2HPpT1pnFyLCzXHxulvh0H+LTsWvZfXtITdCg8L3BI23IKi2NTTMMRXE/gE+rqH21V+uflifV3D7aq/XPywdzbncpvR9HNt3dd9P8P8A+YGSGrCQkeusDNKvds8oVNK9D1bV6pXx36YY+mctZ+uFX6uofbVX65+WJ9XcPtqr9c/LHitzWvQvphD6Q4UaDpc6l0tcPcXGoBR02LEg7WqrMKl4JGjXSwkKKUGokAkFgGuLE2Frbb/EZdcPq6h9tVfrn5Yn1dw+2qv1z8sdq6rrFkYohKDcCwI/u/V27x75vtv3bDyx2yzMaiZJA6LG6ou4F7SMgbTYn9wmxB63X34Cn9XUPtqr9c/LE+ruH21V+uflj89JrdfRtIMZPdXe695QdHdF+rXbw9Te1mZ6w07cneXmjQZVC3S4vqAA29YbC+219ie0x+qcZcqnEZV/q6h9tVfrn5Yn1dw+2qv1z8sM0OrSNdtVhfT0v42vvbASuzmrSRljojIgOz85V1e+x3GNU0TVOI/3DlVUUxmfIv8ASMXtE/MPnifSMXtE/MPnhdpMip7G9PBuzf8Ayk8/8uL44Wp/YU/6Kf04w0J/SMXtE/MPnifSMXtE/MPngZ+y1P7Cn/RT+nH43DFOOsNOP+CnywBT6Ri9on5h88fn0hF7RPzD54Gjhen9hT/op/ThF4z41y3LagU8tIrvpDHRBHYA9OtrnAaZ9IRe0T8w+eJ9IRe0T8w+eAmV5NSzwxzRwQaJEV1vAl7EXHhiz+y1P7Cn/RT+nAEvpCL2ifmHzxPpCL2ifmHzwG+hKPXy9FLzOujlpqt/ltfHf9lqf2FP+in9OAJfSEXtE/MPnifSEXtE/MPngb+y1P7Cn/RT+nE/Zan9hT/op/TgCX0hF7RPzD54n0hF7RPzD54G/stT+wp/0U/pxP2Wp/YU/wCin9OAJfSEXtE/MPnifSEXtE/MPngb+y1P7Cn/AEU/pxP2Wp/YU/6Kf04Al9IRe0T8w+eJ9IRe0T8w+eBv7LU/sKf9FP6cUs6oKGkhaeojp0jQbkwr9wA03JPlgD/0hF7RPzD54n0hF7RPzD54zXhrjnKa6pFNFAqu19GumQK1hfYi9tgetsPH7LU/sKf9FP6cAS+kIvaJ+YfPE+kIvaJ+YfPA39lqf2FP+in9OJ+y1P7Cn/RT+nAEvpCL2ifmHzxPpCL2ifmHzwN/Zan9hT/op/TifstT+wp/0U/pwBP6Qi9on5h88fn0hF7RPzD54G/stT+wp/0U/pxP2Wp/YU/6Kf04An9IRe0T8w+ePz6Qi9on5h88K2XS5ZPM8EJpHljvqQRJcW627u9vdgv+y1P7Cn/RT+nAE/pCL2ifmHzxPpCL2ifmHzwM/Zan9hT/AKKf04n7LU/sKf8ART+nAEvpCL2ifmHzxPpCL2ifmHzwN/Zan9hT/op/TifstT+wp/0U/pwBP6Qi9on5h88fn0hF7RPzD54GtwvTgf3EH6Kf04rfQdP/AOXg/RT+nAd6R7rcebfzODK9B8MAss/u9/Nv5nB1eg+GAQO1ztGOWwLHDY1MwOi4uEUdXI+OwHyxgkEGZZm7MnpNUQe8QSQD/IfDDD28VbNm8inpHHGq/DTq/mxx9AcGZPHS0NPFEAFEakkfvMQCWPmSTgPnzg7NMyy2vp4ZBPGskiI0Ul9DKSAbA7X8bjHft+Fs3P8AsY/+uPpN4Va2oA2NxcXsfd5Y+bv7QP8A4t/wI/5tgN44FA+jaPT09Hj/AOUYOY+TqqpzVqOOZjULSRqFjZSVjAGw6EX+ONb7CONp6yKaCocyNDpKu27FWuLE+NrbH34Bdp+zTMfp7nsCIxUc41GrulNV7DxuR3dNtvhjeMfONDxzWftBb0iQo1WYuWWOjRrKW09OmD/b1xVVU1XBHTzyRLytZCNpu2oi5t16YDb8THyvmOaZzWUwqXeoanQW1qSq7bXNiCd+pxonYJxtPUNNS1Epk0IHjLm7AX0sL9SNx1wGyYmPmbtF7RKuurXhp3kWJJDHHHGSC5BtqNtySeg8BgbntVnNHCFqpKqOObprc76drXvcbDptcYD6rxMZf/Z9rZJcvlMrs9pyF1MWIGlTa58L41DATGP/ANpCqIpaVATZpWYjzsth/PGwY+ef7QtBUCtSVyTTsgWLfYMB3xbwJ64Ax2F9n8LJHmLs5lSR1ROiCw03PiTucbazgC5IA9+2PnrsWy/MhPDMhkWgu5kJb7MgBr92/W/iBhZ4y41qs1qyis5jL6IYEO1r2Gw6sfEnAfVUcgYXUgjzBuMesfKWZ5RmuVQlZObBDPYHS91J62uD3T+GNQ7EsylfKax3kdyjvoLMWK/Zg7Enz3wGtrIDexBt1semPxJlJIDAkdQDcj44+ROFkrqiVoKJ5S8ynWFfTqUbksSemOXpFZldWRqeCojPe36/HwYEfHAfYDzKLXIF+lza+JKmpSPMEfwx8m8S5TmRjSurBIUlIKyM1+vTa/dv4bDGy9hHE8tTQypM5dqdwFZjdtBFwCepsQcAG7O+ySpo81M8roYodWlg12k1AqNvDY3N/HzxtGoY+buxvNZHzwa5GPME1wWNmNifPFPtezmdc6nIkdeUUEdmI02VSLeW5JwH040gBsSAfjj1j5J4jyXMkjSsrBNpkI0yM9zvuPG6+fhjYex7juSXLKhqpi/odzqJ7zJpLAE+JFiL/DAadV18cQvLIkYPi7BR+JOPVNVJINUbq6+asGH4jHyXmWdSZpWl6qoWJWJILk8uJfBVA91h78WeEuKHyqvVophJDqAk0nuSIeu3+IDceRGA+rpOh+BwOwQZrqSOlv8ApgfgKuWtdN/8TfzODi9B8MBKD1P95v5nBteg+GA+e/7QvD7pWJVAXjlQIT5Ot9j8VsR8Dg5wD26U8VLHBWiRXiUIJFXUGUbAkDcEC2NO4ojgmjanqIWljcbgC/wsb3BHUEdMYzmvYlGWJpp5VU9Fli1Ef7ysP5YhV/0W6ZxMrU2K6ozEHOp7eqQzwxU0ck3MdULkaAtyBsCLk7+7Gc/2gFtm1/OCP/8AIYZuDuyeGlnjnqHlmaMhlRY9KahuCSWJNuttsHuOOB6XM6hZ5TUxsqBCEVbMASR16Hc45qbXU7p7nS75nTW4V0qL/wChIf4An54Uf7NbfbVg/wBSM/xbGnVTQvRtRmOYRGLk7AXC20+fXAPgLhimyrmmL0iRpdIJdVFgL2AsfM3+4Yam11GnudLF6WPTxABfpX2v/wAXDN/aM/8AEIf9gP8AnbDXD2a0i5h6aWqWPOM3LKLp1X1Wve9r74ucfcF0+aSpK5qInRdHdRSGW5Pidjud8NTa6jT3OkQ4Wpl/ZpFPQ0bk/eGP88Zh/Z6P/wATf/07/wDMmNloGgio1pFjmMSxcrcC5W1jc36m5OFvgfgmlyyd5ovSZGZSg1qtlUkE9Op2GGptdRp7nSxXIM2+js2WaZCeTM2tD1HrKfvF74bu2HtPp8xijgpgxVH1s7C29rWA6+O/ww48ddnlLmMvPUTQTH12VAyv5EjUN/eDvihT9j2Xin5b+lNLe5mACn4BLkWthqbXUae50iP9nL/w+f8A9Qf+RcavhU7O+GoKGneKn5pBfWzS21FiANrbAWGGvFqaoqjMJVUzTOJTGP8A9pA/6LSf7Zv+XGwYS+0jhKPMUjilWb7Ml1eL37EG6kdBjldcURmoppmqcQpdjKasjiUdTzl+/Ww/64wDhrNjl2YxzOmowSEMh2Pip+/H0pwvSigpkpoYJiiX3bdiSSSTZQOpws8Y9m9NmEhmME8Mres8Y2f3spW1/eLYlqbe/Eq6e5tzBM7Vu1qnzCkSnp0fdw7s4tptewG+5364N9iNxk2YHw1Sbf8ABxapexuhWJkaCqdmt9oWsy/5QE0/iDhq4YyGKgpnpoaaYpIWLlzdmuNJ30jw2w1NvfiTT3NuYZH/AGfD/wDFT/sH/muB3bff6ZqPhHb8gxsPCXBlNl0rS09NUa2XRd2LWW4Nh3PcMcOKOAaWvqPSJ6apEllB0NYMBsLjQfDbbDU29+JNPc25hx7WoP8A/PLYeqKfw6dB92AP9nVgIK8+RjJ+Gl8aJncC1VM1LLTS8plCkC4IAtax0+Fhgdwfw3DlqSLT085EpBYudR2uAPUG25w1NvfiTT3NuYYt2MNfO4D583/kbH52wC+eVA/1ox/9iY1/h7galoqn0mCknEnetqclVv1sNP8AO+OXEHZ/S1lWaqanqeYdNwrWU6bAXGi/QeeGpt78Sae5tzD126R2yYgeEkX88J3YplxqMtzSBT3pFCj4lHA/jjTeJqRa6mannpptDEHu7MCDcEHScUuC+HossjdKeCc8xgzFzcmwsBsgFsNTb34k09zbmHzXR0UaVBjrOZEqkq+kXdWHuPvwV4fymjnzCKAvOYZHCBwAGJJAG3gPPxxuPFvAlLmDmSWkmSU9ZIzpLf5hpIP4Xx+8I8DUuXNzIqSZ5fCSTvMv+Xu2X4gX9+Gpt78Sae5tzDQ9AVLDoBYfC2B+CBN1+7A/HoQVcrjPL6H1m/mcHF6DFDJfVb/Mf5nBDAfjNYXOwHX3YrUmawy35Uscluuhw1vjY47zwK6srgMrAhgdwQdiCPhjDeCMthp84zOnWmkliGqMIm4VCehuRfyF79MBuEFWj7o6tb/CwP8AI4rT57To+h54lf8AwtIob8CcYn2cv6HTZ1UxK4aC6RoSe761rjzXb8MNPZDwfSy5as88aTy1DM0jSDUfWIA36bb/AH4DTJatFTWzqqddRIC/j0x5+kI+WJOYnLO4fUNJ/wB69sZPw5Fqq82yv+9pI4y0SOdQib/CL9Bc7DwK4U8uaXL6NYK9ebQ1kJaIncQS2JFv8O9jt8fPAfQ3piaOZrXRa+vUNNvO97WxUpeIaaS/LqInt10yA2/jjIOIaS+VZJRa+XHUugka53Gx6+8t06dPLDP2j8JUFNlUhFLYRqArRKOYvgGLE7++/ngNIviYWOzXOPSctp3CyABdF5fWfT3dVwTcHDPgJgZmnE9LTMEqKiKJm3Cu4BI6Xt5e/BPGSdv9EmiilMYZxUBCABqdSL6b/EfxwGhV/GVFA6pNUwo7gMqs4uQeh+/BGqzKKKMyySIkYF9bMAtvO/TGK5bTxV+clM3h9HaNVFNTkBUdR0BYeuR1tex3GCnaqwlzTLKGXu0jMGZRsrHVpt9wAHu1YDS8p4npao2p545T5K1z+HXFkZnEZOUJU5o6x6hr8/VvfpvjO+2XKoafLhPAiwTQyR8p4xoYb2IBFri3h7sA+NuF6qsqKCen0xVZo+azDuszrpNrjx3I3+GA2Bc1hMnKEsfM66NQ1/lvfHHMuIKenIE80cZPQMwBP3YyHg3PI8xzulkkhCVMVPIJxpteVTa9rdbE/wDYxb7KsvTMK2urKwLNOkvLVWAKou/RemwFh8MBq+X51BP/AHM0cm1+44bb7jfFzGUpTU1JxKiQ08iSTRHaMqIiCN3K+AGk7ee+NWvgJiYmJgB+ccQU9IoapmSFWNgXNrnrYeeLNNXRyRiVHVo2GoOCNJHnfpbCn2wUyvlFTqANgpUnwOpdx5Yy3h3imagpKrKzczuyrTn3S2BI91jq+84Dd8rz2nqdXo80cunZtDhrfGxxexjnYtlzU1JmTR6GmSRo1v0JRSRc/wCEk/wwX4f4tq/pKlgnlWVKmnZ2AUBUcLeyEdRt773wGmYmMtzvi6spcxqqeaoVI5IGej+zHrdAL2uSDtve/ljQOG451pYhVuHn0gyMBYXO/QeXT7sASxMTEOAAVfHdAkrQvVwrKp0lC9iD5eWLwjPkcInHfAtEgmndVaorJ40RpP3CxVToHwBbGk08ARVUdFAUfAbDAUck9Rv8zfzOCOBuRC0Z+J/mcBezrOHq4ZqmQm8k8iqt9lRDpUAfiT5k4BrJwjcIdn09HX1NVJVLKKi+pRHpJN7g9bbe7Gd9rHHskWcxmCRgtHpBUHZmPecEdD3bLvjcJs3jWmNST9mIubfzXTq/lgFTg3s9lpJaxp50njqyWdOXa5JPXfyJFsVqjs3enulBmMlHExJMRsyi/UoSQRhQ7Ju0OaXNJIqiYulUC6Am4R+oUDw7txb3DFrtWySE5zQNKHMc/dlCE6jpNhYDfoR08sA95DwFHS0k8UErmaoB5lS1mkZiDv5bXO2PyDs9Rss+j6mUzqBZZCoDJ/hI3O6+GFXIsgqIM9X0RJ0oOUeZrLcsmx6aj11abYccizRxX1tKxukYjmjPiocG6n3Ai4+OA5Z32dwVNBFRszAQKoilHroyiwb7/EYr13AM1TSCkqq6SSPbUVjCu4HQMxJ/lvhmXO6c9J4j/wARfnjqMwi9on5h88BwyXLI6SCKmjPdjQKuo94gePx88XncAXJAHv2xifbfk8prqaopNXNELyEq2/2ZBBAv5Hw62xS7UOMHr8upeT0MfpFSAfVtZAD/AL1zb4YDeVYEXG4wqcddn4zMw6qiSIQtqUIAQT5773998CMpzT0GjyujpUVpqpQQXJ0qNIeRz4nrsMeK/tCqUizOMrEKihCsGAJjdDbwJvf54Arxj2aR5ikAlnkV4ekigam+O3Xx2xazbs/gqqWKCpaSUw+pOW+2B89QH8PhgBLxxXwUL19RFByfR43jRSdXNYgDV/q73wM7Pe06srKyKKZLxyxsxKxFRGwuR3twVPT7xgGmu7OUqHhNZUTVKQ7rE9ghbzbSAWOL9bwrqzCKt57pyYzHyrDQVPXfw/8AbDDjO+zWeqnfMvSZRJF6TJEFtuCNjbewXTYWwDBl/CNIa05jDYyOhUlGBja9gW2/e2sTfHGo4CC1MlVRzNSyyi0gVQ0bnzKHx9+M14TzmvpMkapp2i5NPK45TpdmXWNXevtYnp8cOXFvH1TEaIU6RotTHzXkl7yoNIbSACLnfAMFJwVGtYK2R5JagIY9RIC26bIBYeP44vZbQTJUVLyS64pChiT2dls34nfCrknaHLU5PU1iIgmgEgtuUYoAb2uDYg9L4FUfHmYmLLqqYU6wVUyRMig67MSoa5Nhe17Dy9+A1PExMZJ2h9plXSVk0MbRQpFGrprTW0xNr+PdHywD7xrwkuY0xp3leJSwYlLb28CD1F9/uwFTskpdcErvM00CaBJqALf4Wbbqvhhg4Qz702igqSukyoGIHQNuDb3XBxx46zeWloJ54NJkiTWNYutgRfbbwvgAmQdlEVLFVxComdKtSrhrAi9+8CB13OOlP2XQxyUcvPm10a6VJK2ZR4MLbfdhbk47zUVFDHop/wDT4gyAqfs2tuSb72Het78G8g4jqamkzGGo5fpNKZIyyr9mw0Eg6b38xgPzPssWsrqSSpiSJKeZmjlMgtMuxUD3lrG3uOHZcyi5vJ5ic0DUY9Q1289PW2Mj4k/0jhygkCAOJINIUer3iu34DDNm1LGnEVEyraR6ebWR+8ALC/wwD3DUo5YKysVOlgDfSfI+Rx0xklLxRLQw51IdDyR1QCELYFn2BYDra4/DB2PNqylrqelkm54qoJGDMoDJKovtbqvuOAP8VcHRV/I5rOORKJV0m2ojwPu6e/B/GV5fxnmAyZq+V0LwyEMnL/vEDhDvfY7np5Y0+lqA6K9vWUN+IvgKuS/3f/fmceMryJKWJ46fuhmdxfcKzb9PK/him2Z+jUUs5GrlRs9r2vYE2v4YEVXaE8K0c08AWCrKqGD3aNmF11CwFvvwFOk7Npvo6rpqiaKWeoZ3Exj9Utbrfc73tbpfHh+Aq8ZTDQLUw6kYB3KtZogdQTxPu94sMVMy7b4kkk0IrRwyrExLWdgTYugtaw9+GiLjdZJKoQR8xKVQZH1W1MV1aVFtyF8/HbAAuNezaWplo5aMwQPTsCzBNJPq9NI3Asdj+OPfEfAtbUZnTViVEIWnACqyG/jq2Fwb389sd6/tOs9D6NTmdK0HQ2vSVYdQRYjbx38MWaXihp5qugqo1jlSEuNDEq8ZFrg7EEXwDgvTAzLMkEc1RO1jJOy6j5Iosi/cLk+84zXh3j0ZfklESDLLNK8SBmNh3zcsetgCPxGHfgvjA1pqI3QJJTSBHKm6NfoVv8DtgCp4apT1poP0l+WPQ4dph0p4f01+WPziPMpKelmmij5zxoWEd7ardd/hc/dhGpe1eZ6qjh9FTTVRhw4lvY2OodPC1rHAGM+4RqZsypamOWJYIUKNGVJJBvqtbbcWA8rYBy9iwSlq4KeYBqqRTqdb6IwdWgWPn447Zh2tSU9Ek9RS8uWWZo4kLd0qOsjG1wo/ji0naW/Irm5CtJRqr91jypEIvcMRfbfbAd5uAJeRQaZkFVQ7JIVOhxbSVIvexFsc6vs1aWmrFacLU1rKZpQt10qdkVSb2t44q/WvJHSNV1NC8cJjjeJg4PMZv3em3nfyxZ7P+0w5jO8LxKjCJZVKMWWxIBUkjqLj/sYA1JwckmWDL53MiiJYi9rHu20tbcXBAP3Y9cL5BPSxxxSVHNSJNCARhbjwLG5vbwtbDBhQyPtBWpqGgVF1rM8bprtIirfvlSBcG3QdL4BvwpZJwbJTT1TrUWgnkeUJp7yO4sSWvYgdQPhitBxzM1JmMvKQSUUsiBdR0sqgG5PnYn+GAHHtTUVU+UxWAp6shnQMQS2kMQxHgqm4+GAI0/ZkYcpmoHre7LJq5pQDSCQSti3iR54sZl2bNLLRSR1VvRIuVZk1Bxa2oC9gbfHwwq9ruTyTVuWUKtanfuqCSdwQCWN97Lax+OCHFvaN9FSxZfShDyYRqaXU3h3V23uRvc+eALZJ2XPTUFZRrVEiqJKvotouLG41b391sdJOzRnoaGleqI9EkWTUqeuQTpFidrXt44oT9qs4y6jrFphqnm5LoSRY3IBU++3jjxxZnFf6IklVTRJorYu6HJ1JqGlhvcHVgNOxnvEXZQaqrqJxVFFqYxG6csMy2t6rE7Db+eLeYcV1ozc0MUUJRoOajuSCLGxLW677WHmDjme0zRl9TUyw/a0sxgdFJ0l7gAg9dO98Ab4F4XbL6NaZpedoZiradNgTsLXPT/rj3xvw+9dRS00cgiaQAaiLi1wSDbexAthZoe0CrkzKOiWGFwUWWSRWbuIdz94uPjjQ8AiDs7l9Iy6Z6u/oMYQrotzDaxN9W1xYePTFrL+A5IvpE+k3auJIbl25RIYf4t9jb7sK3FtFUVXEdNTu9oBDzAoYjugkv0PrahYHyAwZzvtArUrqijpKITmFY3vrIuptfb7yBv4YCVfZlM2W0tEKzT6PIH5gj9axJUW1bWJ88F67gySTNKeu9IssEZj5ej1r31b32vfy8MD5e0KaWeripIFb0NNUpkYi7dSi28RY7+7APM+2OZ46FqKBD6WzR2kJukgIW2x6XN74Biyzs0RPTlnladK59bqVC6DckWNzuL9fcMdcv7PdFR6RLUyzSJCYISwA5KkEXFurb9ThTi4/zZp6ymENNzKNTJI9m0lQLhQL9WHT4HGh8IZ96bRQVJXSZU1FR0BuQbfeDgFun7LSmVyZd6XIVkfVzNAuBcEra/QkXO+HSipuXGiX1aFVbkbmwAv9+ECl7UpdcXNgVVmqjTLFqPOXfTrIOxH/AHfGj4BXz2PVldUATYwNuBc9D4DrgJmHBtRXwUUUska00PLkYrqEsllAAKkWX8cM9LmIho3mKlhGhcqOptc7fhgNH2kA1dPTejn/AEiDnK/MFrWJt091uuAo8Ldm8lFVVGkU8tPO/MBkW8se97AWsevW/gMFI+DHhkr2p3TTWi+l7/ZyaSpO17qb3tgfmPGcxTLpXgkhWerCECQXtuF1bbq3W3uGLObdoCsayKnjlf0VGEsyWAjax6A7sRY9PLAKee0D5W+S0sDLJIkknrbBibA/AEkj7sNeX8GVRqKurqJIhUTQmCIICUjW2xJNiTe2KtD2gRxZfl0tUObUVIUJsNRboz3OygbXPvxdk7UKdaaolI1NTuEdEa4ux7pD2tb3+FsAGpOyaUUNLE8yGopJjNG2n7M3IJRh1INuuNByyKQKTMI1cm9oxsPiT1OBGZ8WmKhmqli1cqMSW1jS4IudLi/Qe7HOPjYBqLmQlErQBG+oHSxXUFYW6kdMAzMtxY9MZE/YjKEkMdSBMs+umbe0UVySp95uem23vwzcPdoktTUTQCif7Cfku6uCqi5AY3A8rkeWLsXaBG5nZI2aGnl5UkmodehIXqQD44Ctx92fenU0CRsqy0zK0esXRrAAq1vA2H/Zxf4gyepqctngAhSeWMoACeWAdjvpv0v4Y45zx6IaiSFIHl5MQllYEKqodxa/rbYvV/GcEVLFU3Z1n0iJVF3kZuigefn5YAFnHAktTkkdDI6CeOOOxHqF06A7dCNicF+CqCpjhAqYqeEhQojgHS3Us3Q362Hnhf4P4sqKjOauGQSRxpCrCGS10a6i4t4EG/XDpn1RLHTTPAoeVY2KKTYFgLjAXzhGHZ8zT088hh58UxkedAVkkS5spAFj4Ak+AwqdkNZLHR1eaVkksi96wLFi2ndjp6XvZR9+Gnh3tOFRVQU8lOYmqIzLGQ4awFzZhbYkA4DxmnAdSy5lFDLGsdcQ4LA6kawDg28DbrjnnPBFdJNlrxTwqtEqagwa7NYK5FhuCosOnjjnX9qUyVFdClHrWiGp35trp1vbT1I3AxayntPaaWjDUrRwVuoQyFwW1DzUDofO+A88Z8D1lVmNJVQTxRpTWKq4JYG926bG4sPDpjvnHAkv0kMwpWh1snLljmUlSOgZSNwbDHqg4hf6TzGLQxaGGN0XmXVxYkWFrKTfAKLtgqZKE1kVBeONisxMnq2t6u1zsRc4A7x/wZU10NPHDNFGYpRK11Niw9W1ulrnbxxa4/4WqK+kSGKWOJhIjuzA2OnfYDf1t/uxR4g7U44I6MxR82SsAaNWYIFU23Y/E2+7BfgrjNMxjkZUMbwyGORCQwBHiCOoOAGnhGq+mY64zRmJYOSyWOo7G/u3bvXv7sBJ+BayCkzMcxZnq5RKqxobi7b3B67eA8sHO1fOJKaiWSNWI58QbS5Ugar9R5mw+/HLPeP54cxjooqTmtLFzEbXbfe99tlFuuADcK8M1tFmUZuksUyHnkQ6NAA7vePU38MajhT4E41eu9Ijnh5E9NIEkQNqXe9iD9xwT4yaYUFSaYkTCJihHUG3h77Xt78Au5pwdWPncNfHLEIY0EZQ31aN9YtaxJJuDfyxcyPhiojzWsrJXjMcyqkarfUAtrX2t53xkScYosEMST1lLWKycxpnYo+/evubD7sbDU8bsaiaCmg55p41klbmBV3Fwq7G7W3wFCbgmogqK2WjaK1aBqWS45bWILCwN73JtgGeyCaIZalPOlqWVpZWfqWLKxKgDptaxIwz0faRFKKBkjcpWsyBiR9k6j1WHnfFhOMi9ZV0ghIkpohKpLC0lxt8NyMAIg7PqlarMZxVJ/psZRRoN08ATv8Aui4288H+BeHnoaGGmldZGj1DUosLFiRa++wOFrhbOZ63IJ5am+tkqLMDYkDUQdulj3fuwH4L7QauKhoXmpw1M7rTmYueYSSVVtNul9vuwHWo7IqoxACrj5sdUahJCp1NvsGbw+7Gqx3sLnewvbpfxx4lq0UgM6qT0BYAn8cdcALyaINBpYXBBBHmDcHCRJ2ZzukN5EWWmqCInHX0Yn1T/rWJNsNCZwKWimnKM4hDMVX1iAT0vgJRdrsMs1LCtNPeqTWhOm1t/wDW36YC1x7w/U1HoKUix8uGoSWQs1ioT1bDxHW/3YDycLV1PNmaU0SSxVwaRHZwuh2BBUg9dibfdgme1aLkRSCCbXPM0MMRsGcqQC172C38cEMt7RaaSDmvqjIn9HaM7sJfAXGxBG98ApR9nlQaPKzJAkk1GzCSFnGlkJP73S42NsOeYZO4p2WnpqbVI664yLIybagTbdrdDbA3tH46ehoxNTprYzCPcd0eJB+NtI67nDXlVU8kKPJGYnZQTGSCVPkSNsAiZpwitHR5iyLogkpzppwxcBwDdh5X2Fh5Y45fwxXVRyw1IijhpAkxKsTI7BRZdNrCwtc/HDJ2kcVnL8vknUAvcIgO41N0JHkNzgJBlOaLl3OjrHkq2jEnLdFMdyL6F2uDba+AMcD8PT0r1rT8v7epaZNBv3TsL7DyGB3BnCUtBJURPEk8M0zSLKWF1U72ZSLk38sDq3jCqpMzpBOHdKynGqnQX5UoG+jzuetz4+7DZk3FyVSVGhJY5aclZI3Ua1NiRYXsb22wATjLJK2pknijijaGSDQjlwuh976h1b3eWF+s4Jr1y/LiiKanL31ckMCJFve4PS9hsPecMcXaRHDlUNdMJJFYiNiFAbVcqSVvYdPDBjLOMo5pY4jFLHzULwtIoAkAsTbe4NjexwC/w1l9W2czVk9MYYpaZUXvKSCCNmsb36/ww48QLIaWcQ6eaY3CazZdVja58BgHB2k0jSsn2gVZ/RzIU+z5t7ab3v12vbDTJGGBBFwRYjHJ+CPlk/DfDNZFkdRQtLBHMxblESA90kFgSNhfcA+F8V+Eez2WnqaGpeSmQwIyTKJNTPcML36X3tjVPoOH2Y/E/PCJN2h5es7x8iUxxyiFpgO4H6Wtq1Wvte2IZv7U958L4s7zx5UpOGqvmZy/Mpj6ammEcwXPVRfy7htv448VHDdUIclVOReiYGYc0bbjp592/TxONKGSQ/4B+J+eEHtLzB4ZqSioVVaiqf1zuEQbdDcb7m/kDhm/tT3nwYs7z2jys0dDUJm1fVHkGKWARxfardioGm48Lm9ycB+H8kqo8gqaN0iE7mQIvNXvBiCSTe22/j5Y/M7yXNKGalMcnpsLyKko5QuLkXvp3C2vY328cesu4jMGaV1HUxvUKn2kAjS7hbA22IFrHx/HDN/anvPgxZ3njyq13A8hjyyYpDJJSRiOamMqgMBcghr2v5jGkcJU6LExWCGnZ21NHEwb3AsV2vgJFnVJVZdPVUyuOWrgjT9pG6je6k2uOvwx+V3GsFBHRNypJPTNI1Ri29gb6Sx3JI7oPnvjVPq5+6Ix8ZZq9PH2zOf6WO1Lh6praMQUnL1GRGbW2nurvtsfG34Yprw1XNnFPWOIRElPyXs51XIN7C2/etb3YI0faHEfSxPHJTtSLzJFexJQ3swtsb9Le8YG8OdrUVTNBG8Ri9J1ck6wxuL7OAO6T4dcWSWOCOHqunrswmqFjEdTIHj0tqO1wL+XdI+++DnGeQvW0U1PHJymkAs++1mDb23sbW+/A2l7SKeSVY1SUh5jArAAjUDa5AN1F/EjAfOO2eCGaVEiaWOB1SaQMAFJNjpXq1t7/DAeM64HraqhWil9GcjSPSjfXpFt9Om+ogdb2wQy7gyaiapalKyCeFFAkNisiLouTbcEb4dY5AwBBuCAQfd4YzPiziKsqs3TLKGY06onMnlABYbBtrjwBUe8t7sB6+rmenpMujp2EklJUc6QatIfVu+knyvYXxayDJ636brJ6iILBNCI0cMCABbSPO/W+OUFFm1HmNOpqHrKKQlXZ1AaPY+sR5bWPxGDVT2lU6QyVASVqeKQxPKq93UDY2F7kX2vgBuQcNV1Pls9FaLZZUgcv6+skgtYd0AN+OKL8BVpyiiog0AkhmV3Oo6dKszC1l3NyMEq7tMYVzUkFK055AnjYOBqBGre42FvvvipS9saPBFUGklWFpRDI9xaNybdP3h79sAwcR9nNFXSiaojJkUABlcqbDcdDbDIsYAA8tsc562NCA7opPQMwF/hc747XwAnKYVeKRWF1ZnUjzBJBxk1X2UV6/aQsOZSzaaUagLwkkknwFr9PcfdjWctqFSKVz6ql2NhvYXJ2wur2xUOmJzzljlJCyGI6NXkTfrgOPGHZ+0ooGp0VzROLxsdIkQ21bnxuL7+Zx74i4PSSnSBaICOSoDzCNgHQWP2gPi19rC+2DGS8dwVMs0SrKkkC62WRNJZPBlHiPw6jEj4+pDSRVethDLII1JU3DFtNiPDcdcArVvC9V9FVNORJNyplemD25rorK1jv53Avvh24aq6mWHXVxCFyxtGDcqu3rEG1ybnFWs42p4q00bCTnCLnABLgjyBG5PXw8OuPWVcUJV00skQeNo9aMrL9pG4F91vv4EeeA4doXCZzGhkpwwViQyE9NQ3F/cdx9+AWX5tmxgFJ6Fy5lVY/SmkUw2G2sDqTbcDzwTfiyKChpjNPIz1ACo4S0jt1J0gi1h13GAXFfGjU1PTzwSTVCzzcoaQVIse8LHctsQB4+eJV11Uz9tOeylFNM/mrHdbzrKqo51l8qwtLBBEyPNcCzMCCTv4bHp4nHLhnLauLMs3meBxHMLwm4tIVuFA38QcNlPlsrqrc+RdQB0sLML+BGrrjp9Dy/8AmH/D/wDbGPVue3PePLfp0e5HafDLp+HK88OCkNIxnM99FwSELl9Xrefdw5V9DVPWZVIINKQq5nIZbRlowukC+9j5Xxzz3iWKkqY6aapnEkq6k0xlgdyANm6kjpixQZuksc0gqpUEH96JEKGPa+4LeXlh6tz257x5PTo647T4I2c8KZhKjkUzB46/nhUKrG8d7gqAe83iScajLnMorYYOQxikiZ2mvsji3dPhvfzwr5DxpBVlhHVTqQjSKHjKl0Xqy97f4dcU6DtSpTLABLUyLM+hPsrKx2Fjd79T5Y7FyuZ/jnvHlybdER++OfDTcYPm3Z3mM/pd6f7T0nmxMJFWNluT3VHU9NzvjVIePaZoZZSJEWKbkHUli0l7WXfffH7mHHUENPUTlZStOVEihO8L2ta5sRv1GLojtEzGNDIulyo1Le9jbcXwkdpHC9TLPR1tEoeakYkxEga1Nr2J8eot78EKDtJp5JYEKTRipF4ZJE0o/jYG/wDPH5S9qNHJMIlMlmlMKylLRNIP3Q1/4kWwHJs1r6ueKOKnko4UZXmlltqYDfloATe52J8r4FcNZbVJxBXTyU8ghlQKkptpsum1jfxt88MuZ8d09PWCkk5nOaPmKFQsGG+wsbk7Ha2Pyn7QqN6aWoMpRITplDqVdD4Ar1uT0t1wCRwxlldBl+bKaRxJNLI0KG3e190233sN8eqrJa+WLJAtIQ1KytMCwAULpXffqQL2w6ZH2gUtUWWMujqhk0SLpZk/xKL7j+OKuSdqVHVyxRwc1jKWA+zICaQSdR6D/wBxgAdfwTU1VfmZkQRw1NOsMUmoG5Gkg6etrg3xc7O+FJKaOJKmhgSSAECoBVmc+Y21AnzJw/4pZ1mq00Ek7hisSl2Ci7WHWwuMBmk/ZzM80dVFG1LVmfVKUkBhKark2v1I8MDcn7NJKaqqEnoFrVlkDRTM4VFUm51DqDvf7sP2U9p1HUEaTIimIza3jKoFX1rt0uMdsq4/pqh4lXWonLCF2ACy2623JHj1AvbAMqIAAALACwA6DGccTcLVdPmyZnRRicMnLnh1BWIta4vt0C/evvwfPaNSidYTzAHlMKy6PsmkBsVDX6326Y98QdoFPSTchhLJKE5jJEmoon+JtwB+OA4Ze9dV1CvNG1HTxhvsy4aSZmFu9bYKvX3nC9+xVUuUyZYIwdcpAn1DTyy+vWR11AbW8cdeLe0UwzZXNBJelqWbWoS7ONgPeCL9B44aOHeN4KuaWBRLHNEAzRypobSehAvuP/bALmWcFVMGcidAhpVpFpwxbvd1QBdevrD8MCMx4Cr1yUUaRxPN6UZCVksNOouGubb3sPgMNC8fpFl9RVuJJRBM8brZQwOsKB5WFxvjvl3aNDLUQQNFLGamPmQu4AWTa5Asbg4Drn3Z5R17pLVxFpFQLcOwHnbY77k4ZIoQqhQLAAAD3DYYS27WKcKZOXMYBN6OJgBpaT3LfVb34dopNSg2IuAbHrgAUupaSp0KXbTKVUbljZrAD44y/N8jq3yPLYEopDIkwZ0A3UAtuR4ar+PTGptWmKlqJRuY1kcD3qGI/lgBwh2owT01O1Q+iaSysdBEeu5FtVtIv5XwHOnyuf8AaCWfkuIGpBHzT6hbY2/6fdhNzTLqqPIvRGpZjJFWXOlCQU5hcMpF7g3ttjXMx4np4H5ckoD6S5UAsQo/eIA2HvOOVdxjSQtEsk6KZ11R9bOOtwbWwCowlPEUUvo8pjNHy+boOlCSW3Pu9X78eOHYayH6Zl9GkBkkaSBCN5DpYbefhhsq+NKOKOKR510zE8q1yXtsbAC+3ji/lWbxVMYkhcOhJFx4EbEEdQR5HAZbT8PzVuXUVLXUk8bJrvMvrxEX0tp694eGOVVk2YRZfSFonmakrxIq6ftXhUnSxXrfr77WxseFej405mazUHKYcqNX5ltrnc38hYgA+JvgDWS1MskIeZOW7EnR4qt+6D/rWtf34vYX6zj2iilMTzAMrBWIBKIx6KzgaQfdfDADgMw43il+nstlWmlkiiUhnVCygsWHXp3djj8zjhyrqpM6RYmRZ44lhZtlkKdbH32th44i4tpqFVaplEes2UWJZj42Ub7eeAPBXaKtaa5nKLDTONL7r9mQTdrnqNJ8sAF7LeEYYjFI9LUx1MURR2muIwT6wUHY3uelxbC3nXZhXGWo9GXRFSy86jUWu7MQzAb+Hvt0tjXsl4rpqslaeUOQA1rEHT4EAgXHvGKT9oNFpqGEpYU1udpRjpubeW9je/lgB+b8Os2XRU70/PMroagBtJUsSzyKfNW6e7CxnuSzUeU5pGWlan0IIedu/UB9+thta+NXgmDqrLuGAYeGxFxjnX08bxusqh4yDqVhqBHXceOAxmkpq3NI8pjSlaGOm0SNO1tBCgAafE3A6eZwNreGMwMJUUcoaGv51kACFfAqP3t97740rIe1XLZnjggcqSSiKYyqiwJt5AWG2LmU9pNFUzLDFISzsyIxQhHYdQrdD0v78An8XZwKfiCglaMuxpmDIgu4vr6DxI+eF7OeAK7MBmFWsLQ86RHigfuvIF6kjwNtxfqcaFPxDk8k5q3ZGmpiYzIUfVFYnqLbAXO9vE4PZlxnSQRRSyTDTN/daQWMn+VVBJwCfwTw3ApFStFUxzx0/LJlJALabFUUne/n0F8Eex3KZafLgk8LQyc2RirCxIJuD+G33YPDjSk5Ek/NHLiNpDpOpD5MttQ/DFDNu0OmWlqJqaRZ2gi5mhOtj6pN/C/X78A1YE8WU7yUVSkaGR3idVQdWJBA6/HA6k44iTLo62rDQKVXUGXvFiB6oHUE9MXMv4ypZlkZZNPKQPIHBUopFwSD4WwADIeH5ZchFJLEYJjTtDZrbHexNr7E2J+/FXs64T5ENOlRQlZ4C32zMCoO/eUhj1va1sV6/tjieopI6M6xLMsb642F1JtqQ7Y0zAYRneR5jNy5GpJddNXNJpRQIyhYMCi3uxuNz78MlXHPQ5zU1L0ktRBWRKo5S62UgKCjDpY2sb7Y1PEwGS9oGXztUZQYaFxHC4dkjUFY+8ndOnYWAv5b4K09FUftLJOKaQQGm5XNIshIAN7/AB7uNFxMBhj5dmYyrMadqCTVPUmRbWY2ZgWsAbm2kbjzwxVWT1kk+RuaVh6Ov25uLR91VIO/kL2+7Go4mAwWhtG8k0lOWpo653WITAd/VpDCMi5sbbY3pDcYp/Q8OvmcmPXe+vQNV/O9r3xcwC/VXaiqgqljolAVdyTpbYDzOMuzSJhwvBFHTTLIJUDLyzqDBi7P0vY9AffbGvZE1xJ/tDgngMWzbJ5DnJmqvSI6epplRXiUnfSoMbWBI3v1GD3EdBFFW5NTCB5Ioiw1FS2kaQq6jb/Fub9MaXiYDJePskEeb0MzcyKkEbR6ol2ia7HoAbBrjww+8GZNBTUwWmSVEdme0t9ZJ6k333sMHcTATGe1lRU0+dT8unZxVQwqkoW6IVJDFz4Abn8MaFiYDE6fK6mPK67L3p5GqpZ2MbBbrIGKnVr6C1jufPDvmPCVfJBSpBmDUxihVJAEDh2AAJve/uw7Y/MBmPF1A8Oa5dVTo9RAkRikdU1aZN++UF7XuD93uwv5XW6Wz4ijkKSqHSJkKhl3Hl431WGNuxDgMP7Oud9JUczxzctqVob8sqiMN9PToLdThlqOEJUzhjThTRVoD1Q2IDIbkf7xt+LY0tcVcuyuKBdESBFuTYeZNz19+AtAWx5lawJsTYE2HU49Y/bYDKeynJS+X1iPTtDM8s2lpY9JGtbKQSL93cG2BvZxwrFE1PBU09UKunmd77iBfJ7+qQQB03xs+JgMJouKoqWfPIXgeRppnCBE1BidS2Nug31Y68LcL1dFLltTVRO8UcUilQutqfVqKkr1vvfpt8ca/lfD0FPJNJCml531ym5OpvPc7eOw88EsBiGc0VQ8OdVvJlSGpVI4oyh1vZgNenqBYXvbxw45fkQnyHTFAI55qLlkFNLlgpAB2v16X88P2JgMW45y+trcopnFPInopj1wkfaNpXSzgeIB6fecWKjhKOqoqx6GOpM8kKKxmuoe1m0KGsSf4Y2HEwGHZnVSyw5VysvnQ0k0fOPKI06Sq2Btc33N+mNej4gRqx6QK/MSMSltPcsTYDV5+7BPEwExMTEwExMTEwExMTEwH7jxj1iY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QSERUUEhQWFRUWGBwYGBcYGCYbGBgcJiAfHh4fHxwgHSYfHyEkICAeIC8iJicpLCwtHB8xNTAqNSYrLCkBCQoKDgwOGg8OFiwkHiQzKTUqLCw1NSosKSkpNCksLCk1KjU1LTUpLCksKikpNSkuLykpLCwpKSkpMCksLCwpLP/AABEIAL0BCwMBIgACEQEDEQH/xAAcAAACAwEBAQEAAAAAAAAAAAAFBgAEBwMCCAH/xABNEAACAQIEAwQGBwUECAQHAQABAgMEEQAFEiEGEzEHIkFRFDJTYXHRFRcjgZGSkxZCobHSCDNSciRic4KDssHwNVR04SVDY6LC4vEm/8QAGAEBAQEBAQAAAAAAAAAAAAAAAAMCAQT/xAAqEQEAAQMDAwMDBQEAAAAAAAAAAQIDERRRoVKR0RNTYSEiMRIyM4GxBP/aAAwDAQACEQMRAD8A0f6uofbVX65+WJ9XcPtqr9c/LDViYBV+rqH21V+uflifV3D7aq/XPyw1YmAVfq6h9tVfrn5Yn1dw+2qv1z8sNRwq1eZ1sUjaUMqCZhblkXjEQe4ZQdy5Kg2sdNut8BPq6h9tVfrn5Yn1dw+2qv1z8sdFzyqeFnMDRMJlT1WdljJGptGkaiL/ALuoeO9rY8TcTVCEj0WSRVC98Rupa4j72jQx3Lt3QSV5ZvbwD8+rqH21V+uflifV3D7aq/XPyxzqOJqwAMKNje4094kbxC7WS/772ABPcPvtYrc4rDBIY6fTLqCx7awN0BLA6WINzbSCO6SSMBz+rqH21V+uflifV3D7aq/XPyxUj4qrehpJDraQqeWylE06owRpI1fute256bWx0zDPqwRxBUtI0asw5bE35iq1lAZgFU3Pdb1h5YDv9XcPtqr9c/LE+ruH21V+ufljg3E1asWs0jFtJ7lmuSDENwFa19bkAEjuHfqR+txVVqWvSO/2llsjiy3PXuEE6R6wNvA2JFw7fV1D7aq/XPyxPq7h9tVfrn5YkHE1UWjDUbKGYamu1lWyf/TvqGputl7hFxfbxn3EVQjA08bsjxq0f2LMGLBydTfuFbJZTYktbqRYPf1dQ+2qv1z8sT6u4fbVX65+WLGT55PJLKs0LRgKOX9m9iwMmq76bG4VD3bjvWBJxyzjNatdLRINDQazaN3YSa4gRbSD6jPpUre6kmwU4SPH1dQ+2qv1z8sT6u4fbVX65+WOcOdVhZdSMLvDdRTvYatpU1k27nra/V6bk90GM1rJwgMMe4njRtQ1XjLqHZQrHwJN2tYAkjbcBf1dQ+2qv1z8sT6u4fbVX65+WKdJn+Yal1QFvXFljZNTaQQSZAAqBtS7srEabA74K8NZzNLExnTS6iIEaSpDNFGzqVubEMx28iB1BwFb6uofbVX65+WJ9XcPtqr9c/LF2HPpT1pnFyLCzXHxulvh0H+LTsWvZfXtITdCg8L3BI23IKi2NTTMMRXE/gE+rqH21V+uflifV3D7aq/XPywdzbncpvR9HNt3dd9P8P8A+YGSGrCQkeusDNKvds8oVNK9D1bV6pXx36YY+mctZ+uFX6uofbVX65+WJ9XcPtqr9c/LHitzWvQvphD6Q4UaDpc6l0tcPcXGoBR02LEg7WqrMKl4JGjXSwkKKUGokAkFgGuLE2Frbb/EZdcPq6h9tVfrn5Yn1dw+2qv1z8sdq6rrFkYohKDcCwI/u/V27x75vtv3bDyx2yzMaiZJA6LG6ou4F7SMgbTYn9wmxB63X34Cn9XUPtqr9c/LE+ruH21V+uflj89JrdfRtIMZPdXe695QdHdF+rXbw9Te1mZ6w07cneXmjQZVC3S4vqAA29YbC+219ie0x+qcZcqnEZV/q6h9tVfrn5Yn1dw+2qv1z8sM0OrSNdtVhfT0v42vvbASuzmrSRljojIgOz85V1e+x3GNU0TVOI/3DlVUUxmfIv8ASMXtE/MPnifSMXtE/MPnhdpMip7G9PBuzf8Ayk8/8uL44Wp/YU/6Kf04w0J/SMXtE/MPnifSMXtE/MPngZ+y1P7Cn/RT+nH43DFOOsNOP+CnywBT6Ri9on5h88fn0hF7RPzD54Gjhen9hT/op/ThF4z41y3LagU8tIrvpDHRBHYA9OtrnAaZ9IRe0T8w+eJ9IRe0T8w+eAmV5NSzwxzRwQaJEV1vAl7EXHhiz+y1P7Cn/RT+nAEvpCL2ifmHzxPpCL2ifmHzwG+hKPXy9FLzOujlpqt/ltfHf9lqf2FP+in9OAJfSEXtE/MPnifSEXtE/MPngb+y1P7Cn/RT+nE/Zan9hT/op/TgCX0hF7RPzD54n0hF7RPzD54G/stT+wp/0U/pxP2Wp/YU/wCin9OAJfSEXtE/MPnifSEXtE/MPngb+y1P7Cn/AEU/pxP2Wp/YU/6Kf04Al9IRe0T8w+eJ9IRe0T8w+eBv7LU/sKf9FP6cUs6oKGkhaeojp0jQbkwr9wA03JPlgD/0hF7RPzD54n0hF7RPzD54zXhrjnKa6pFNFAqu19GumQK1hfYi9tgetsPH7LU/sKf9FP6cAS+kIvaJ+YfPE+kIvaJ+YfPA39lqf2FP+in9OJ+y1P7Cn/RT+nAEvpCL2ifmHzxPpCL2ifmHzwN/Zan9hT/op/TifstT+wp/0U/pwBP6Qi9on5h88fn0hF7RPzD54G/stT+wp/0U/pxP2Wp/YU/6Kf04An9IRe0T8w+ePz6Qi9on5h88K2XS5ZPM8EJpHljvqQRJcW627u9vdgv+y1P7Cn/RT+nAE/pCL2ifmHzxPpCL2ifmHzwM/Zan9hT/AKKf04n7LU/sKf8ART+nAEvpCL2ifmHzxPpCL2ifmHzwN/Zan9hT/op/TifstT+wp/0U/pwBP6Qi9on5h88fn0hF7RPzD54GtwvTgf3EH6Kf04rfQdP/AOXg/RT+nAd6R7rcebfzODK9B8MAss/u9/Nv5nB1eg+GAQO1ztGOWwLHDY1MwOi4uEUdXI+OwHyxgkEGZZm7MnpNUQe8QSQD/IfDDD28VbNm8inpHHGq/DTq/mxx9AcGZPHS0NPFEAFEakkfvMQCWPmSTgPnzg7NMyy2vp4ZBPGskiI0Ul9DKSAbA7X8bjHft+Fs3P8AsY/+uPpN4Va2oA2NxcXsfd5Y+bv7QP8A4t/wI/5tgN44FA+jaPT09Hj/AOUYOY+TqqpzVqOOZjULSRqFjZSVjAGw6EX+ONb7CONp6yKaCocyNDpKu27FWuLE+NrbH34Bdp+zTMfp7nsCIxUc41GrulNV7DxuR3dNtvhjeMfONDxzWftBb0iQo1WYuWWOjRrKW09OmD/b1xVVU1XBHTzyRLytZCNpu2oi5t16YDb8THyvmOaZzWUwqXeoanQW1qSq7bXNiCd+pxonYJxtPUNNS1Epk0IHjLm7AX0sL9SNx1wGyYmPmbtF7RKuurXhp3kWJJDHHHGSC5BtqNtySeg8BgbntVnNHCFqpKqOObprc76drXvcbDptcYD6rxMZf/Z9rZJcvlMrs9pyF1MWIGlTa58L41DATGP/ANpCqIpaVATZpWYjzsth/PGwY+ef7QtBUCtSVyTTsgWLfYMB3xbwJ64Ax2F9n8LJHmLs5lSR1ROiCw03PiTucbazgC5IA9+2PnrsWy/MhPDMhkWgu5kJb7MgBr92/W/iBhZ4y41qs1qyis5jL6IYEO1r2Gw6sfEnAfVUcgYXUgjzBuMesfKWZ5RmuVQlZObBDPYHS91J62uD3T+GNQ7EsylfKax3kdyjvoLMWK/Zg7Enz3wGtrIDexBt1semPxJlJIDAkdQDcj44+ROFkrqiVoKJ5S8ynWFfTqUbksSemOXpFZldWRqeCojPe36/HwYEfHAfYDzKLXIF+lza+JKmpSPMEfwx8m8S5TmRjSurBIUlIKyM1+vTa/dv4bDGy9hHE8tTQypM5dqdwFZjdtBFwCepsQcAG7O+ySpo81M8roYodWlg12k1AqNvDY3N/HzxtGoY+buxvNZHzwa5GPME1wWNmNifPFPtezmdc6nIkdeUUEdmI02VSLeW5JwH040gBsSAfjj1j5J4jyXMkjSsrBNpkI0yM9zvuPG6+fhjYex7juSXLKhqpi/odzqJ7zJpLAE+JFiL/DAadV18cQvLIkYPi7BR+JOPVNVJINUbq6+asGH4jHyXmWdSZpWl6qoWJWJILk8uJfBVA91h78WeEuKHyqvVophJDqAk0nuSIeu3+IDceRGA+rpOh+BwOwQZrqSOlv8ApgfgKuWtdN/8TfzODi9B8MBKD1P95v5nBteg+GA+e/7QvD7pWJVAXjlQIT5Ot9j8VsR8Dg5wD26U8VLHBWiRXiUIJFXUGUbAkDcEC2NO4ojgmjanqIWljcbgC/wsb3BHUEdMYzmvYlGWJpp5VU9Fli1Ef7ysP5YhV/0W6ZxMrU2K6ozEHOp7eqQzwxU0ck3MdULkaAtyBsCLk7+7Gc/2gFtm1/OCP/8AIYZuDuyeGlnjnqHlmaMhlRY9KahuCSWJNuttsHuOOB6XM6hZ5TUxsqBCEVbMASR16Hc45qbXU7p7nS75nTW4V0qL/wChIf4An54Uf7NbfbVg/wBSM/xbGnVTQvRtRmOYRGLk7AXC20+fXAPgLhimyrmmL0iRpdIJdVFgL2AsfM3+4Yam11GnudLF6WPTxABfpX2v/wAXDN/aM/8AEIf9gP8AnbDXD2a0i5h6aWqWPOM3LKLp1X1Wve9r74ucfcF0+aSpK5qInRdHdRSGW5Pidjud8NTa6jT3OkQ4Wpl/ZpFPQ0bk/eGP88Zh/Z6P/wATf/07/wDMmNloGgio1pFjmMSxcrcC5W1jc36m5OFvgfgmlyyd5ovSZGZSg1qtlUkE9Op2GGptdRp7nSxXIM2+js2WaZCeTM2tD1HrKfvF74bu2HtPp8xijgpgxVH1s7C29rWA6+O/ww48ddnlLmMvPUTQTH12VAyv5EjUN/eDvihT9j2Xin5b+lNLe5mACn4BLkWthqbXUae50iP9nL/w+f8A9Qf+RcavhU7O+GoKGneKn5pBfWzS21FiANrbAWGGvFqaoqjMJVUzTOJTGP8A9pA/6LSf7Zv+XGwYS+0jhKPMUjilWb7Ml1eL37EG6kdBjldcURmoppmqcQpdjKasjiUdTzl+/Ww/64wDhrNjl2YxzOmowSEMh2Pip+/H0pwvSigpkpoYJiiX3bdiSSSTZQOpws8Y9m9NmEhmME8Mres8Y2f3spW1/eLYlqbe/Eq6e5tzBM7Vu1qnzCkSnp0fdw7s4tptewG+5364N9iNxk2YHw1Sbf8ABxapexuhWJkaCqdmt9oWsy/5QE0/iDhq4YyGKgpnpoaaYpIWLlzdmuNJ30jw2w1NvfiTT3NuYZH/AGfD/wDFT/sH/muB3bff6ZqPhHb8gxsPCXBlNl0rS09NUa2XRd2LWW4Nh3PcMcOKOAaWvqPSJ6apEllB0NYMBsLjQfDbbDU29+JNPc25hx7WoP8A/PLYeqKfw6dB92AP9nVgIK8+RjJ+Gl8aJncC1VM1LLTS8plCkC4IAtax0+Fhgdwfw3DlqSLT085EpBYudR2uAPUG25w1NvfiTT3NuYYt2MNfO4D583/kbH52wC+eVA/1ox/9iY1/h7galoqn0mCknEnetqclVv1sNP8AO+OXEHZ/S1lWaqanqeYdNwrWU6bAXGi/QeeGpt78Sae5tzD126R2yYgeEkX88J3YplxqMtzSBT3pFCj4lHA/jjTeJqRa6mannpptDEHu7MCDcEHScUuC+HossjdKeCc8xgzFzcmwsBsgFsNTb34k09zbmHzXR0UaVBjrOZEqkq+kXdWHuPvwV4fymjnzCKAvOYZHCBwAGJJAG3gPPxxuPFvAlLmDmSWkmSU9ZIzpLf5hpIP4Xx+8I8DUuXNzIqSZ5fCSTvMv+Xu2X4gX9+Gpt78Sae5tzDQ9AVLDoBYfC2B+CBN1+7A/HoQVcrjPL6H1m/mcHF6DFDJfVb/Mf5nBDAfjNYXOwHX3YrUmawy35Uscluuhw1vjY47zwK6srgMrAhgdwQdiCPhjDeCMthp84zOnWmkliGqMIm4VCehuRfyF79MBuEFWj7o6tb/CwP8AI4rT57To+h54lf8AwtIob8CcYn2cv6HTZ1UxK4aC6RoSe761rjzXb8MNPZDwfSy5as88aTy1DM0jSDUfWIA36bb/AH4DTJatFTWzqqddRIC/j0x5+kI+WJOYnLO4fUNJ/wB69sZPw5Fqq82yv+9pI4y0SOdQib/CL9Bc7DwK4U8uaXL6NYK9ebQ1kJaIncQS2JFv8O9jt8fPAfQ3piaOZrXRa+vUNNvO97WxUpeIaaS/LqInt10yA2/jjIOIaS+VZJRa+XHUugka53Gx6+8t06dPLDP2j8JUFNlUhFLYRqArRKOYvgGLE7++/ngNIviYWOzXOPSctp3CyABdF5fWfT3dVwTcHDPgJgZmnE9LTMEqKiKJm3Cu4BI6Xt5e/BPGSdv9EmiilMYZxUBCABqdSL6b/EfxwGhV/GVFA6pNUwo7gMqs4uQeh+/BGqzKKKMyySIkYF9bMAtvO/TGK5bTxV+clM3h9HaNVFNTkBUdR0BYeuR1tex3GCnaqwlzTLKGXu0jMGZRsrHVpt9wAHu1YDS8p4npao2p545T5K1z+HXFkZnEZOUJU5o6x6hr8/VvfpvjO+2XKoafLhPAiwTQyR8p4xoYb2IBFri3h7sA+NuF6qsqKCen0xVZo+azDuszrpNrjx3I3+GA2Bc1hMnKEsfM66NQ1/lvfHHMuIKenIE80cZPQMwBP3YyHg3PI8xzulkkhCVMVPIJxpteVTa9rdbE/wDYxb7KsvTMK2urKwLNOkvLVWAKou/RemwFh8MBq+X51BP/AHM0cm1+44bb7jfFzGUpTU1JxKiQ08iSTRHaMqIiCN3K+AGk7ee+NWvgJiYmJgB+ccQU9IoapmSFWNgXNrnrYeeLNNXRyRiVHVo2GoOCNJHnfpbCn2wUyvlFTqANgpUnwOpdx5Yy3h3imagpKrKzczuyrTn3S2BI91jq+84Dd8rz2nqdXo80cunZtDhrfGxxexjnYtlzU1JmTR6GmSRo1v0JRSRc/wCEk/wwX4f4tq/pKlgnlWVKmnZ2AUBUcLeyEdRt773wGmYmMtzvi6spcxqqeaoVI5IGej+zHrdAL2uSDtve/ljQOG451pYhVuHn0gyMBYXO/QeXT7sASxMTEOAAVfHdAkrQvVwrKp0lC9iD5eWLwjPkcInHfAtEgmndVaorJ40RpP3CxVToHwBbGk08ARVUdFAUfAbDAUck9Rv8zfzOCOBuRC0Z+J/mcBezrOHq4ZqmQm8k8iqt9lRDpUAfiT5k4BrJwjcIdn09HX1NVJVLKKi+pRHpJN7g9bbe7Gd9rHHskWcxmCRgtHpBUHZmPecEdD3bLvjcJs3jWmNST9mIubfzXTq/lgFTg3s9lpJaxp50njqyWdOXa5JPXfyJFsVqjs3enulBmMlHExJMRsyi/UoSQRhQ7Ju0OaXNJIqiYulUC6Am4R+oUDw7txb3DFrtWySE5zQNKHMc/dlCE6jpNhYDfoR08sA95DwFHS0k8UErmaoB5lS1mkZiDv5bXO2PyDs9Rss+j6mUzqBZZCoDJ/hI3O6+GFXIsgqIM9X0RJ0oOUeZrLcsmx6aj11abYccizRxX1tKxukYjmjPiocG6n3Ai4+OA5Z32dwVNBFRszAQKoilHroyiwb7/EYr13AM1TSCkqq6SSPbUVjCu4HQMxJ/lvhmXO6c9J4j/wARfnjqMwi9on5h88BwyXLI6SCKmjPdjQKuo94gePx88XncAXJAHv2xifbfk8prqaopNXNELyEq2/2ZBBAv5Hw62xS7UOMHr8upeT0MfpFSAfVtZAD/AL1zb4YDeVYEXG4wqcddn4zMw6qiSIQtqUIAQT5773998CMpzT0GjyujpUVpqpQQXJ0qNIeRz4nrsMeK/tCqUizOMrEKihCsGAJjdDbwJvf54Arxj2aR5ikAlnkV4ekigam+O3Xx2xazbs/gqqWKCpaSUw+pOW+2B89QH8PhgBLxxXwUL19RFByfR43jRSdXNYgDV/q73wM7Pe06srKyKKZLxyxsxKxFRGwuR3twVPT7xgGmu7OUqHhNZUTVKQ7rE9ghbzbSAWOL9bwrqzCKt57pyYzHyrDQVPXfw/8AbDDjO+zWeqnfMvSZRJF6TJEFtuCNjbewXTYWwDBl/CNIa05jDYyOhUlGBja9gW2/e2sTfHGo4CC1MlVRzNSyyi0gVQ0bnzKHx9+M14TzmvpMkapp2i5NPK45TpdmXWNXevtYnp8cOXFvH1TEaIU6RotTHzXkl7yoNIbSACLnfAMFJwVGtYK2R5JagIY9RIC26bIBYeP44vZbQTJUVLyS64pChiT2dls34nfCrknaHLU5PU1iIgmgEgtuUYoAb2uDYg9L4FUfHmYmLLqqYU6wVUyRMig67MSoa5Nhe17Dy9+A1PExMZJ2h9plXSVk0MbRQpFGrprTW0xNr+PdHywD7xrwkuY0xp3leJSwYlLb28CD1F9/uwFTskpdcErvM00CaBJqALf4Wbbqvhhg4Qz702igqSukyoGIHQNuDb3XBxx46zeWloJ54NJkiTWNYutgRfbbwvgAmQdlEVLFVxComdKtSrhrAi9+8CB13OOlP2XQxyUcvPm10a6VJK2ZR4MLbfdhbk47zUVFDHop/wDT4gyAqfs2tuSb72Het78G8g4jqamkzGGo5fpNKZIyyr9mw0Eg6b38xgPzPssWsrqSSpiSJKeZmjlMgtMuxUD3lrG3uOHZcyi5vJ5ic0DUY9Q1289PW2Mj4k/0jhygkCAOJINIUer3iu34DDNm1LGnEVEyraR6ebWR+8ALC/wwD3DUo5YKysVOlgDfSfI+Rx0xklLxRLQw51IdDyR1QCELYFn2BYDra4/DB2PNqylrqelkm54qoJGDMoDJKovtbqvuOAP8VcHRV/I5rOORKJV0m2ojwPu6e/B/GV5fxnmAyZq+V0LwyEMnL/vEDhDvfY7np5Y0+lqA6K9vWUN+IvgKuS/3f/fmceMryJKWJ46fuhmdxfcKzb9PK/him2Z+jUUs5GrlRs9r2vYE2v4YEVXaE8K0c08AWCrKqGD3aNmF11CwFvvwFOk7Npvo6rpqiaKWeoZ3Exj9Utbrfc73tbpfHh+Aq8ZTDQLUw6kYB3KtZogdQTxPu94sMVMy7b4kkk0IrRwyrExLWdgTYugtaw9+GiLjdZJKoQR8xKVQZH1W1MV1aVFtyF8/HbAAuNezaWplo5aMwQPTsCzBNJPq9NI3Asdj+OPfEfAtbUZnTViVEIWnACqyG/jq2Fwb389sd6/tOs9D6NTmdK0HQ2vSVYdQRYjbx38MWaXihp5qugqo1jlSEuNDEq8ZFrg7EEXwDgvTAzLMkEc1RO1jJOy6j5Iosi/cLk+84zXh3j0ZfklESDLLNK8SBmNh3zcsetgCPxGHfgvjA1pqI3QJJTSBHKm6NfoVv8DtgCp4apT1poP0l+WPQ4dph0p4f01+WPziPMpKelmmij5zxoWEd7ardd/hc/dhGpe1eZ6qjh9FTTVRhw4lvY2OodPC1rHAGM+4RqZsypamOWJYIUKNGVJJBvqtbbcWA8rYBy9iwSlq4KeYBqqRTqdb6IwdWgWPn447Zh2tSU9Ek9RS8uWWZo4kLd0qOsjG1wo/ji0naW/Irm5CtJRqr91jypEIvcMRfbfbAd5uAJeRQaZkFVQ7JIVOhxbSVIvexFsc6vs1aWmrFacLU1rKZpQt10qdkVSb2t44q/WvJHSNV1NC8cJjjeJg4PMZv3em3nfyxZ7P+0w5jO8LxKjCJZVKMWWxIBUkjqLj/sYA1JwckmWDL53MiiJYi9rHu20tbcXBAP3Y9cL5BPSxxxSVHNSJNCARhbjwLG5vbwtbDBhQyPtBWpqGgVF1rM8bprtIirfvlSBcG3QdL4BvwpZJwbJTT1TrUWgnkeUJp7yO4sSWvYgdQPhitBxzM1JmMvKQSUUsiBdR0sqgG5PnYn+GAHHtTUVU+UxWAp6shnQMQS2kMQxHgqm4+GAI0/ZkYcpmoHre7LJq5pQDSCQSti3iR54sZl2bNLLRSR1VvRIuVZk1Bxa2oC9gbfHwwq9ruTyTVuWUKtanfuqCSdwQCWN97Lax+OCHFvaN9FSxZfShDyYRqaXU3h3V23uRvc+eALZJ2XPTUFZRrVEiqJKvotouLG41b391sdJOzRnoaGleqI9EkWTUqeuQTpFidrXt44oT9qs4y6jrFphqnm5LoSRY3IBU++3jjxxZnFf6IklVTRJorYu6HJ1JqGlhvcHVgNOxnvEXZQaqrqJxVFFqYxG6csMy2t6rE7Db+eLeYcV1ozc0MUUJRoOajuSCLGxLW677WHmDjme0zRl9TUyw/a0sxgdFJ0l7gAg9dO98Ab4F4XbL6NaZpedoZiradNgTsLXPT/rj3xvw+9dRS00cgiaQAaiLi1wSDbexAthZoe0CrkzKOiWGFwUWWSRWbuIdz94uPjjQ8AiDs7l9Iy6Z6u/oMYQrotzDaxN9W1xYePTFrL+A5IvpE+k3auJIbl25RIYf4t9jb7sK3FtFUVXEdNTu9oBDzAoYjugkv0PrahYHyAwZzvtArUrqijpKITmFY3vrIuptfb7yBv4YCVfZlM2W0tEKzT6PIH5gj9axJUW1bWJ88F67gySTNKeu9IssEZj5ej1r31b32vfy8MD5e0KaWeripIFb0NNUpkYi7dSi28RY7+7APM+2OZ46FqKBD6WzR2kJukgIW2x6XN74Biyzs0RPTlnladK59bqVC6DckWNzuL9fcMdcv7PdFR6RLUyzSJCYISwA5KkEXFurb9ThTi4/zZp6ymENNzKNTJI9m0lQLhQL9WHT4HGh8IZ96bRQVJXSZU1FR0BuQbfeDgFun7LSmVyZd6XIVkfVzNAuBcEra/QkXO+HSipuXGiX1aFVbkbmwAv9+ECl7UpdcXNgVVmqjTLFqPOXfTrIOxH/AHfGj4BXz2PVldUATYwNuBc9D4DrgJmHBtRXwUUUska00PLkYrqEsllAAKkWX8cM9LmIho3mKlhGhcqOptc7fhgNH2kA1dPTejn/AEiDnK/MFrWJt091uuAo8Ldm8lFVVGkU8tPO/MBkW8se97AWsevW/gMFI+DHhkr2p3TTWi+l7/ZyaSpO17qb3tgfmPGcxTLpXgkhWerCECQXtuF1bbq3W3uGLObdoCsayKnjlf0VGEsyWAjax6A7sRY9PLAKee0D5W+S0sDLJIkknrbBibA/AEkj7sNeX8GVRqKurqJIhUTQmCIICUjW2xJNiTe2KtD2gRxZfl0tUObUVIUJsNRboz3OygbXPvxdk7UKdaaolI1NTuEdEa4ux7pD2tb3+FsAGpOyaUUNLE8yGopJjNG2n7M3IJRh1INuuNByyKQKTMI1cm9oxsPiT1OBGZ8WmKhmqli1cqMSW1jS4IudLi/Qe7HOPjYBqLmQlErQBG+oHSxXUFYW6kdMAzMtxY9MZE/YjKEkMdSBMs+umbe0UVySp95uem23vwzcPdoktTUTQCif7Cfku6uCqi5AY3A8rkeWLsXaBG5nZI2aGnl5UkmodehIXqQD44Ctx92fenU0CRsqy0zK0esXRrAAq1vA2H/Zxf4gyepqctngAhSeWMoACeWAdjvpv0v4Y45zx6IaiSFIHl5MQllYEKqodxa/rbYvV/GcEVLFU3Z1n0iJVF3kZuigefn5YAFnHAktTkkdDI6CeOOOxHqF06A7dCNicF+CqCpjhAqYqeEhQojgHS3Us3Q362Hnhf4P4sqKjOauGQSRxpCrCGS10a6i4t4EG/XDpn1RLHTTPAoeVY2KKTYFgLjAXzhGHZ8zT088hh58UxkedAVkkS5spAFj4Ak+AwqdkNZLHR1eaVkksi96wLFi2ndjp6XvZR9+Gnh3tOFRVQU8lOYmqIzLGQ4awFzZhbYkA4DxmnAdSy5lFDLGsdcQ4LA6kawDg28DbrjnnPBFdJNlrxTwqtEqagwa7NYK5FhuCosOnjjnX9qUyVFdClHrWiGp35trp1vbT1I3AxayntPaaWjDUrRwVuoQyFwW1DzUDofO+A88Z8D1lVmNJVQTxRpTWKq4JYG926bG4sPDpjvnHAkv0kMwpWh1snLljmUlSOgZSNwbDHqg4hf6TzGLQxaGGN0XmXVxYkWFrKTfAKLtgqZKE1kVBeONisxMnq2t6u1zsRc4A7x/wZU10NPHDNFGYpRK11Niw9W1ulrnbxxa4/4WqK+kSGKWOJhIjuzA2OnfYDf1t/uxR4g7U44I6MxR82SsAaNWYIFU23Y/E2+7BfgrjNMxjkZUMbwyGORCQwBHiCOoOAGnhGq+mY64zRmJYOSyWOo7G/u3bvXv7sBJ+BayCkzMcxZnq5RKqxobi7b3B67eA8sHO1fOJKaiWSNWI58QbS5Ugar9R5mw+/HLPeP54cxjooqTmtLFzEbXbfe99tlFuuADcK8M1tFmUZuksUyHnkQ6NAA7vePU38MajhT4E41eu9Ijnh5E9NIEkQNqXe9iD9xwT4yaYUFSaYkTCJihHUG3h77Xt78Au5pwdWPncNfHLEIY0EZQ31aN9YtaxJJuDfyxcyPhiojzWsrJXjMcyqkarfUAtrX2t53xkScYosEMST1lLWKycxpnYo+/evubD7sbDU8bsaiaCmg55p41klbmBV3Fwq7G7W3wFCbgmogqK2WjaK1aBqWS45bWILCwN73JtgGeyCaIZalPOlqWVpZWfqWLKxKgDptaxIwz0faRFKKBkjcpWsyBiR9k6j1WHnfFhOMi9ZV0ghIkpohKpLC0lxt8NyMAIg7PqlarMZxVJ/psZRRoN08ATv8Aui4288H+BeHnoaGGmldZGj1DUosLFiRa++wOFrhbOZ63IJ5am+tkqLMDYkDUQdulj3fuwH4L7QauKhoXmpw1M7rTmYueYSSVVtNul9vuwHWo7IqoxACrj5sdUahJCp1NvsGbw+7Gqx3sLnewvbpfxx4lq0UgM6qT0BYAn8cdcALyaINBpYXBBBHmDcHCRJ2ZzukN5EWWmqCInHX0Yn1T/rWJNsNCZwKWimnKM4hDMVX1iAT0vgJRdrsMs1LCtNPeqTWhOm1t/wDW36YC1x7w/U1HoKUix8uGoSWQs1ioT1bDxHW/3YDycLV1PNmaU0SSxVwaRHZwuh2BBUg9dibfdgme1aLkRSCCbXPM0MMRsGcqQC172C38cEMt7RaaSDmvqjIn9HaM7sJfAXGxBG98ApR9nlQaPKzJAkk1GzCSFnGlkJP73S42NsOeYZO4p2WnpqbVI664yLIybagTbdrdDbA3tH46ehoxNTprYzCPcd0eJB+NtI67nDXlVU8kKPJGYnZQTGSCVPkSNsAiZpwitHR5iyLogkpzppwxcBwDdh5X2Fh5Y45fwxXVRyw1IijhpAkxKsTI7BRZdNrCwtc/HDJ2kcVnL8vknUAvcIgO41N0JHkNzgJBlOaLl3OjrHkq2jEnLdFMdyL6F2uDba+AMcD8PT0r1rT8v7epaZNBv3TsL7DyGB3BnCUtBJURPEk8M0zSLKWF1U72ZSLk38sDq3jCqpMzpBOHdKynGqnQX5UoG+jzuetz4+7DZk3FyVSVGhJY5aclZI3Ua1NiRYXsb22wATjLJK2pknijijaGSDQjlwuh976h1b3eWF+s4Jr1y/LiiKanL31ckMCJFve4PS9hsPecMcXaRHDlUNdMJJFYiNiFAbVcqSVvYdPDBjLOMo5pY4jFLHzULwtIoAkAsTbe4NjexwC/w1l9W2czVk9MYYpaZUXvKSCCNmsb36/ww48QLIaWcQ6eaY3CazZdVja58BgHB2k0jSsn2gVZ/RzIU+z5t7ab3v12vbDTJGGBBFwRYjHJ+CPlk/DfDNZFkdRQtLBHMxblESA90kFgSNhfcA+F8V+Eez2WnqaGpeSmQwIyTKJNTPcML36X3tjVPoOH2Y/E/PCJN2h5es7x8iUxxyiFpgO4H6Wtq1Wvte2IZv7U958L4s7zx5UpOGqvmZy/Mpj6ammEcwXPVRfy7htv448VHDdUIclVOReiYGYc0bbjp592/TxONKGSQ/4B+J+eEHtLzB4ZqSioVVaiqf1zuEQbdDcb7m/kDhm/tT3nwYs7z2jys0dDUJm1fVHkGKWARxfardioGm48Lm9ycB+H8kqo8gqaN0iE7mQIvNXvBiCSTe22/j5Y/M7yXNKGalMcnpsLyKko5QuLkXvp3C2vY328cesu4jMGaV1HUxvUKn2kAjS7hbA22IFrHx/HDN/anvPgxZ3njyq13A8hjyyYpDJJSRiOamMqgMBcghr2v5jGkcJU6LExWCGnZ21NHEwb3AsV2vgJFnVJVZdPVUyuOWrgjT9pG6je6k2uOvwx+V3GsFBHRNypJPTNI1Ri29gb6Sx3JI7oPnvjVPq5+6Ix8ZZq9PH2zOf6WO1Lh6praMQUnL1GRGbW2nurvtsfG34Yprw1XNnFPWOIRElPyXs51XIN7C2/etb3YI0faHEfSxPHJTtSLzJFexJQ3swtsb9Le8YG8OdrUVTNBG8Ri9J1ck6wxuL7OAO6T4dcWSWOCOHqunrswmqFjEdTIHj0tqO1wL+XdI+++DnGeQvW0U1PHJymkAs++1mDb23sbW+/A2l7SKeSVY1SUh5jArAAjUDa5AN1F/EjAfOO2eCGaVEiaWOB1SaQMAFJNjpXq1t7/DAeM64HraqhWil9GcjSPSjfXpFt9Om+ogdb2wQy7gyaiapalKyCeFFAkNisiLouTbcEb4dY5AwBBuCAQfd4YzPiziKsqs3TLKGY06onMnlABYbBtrjwBUe8t7sB6+rmenpMujp2EklJUc6QatIfVu+knyvYXxayDJ636brJ6iILBNCI0cMCABbSPO/W+OUFFm1HmNOpqHrKKQlXZ1AaPY+sR5bWPxGDVT2lU6QyVASVqeKQxPKq93UDY2F7kX2vgBuQcNV1Pls9FaLZZUgcv6+skgtYd0AN+OKL8BVpyiiog0AkhmV3Oo6dKszC1l3NyMEq7tMYVzUkFK055AnjYOBqBGre42FvvvipS9saPBFUGklWFpRDI9xaNybdP3h79sAwcR9nNFXSiaojJkUABlcqbDcdDbDIsYAA8tsc562NCA7opPQMwF/hc747XwAnKYVeKRWF1ZnUjzBJBxk1X2UV6/aQsOZSzaaUagLwkkknwFr9PcfdjWctqFSKVz6ql2NhvYXJ2wur2xUOmJzzljlJCyGI6NXkTfrgOPGHZ+0ooGp0VzROLxsdIkQ21bnxuL7+Zx74i4PSSnSBaICOSoDzCNgHQWP2gPi19rC+2DGS8dwVMs0SrKkkC62WRNJZPBlHiPw6jEj4+pDSRVethDLII1JU3DFtNiPDcdcArVvC9V9FVNORJNyplemD25rorK1jv53Avvh24aq6mWHXVxCFyxtGDcqu3rEG1ybnFWs42p4q00bCTnCLnABLgjyBG5PXw8OuPWVcUJV00skQeNo9aMrL9pG4F91vv4EeeA4doXCZzGhkpwwViQyE9NQ3F/cdx9+AWX5tmxgFJ6Fy5lVY/SmkUw2G2sDqTbcDzwTfiyKChpjNPIz1ACo4S0jt1J0gi1h13GAXFfGjU1PTzwSTVCzzcoaQVIse8LHctsQB4+eJV11Uz9tOeylFNM/mrHdbzrKqo51l8qwtLBBEyPNcCzMCCTv4bHp4nHLhnLauLMs3meBxHMLwm4tIVuFA38QcNlPlsrqrc+RdQB0sLML+BGrrjp9Dy/8AmH/D/wDbGPVue3PePLfp0e5HafDLp+HK88OCkNIxnM99FwSELl9Xrefdw5V9DVPWZVIINKQq5nIZbRlowukC+9j5Xxzz3iWKkqY6aapnEkq6k0xlgdyANm6kjpixQZuksc0gqpUEH96JEKGPa+4LeXlh6tz257x5PTo647T4I2c8KZhKjkUzB46/nhUKrG8d7gqAe83iScajLnMorYYOQxikiZ2mvsji3dPhvfzwr5DxpBVlhHVTqQjSKHjKl0Xqy97f4dcU6DtSpTLABLUyLM+hPsrKx2Fjd79T5Y7FyuZ/jnvHlybdER++OfDTcYPm3Z3mM/pd6f7T0nmxMJFWNluT3VHU9NzvjVIePaZoZZSJEWKbkHUli0l7WXfffH7mHHUENPUTlZStOVEihO8L2ta5sRv1GLojtEzGNDIulyo1Le9jbcXwkdpHC9TLPR1tEoeakYkxEga1Nr2J8eot78EKDtJp5JYEKTRipF4ZJE0o/jYG/wDPH5S9qNHJMIlMlmlMKylLRNIP3Q1/4kWwHJs1r6ueKOKnko4UZXmlltqYDfloATe52J8r4FcNZbVJxBXTyU8ghlQKkptpsum1jfxt88MuZ8d09PWCkk5nOaPmKFQsGG+wsbk7Ha2Pyn7QqN6aWoMpRITplDqVdD4Ar1uT0t1wCRwxlldBl+bKaRxJNLI0KG3e190233sN8eqrJa+WLJAtIQ1KytMCwAULpXffqQL2w6ZH2gUtUWWMujqhk0SLpZk/xKL7j+OKuSdqVHVyxRwc1jKWA+zICaQSdR6D/wBxgAdfwTU1VfmZkQRw1NOsMUmoG5Gkg6etrg3xc7O+FJKaOJKmhgSSAECoBVmc+Y21AnzJw/4pZ1mq00Ek7hisSl2Ci7WHWwuMBmk/ZzM80dVFG1LVmfVKUkBhKark2v1I8MDcn7NJKaqqEnoFrVlkDRTM4VFUm51DqDvf7sP2U9p1HUEaTIimIza3jKoFX1rt0uMdsq4/pqh4lXWonLCF2ACy2623JHj1AvbAMqIAAALACwA6DGccTcLVdPmyZnRRicMnLnh1BWIta4vt0C/evvwfPaNSidYTzAHlMKy6PsmkBsVDX6326Y98QdoFPSTchhLJKE5jJEmoon+JtwB+OA4Ze9dV1CvNG1HTxhvsy4aSZmFu9bYKvX3nC9+xVUuUyZYIwdcpAn1DTyy+vWR11AbW8cdeLe0UwzZXNBJelqWbWoS7ONgPeCL9B44aOHeN4KuaWBRLHNEAzRypobSehAvuP/bALmWcFVMGcidAhpVpFpwxbvd1QBdevrD8MCMx4Cr1yUUaRxPN6UZCVksNOouGubb3sPgMNC8fpFl9RVuJJRBM8brZQwOsKB5WFxvjvl3aNDLUQQNFLGamPmQu4AWTa5Asbg4Drn3Z5R17pLVxFpFQLcOwHnbY77k4ZIoQqhQLAAAD3DYYS27WKcKZOXMYBN6OJgBpaT3LfVb34dopNSg2IuAbHrgAUupaSp0KXbTKVUbljZrAD44y/N8jq3yPLYEopDIkwZ0A3UAtuR4ar+PTGptWmKlqJRuY1kcD3qGI/lgBwh2owT01O1Q+iaSysdBEeu5FtVtIv5XwHOnyuf8AaCWfkuIGpBHzT6hbY2/6fdhNzTLqqPIvRGpZjJFWXOlCQU5hcMpF7g3ttjXMx4np4H5ckoD6S5UAsQo/eIA2HvOOVdxjSQtEsk6KZ11R9bOOtwbWwCowlPEUUvo8pjNHy+boOlCSW3Pu9X78eOHYayH6Zl9GkBkkaSBCN5DpYbefhhsq+NKOKOKR510zE8q1yXtsbAC+3ji/lWbxVMYkhcOhJFx4EbEEdQR5HAZbT8PzVuXUVLXUk8bJrvMvrxEX0tp694eGOVVk2YRZfSFonmakrxIq6ftXhUnSxXrfr77WxseFej405mazUHKYcqNX5ltrnc38hYgA+JvgDWS1MskIeZOW7EnR4qt+6D/rWtf34vYX6zj2iilMTzAMrBWIBKIx6KzgaQfdfDADgMw43il+nstlWmlkiiUhnVCygsWHXp3djj8zjhyrqpM6RYmRZ44lhZtlkKdbH32th44i4tpqFVaplEes2UWJZj42Ub7eeAPBXaKtaa5nKLDTONL7r9mQTdrnqNJ8sAF7LeEYYjFI9LUx1MURR2muIwT6wUHY3uelxbC3nXZhXGWo9GXRFSy86jUWu7MQzAb+Hvt0tjXsl4rpqslaeUOQA1rEHT4EAgXHvGKT9oNFpqGEpYU1udpRjpubeW9je/lgB+b8Os2XRU70/PMroagBtJUsSzyKfNW6e7CxnuSzUeU5pGWlan0IIedu/UB9+thta+NXgmDqrLuGAYeGxFxjnX08bxusqh4yDqVhqBHXceOAxmkpq3NI8pjSlaGOm0SNO1tBCgAafE3A6eZwNreGMwMJUUcoaGv51kACFfAqP3t97740rIe1XLZnjggcqSSiKYyqiwJt5AWG2LmU9pNFUzLDFISzsyIxQhHYdQrdD0v78An8XZwKfiCglaMuxpmDIgu4vr6DxI+eF7OeAK7MBmFWsLQ86RHigfuvIF6kjwNtxfqcaFPxDk8k5q3ZGmpiYzIUfVFYnqLbAXO9vE4PZlxnSQRRSyTDTN/daQWMn+VVBJwCfwTw3ApFStFUxzx0/LJlJALabFUUne/n0F8Eex3KZafLgk8LQyc2RirCxIJuD+G33YPDjSk5Ek/NHLiNpDpOpD5MttQ/DFDNu0OmWlqJqaRZ2gi5mhOtj6pN/C/X78A1YE8WU7yUVSkaGR3idVQdWJBA6/HA6k44iTLo62rDQKVXUGXvFiB6oHUE9MXMv4ypZlkZZNPKQPIHBUopFwSD4WwADIeH5ZchFJLEYJjTtDZrbHexNr7E2J+/FXs64T5ENOlRQlZ4C32zMCoO/eUhj1va1sV6/tjieopI6M6xLMsb642F1JtqQ7Y0zAYRneR5jNy5GpJddNXNJpRQIyhYMCi3uxuNz78MlXHPQ5zU1L0ktRBWRKo5S62UgKCjDpY2sb7Y1PEwGS9oGXztUZQYaFxHC4dkjUFY+8ndOnYWAv5b4K09FUftLJOKaQQGm5XNIshIAN7/AB7uNFxMBhj5dmYyrMadqCTVPUmRbWY2ZgWsAbm2kbjzwxVWT1kk+RuaVh6Ov25uLR91VIO/kL2+7Go4mAwWhtG8k0lOWpo653WITAd/VpDCMi5sbbY3pDcYp/Q8OvmcmPXe+vQNV/O9r3xcwC/VXaiqgqljolAVdyTpbYDzOMuzSJhwvBFHTTLIJUDLyzqDBi7P0vY9AffbGvZE1xJ/tDgngMWzbJ5DnJmqvSI6epplRXiUnfSoMbWBI3v1GD3EdBFFW5NTCB5Ioiw1FS2kaQq6jb/Fub9MaXiYDJePskEeb0MzcyKkEbR6ol2ia7HoAbBrjww+8GZNBTUwWmSVEdme0t9ZJ6k333sMHcTATGe1lRU0+dT8unZxVQwqkoW6IVJDFz4Abn8MaFiYDE6fK6mPK67L3p5GqpZ2MbBbrIGKnVr6C1jufPDvmPCVfJBSpBmDUxihVJAEDh2AAJve/uw7Y/MBmPF1A8Oa5dVTo9RAkRikdU1aZN++UF7XuD93uwv5XW6Wz4ijkKSqHSJkKhl3Hl431WGNuxDgMP7Oud9JUczxzctqVob8sqiMN9PToLdThlqOEJUzhjThTRVoD1Q2IDIbkf7xt+LY0tcVcuyuKBdESBFuTYeZNz19+AtAWx5lawJsTYE2HU49Y/bYDKeynJS+X1iPTtDM8s2lpY9JGtbKQSL93cG2BvZxwrFE1PBU09UKunmd77iBfJ7+qQQB03xs+JgMJouKoqWfPIXgeRppnCBE1BidS2Nug31Y68LcL1dFLltTVRO8UcUilQutqfVqKkr1vvfpt8ca/lfD0FPJNJCml531ym5OpvPc7eOw88EsBiGc0VQ8OdVvJlSGpVI4oyh1vZgNenqBYXvbxw45fkQnyHTFAI55qLlkFNLlgpAB2v16X88P2JgMW45y+trcopnFPInopj1wkfaNpXSzgeIB6fecWKjhKOqoqx6GOpM8kKKxmuoe1m0KGsSf4Y2HEwGHZnVSyw5VysvnQ0k0fOPKI06Sq2Btc33N+mNej4gRqx6QK/MSMSltPcsTYDV5+7BPEwExMTEwExMTEwExMTEwH7jxj1iY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628799"/>
            <a:ext cx="6487890" cy="488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460375" y="273210"/>
            <a:ext cx="6655649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CHINA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7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360352" cy="656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 rot="16200000">
            <a:off x="5420527" y="2582936"/>
            <a:ext cx="6292998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JAPÃO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658833" y="4908136"/>
            <a:ext cx="1224136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3882969" y="188640"/>
            <a:ext cx="1728192" cy="50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1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" y="-16869"/>
            <a:ext cx="6977842" cy="687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 rot="16200000">
            <a:off x="5420527" y="2582936"/>
            <a:ext cx="6292998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1953 JAPÃO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052403" y="5921856"/>
            <a:ext cx="1224136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8674" y="790646"/>
            <a:ext cx="4779350" cy="7661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64157"/>
            <a:ext cx="6574168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Brasil – Sudeste / Centro Oeste / Nordeste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 descr="http://vtb.r7.com/ER7_RE_SP_SECA_TIETE_570kbps_2014-07-1593d4b995-d4ab-444c-88e0-33377fed17c2-thum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r="12206"/>
          <a:stretch/>
        </p:blipFill>
        <p:spPr bwMode="auto">
          <a:xfrm>
            <a:off x="155575" y="1368688"/>
            <a:ext cx="3768353" cy="272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uol.com/c/noticias/2014/02/14/14fev2014---vista-da-seca-no-rio-jacarei-na-regiao-de-joanopolis-em-sao-paulo-nesta-sexta-feira-14-a-forte-chuva-do-fim-da-tarde-dessa-quinta-feira-13-foi-insuficiente-para-alterar-o-baixo-nivel-1392395311844_956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3" y="4300908"/>
            <a:ext cx="4768081" cy="24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ilhares de peixes são encontrados mortos no Rio Piracicaba, em Piracicaba (SP), nesta quarta-feira (12). Não há informações se o ocorrido é devido à seca ou vazamento de algum produto químico.  (Foto: Paulo Ricardo/Futura Press/Estadão Conteúdo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8" y="1368688"/>
            <a:ext cx="7437012" cy="54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64157"/>
            <a:ext cx="6682809" cy="13749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Brasil – Sudeste / Centro Oeste / Nordeste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 descr="http://vtb.r7.com/ER7_RE_SP_SECA_TIETE_570kbps_2014-07-1593d4b995-d4ab-444c-88e0-33377fed17c2-thum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r="12206"/>
          <a:stretch/>
        </p:blipFill>
        <p:spPr bwMode="auto">
          <a:xfrm>
            <a:off x="5076056" y="1700808"/>
            <a:ext cx="3768353" cy="28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uol.com/c/noticias/2014/02/14/14fev2014---vista-da-seca-no-rio-jacarei-na-regiao-de-joanopolis-em-sao-paulo-nesta-sexta-feira-14-a-forte-chuva-do-fim-da-tarde-dessa-quinta-feira-13-foi-insuficiente-para-alterar-o-baixo-nivel-1392395311844_956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00908"/>
            <a:ext cx="4768081" cy="24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64157"/>
            <a:ext cx="6547007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Brasil – SE / CO / NE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6" name="Picture 6" descr="http://correio.rac.com.br/_midias/jpg/2014/07/19/tiet__-2446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9" y="1457486"/>
            <a:ext cx="8418661" cy="54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73210"/>
            <a:ext cx="6646595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Brasil – SE / CO / NE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4" descr="http://imguol.com/c/noticias/2014/02/10/10fev2014---carcacas-de-vacas-mortas-vitimas-da-seca-prolongada-no-nordeste-brasileiro-permanecem-no-chao-exposta-ao-sol-no-municipio-de-floresta-no-interior-de-pernambuco-a-vida-da-populacao-de-1392066699989_956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" y="2060370"/>
            <a:ext cx="9105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15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11560" y="-36437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Modelo de Operação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do Sistema Cantareira</a:t>
            </a:r>
          </a:p>
        </p:txBody>
      </p:sp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250824" y="1375603"/>
            <a:ext cx="8785672" cy="5293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Wingdings" pitchFamily="2" charset="2"/>
              <a:buChar char="§"/>
            </a:pPr>
            <a:r>
              <a:rPr lang="pt-BR" altLang="en-US" sz="2000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Operação integrada, sendo o conjunto de </a:t>
            </a:r>
            <a:r>
              <a:rPr lang="pt-BR" alt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reservatórios </a:t>
            </a:r>
            <a:r>
              <a:rPr lang="pt-BR" altLang="en-US" sz="2000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como </a:t>
            </a:r>
            <a:r>
              <a:rPr lang="pt-BR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“Sistema Equivalente”</a:t>
            </a:r>
          </a:p>
          <a:p>
            <a:pPr algn="just">
              <a:buFont typeface="Wingdings" pitchFamily="2" charset="2"/>
              <a:buChar char="§"/>
            </a:pPr>
            <a:endParaRPr lang="pt-BR" alt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pt-BR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Alteração dos Volumes Úteis Operacionais</a:t>
            </a:r>
            <a:r>
              <a:rPr lang="pt-BR" alt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:</a:t>
            </a:r>
          </a:p>
          <a:p>
            <a:pPr algn="just">
              <a:buFont typeface="Wingdings" pitchFamily="2" charset="2"/>
              <a:buChar char="§"/>
            </a:pPr>
            <a:endParaRPr lang="pt-BR" altLang="en-US" sz="2000" b="1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 algn="just">
              <a:buFont typeface="Wingdings" pitchFamily="2" charset="2"/>
              <a:buChar char="§"/>
            </a:pPr>
            <a:endParaRPr lang="pt-BR" alt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 algn="just">
              <a:buFont typeface="Wingdings" pitchFamily="2" charset="2"/>
              <a:buChar char="§"/>
            </a:pPr>
            <a:endParaRPr lang="pt-BR" alt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 algn="just">
              <a:buFont typeface="Wingdings" pitchFamily="2" charset="2"/>
              <a:buChar char="§"/>
            </a:pPr>
            <a:endParaRPr lang="pt-BR" alt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pt-BR" altLang="en-US" sz="2000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Adoção da metodologia das Curvas de Aversão ao Risco (</a:t>
            </a:r>
            <a:r>
              <a:rPr lang="pt-BR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C.A.R</a:t>
            </a:r>
            <a:r>
              <a:rPr lang="pt-BR" altLang="en-US" sz="2000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) para o cenários mais crítico, ou seja, biênio1953/1954;</a:t>
            </a:r>
          </a:p>
          <a:p>
            <a:pPr algn="just">
              <a:buFont typeface="Wingdings" pitchFamily="2" charset="2"/>
              <a:buChar char="§"/>
            </a:pPr>
            <a:endParaRPr lang="pt-BR" alt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pt-BR" alt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Fracionamento </a:t>
            </a:r>
            <a:r>
              <a:rPr lang="pt-BR" altLang="en-US" sz="2000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das vazões de retirada  para RMSP e PCJ, segundo prioridade de uso;</a:t>
            </a:r>
          </a:p>
          <a:p>
            <a:pPr algn="just">
              <a:buFont typeface="Wingdings" pitchFamily="2" charset="2"/>
              <a:buChar char="§"/>
            </a:pPr>
            <a:endParaRPr lang="pt-BR" altLang="en-US" sz="2000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pt-BR" altLang="en-US" sz="2000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Adoção de mecanismos de Compensação – </a:t>
            </a:r>
            <a:r>
              <a:rPr lang="pt-BR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“Banco de Águas”</a:t>
            </a:r>
          </a:p>
          <a:p>
            <a:pPr algn="just">
              <a:buFont typeface="Wingdings" pitchFamily="2" charset="2"/>
              <a:buChar char="§"/>
            </a:pPr>
            <a:endParaRPr lang="pt-BR" altLang="en-US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Times New Roman" charset="0"/>
            </a:endParaRPr>
          </a:p>
          <a:p>
            <a:pPr>
              <a:buFont typeface="Wingdings" pitchFamily="2" charset="2"/>
              <a:buChar char="§"/>
            </a:pPr>
            <a:endParaRPr lang="en-US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211960" y="2708969"/>
            <a:ext cx="4536504" cy="10080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Até 2004,  VU = 765,71 hm</a:t>
            </a:r>
            <a:r>
              <a:rPr lang="pt-BR" sz="2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Até 2010, VU = 978,50 hm</a:t>
            </a:r>
            <a:r>
              <a:rPr lang="pt-BR" sz="2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partir de 2010, VU = 973,50 hm</a:t>
            </a:r>
            <a:r>
              <a:rPr lang="pt-BR" sz="2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041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3074" name="Picture 2" descr="http://3.bp.blogspot.com/-crwixV-cD44/UyLg3yegSEI/AAAAAAAAd0s/wqqJbiJqF2k/s1600/destaque-277630-chuv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6100"/>
            <a:ext cx="495415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460376" y="246051"/>
            <a:ext cx="6574167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Brasil – AM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6" name="Picture 4" descr="Enchente nos rios do Amazonas acumula prejuízo de R$ 136 milhõ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449"/>
            <a:ext cx="3514725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UUExQVFRUXFBUWGBcWGBgXFxwYFxUXFhgXGBkYHSgiGhwlHBQYITEhJSkrLi4uGB8zODMsNyguLisBCgoKDg0OGxAQGzQkICQsLCwsLC0sLCwsLCw0LCwsLCwsLCwsLCw0LCwsLCwsLCwsLCwsLCwsLCwsLCwsLCwsLP/AABEIALcBEwMBIgACEQEDEQH/xAAbAAABBQEBAAAAAAAAAAAAAAADAAECBAUGB//EAD8QAAEDAgQDBgQEBAUDBQAAAAEAAhEDIQQSMUEFUWETInGBkaEGMrHwQsHR4QcUUvEVFiNikjNywkNzgqLS/8QAGQEAAwEBAQAAAAAAAAAAAAAAAAECAwQF/8QALBEAAgIBAwMCBQQDAAAAAAAAAAECEQMSITETQVEEYRQiUnGBIzKh8EKR0f/aAAwDAQACEQMRAD8AIfjfFQR2up/pbtyIFri6sj46xWVveaCIvkBJuLnabHkuVFRogZgLQCSJjYdN0m1mBs5pgeNp1IuTb6I1EaTuKP8AELE7touN7ZXCwvs6EQfxBrnSnR8g7nzzrgaWOpZYDgPPn49ETCYphs0h2g7tzpyCV0FWdz/n7EGe7SvJENda20uv5qk347xbbZmmebGyL87W9VytTEFgvlIkSBB18bKf802XElptNvC8xYaI1BpOqpfHuLIMmnYGZaPXx9kM/GuKdftBEahrRr1Itquea5oAmALmYjX6EondIicxImI9p29UtaFpZsN+LcWDasTGkhsdZsZ/JWafxxi5H+o3cXY3Xwjw9VgRJAcL7Cw1Ec4+qsUsHT67xfy2+/FDyxXIaGdOz+Ilb8VKm7o0OFuevNWWfxGM3oN0/rOswfwlcY+mACNdhAje/j+6HTaIttBsD9RrsjqRYaWegs+PM3/ptB5Zj+ik74xedKbPMk/SFwAA0EuA/trv/dEoVS2csDbT2ubePgmssUJ42ds74urHQUx5H9VXPxNXmc48MrY+nVctWxNXLYQ6NY1PX79VRq4ys4gEnIRBIBF58I0j1R10+ELp+Wdn/nKq2xqM31aCdFH/ADnWJ+dvgGtP5T/dcKWOvnc75pblBmAYvGtoMCFLDMaZhpmXd4yJ0vcyBAiegQ8vcagd4342rj8LT1yfkCov+OqwMFjf+PTW5XG4XPaxc21ybgbEEag39knMdc5iAbbxA/3HfT0IlR1nY+nsdy343fFxS82kfn4oD/4iuAE0mTMbjadFxIpGQ/K7xE6GRrtv4+aDUpPnTKSJBdfU22mIgJ9VsNFHoGH/AIjSe9RHWHaW8PBWan8QWlvdpd7k4n/8+C86/l3AbAtcQTNpggiJ6n90WnhGy3XS89J8REmVLy7cjUDqeIfHVd5b2YFITMtGabCQZERry9kB3xriJH+q0nYBtrGdZnoucNOPxEgzoCJudwdLKDqbQRAA+YSCZiR06BLXfcdHX4T44xDXTUDHgg924iDtA8fZXHfH9QmWU2BsCzs0zHORvbQfRcW+oYhrXOgAZhMC9yZ9EMOeRESdeQMRzG5PMo6j8hpR3A/iDUB71OmRF4zAzFucCVepfxBpkAmk6SP6m9dLSdl5xRqF0dowA6Eam3oj1G5jOWAABLZiYJMgeI9E9dBVnf4j4+blOSi4n/c8Aee+kLO/z/WLf+lTk2Bl3uP3XIVKQcACLtiwPMzra101YBuvd00PKJ110n9EdRhoR0bvjrEEESzpDQTvp97I9D4+rts5tNw6jKdNBH6LiDiQD8zbbQReemvmnOMbAu28mJiNryAnbDSj0Y/H3KiY/wDc/RqS81OMakjVIWlFSn/DjFHV1FvgXn/wCtU/4a1t6zPCHD3XpwJ5FIVL5d+U39JW/WZXRR53X+FqbA4dnmMiCC463MbRqOaqnhz6cdlRcBLdJ0cDcbiI916k6n0PomHgufS+7Naj2R5mzgpdrSdcgy5p8b89NOqK/hBY1zuxeSG2axsyeg8T7lejk9Pr+qaB1Ro9xUjz2pwqq7WkSBFi2fDbqVOjwquCP9EixEgFukgSd7OO267+B1UgB1QsfuBwmF4NWY4F7Yhpyxziwny0Vas3sxJZE/iJOgvMTyBtC9Gt9kqLqLTs0/fUJPDb5C14PMK1ctDakOcXOyNA6kNB6Enqj0qb3WEgmDrIkltuo7w32K9IOEby9A0/kmOGH9R/4tT6HuTfscB2pbAIOW9gZM3uDBEd02Wi00+6SwgO7ps2QbkGx07o84XXfyjf6h5tH6KX8o2xlvoEdD3QWvByFXh0jNR7zxEtcYgGbwTExJA+ipMwFfMQabS3rGugMDlzXesoAae1tNFI0/FN4UCZ5+WuL5NrDuwfDRosLDQTdXMjmC5aLaXLhofL+67F9EOsZPmqbODUA/OGQ+CJzOBg7G99Fm8FodnLvrAbgjqO8Y6+6rvxdPU6abeBj9V2f+F0f6N94drt3gbIFLgdJri4Nbfm2RttMbLPoNf1f9HZylDFsjYCx+7/ANQGl7Ij8dT+ZxtbnoY2v0XY/wAjTAtTp/8AEIYwDAZFOn/xE20vCfRXdgmzkP5oCzTobSSLaDX6rWOHqQBkN46+Mxp+62+wE/8ATHjDUnH/AGH2/VUsOP8AyYXLsjHPD83zTaTEGJJ6gKB4aWkBsH+qO7a+nXmtdr2/iDW6/M4D7CjSqtcYa0EXkgjb9VosOHiyHKfNFF/CWHUE7TJkATBtqUv8KABDJBMb+M6jwWqabeSXZt5KvhsXuHUkYVXBPa0nK4nLAIDTfY320VJuEqlxzAlsN2vo6QTuPl8V1Qpt5BLIPsKfhodmPW/Bx5wFQEnI42iwj28OuuwQavD6hImm6P8At2gfv7Lti0cvZNAVLBHyLW/BwtDh77zSJ7wF26iATfxsq7eGVQ45qbQGg/W1tdL35FegyPsIVSgx0nKJO4kfmh4Wv2sWryjlG8KYRfKTv3AfeEluM4e1ogZok7DcyfdJcThk+o3uHg3GN8UYGRz6n6SUEOERPsoyAu4mgjgBoQegKgZ5a/d5S7QdU3acggKZM0ydHAeP7whvw7/6wPAtj3BKftTyUTVPT2SaQqZOnT8+pM/RSMc0DMSldOx0ElIKEFTDUASDk+ZNk+/sJwxAhSlKfJ4pW5IAZS800/dksyYgu1/y/VRB+9VCUyLCgocN/v0ShvX1Q00osKCFo2KiQoynzEJDHy9R6pFiYOG+voozCdhQ8JZfuyclRBSe/IJCNIHn5GPohVsPAkZjGozHTp1RZTyk1ttsP7mZVxTQQA2oeZIc2LTMkAf2UsPj21IgNZ3i0d50kg2s7z0WgSog3Wemd3qK+WqoYUXdPvxTNok2AJPJTLlG5I3/AF2VuTirJUUwT2kIbyYMaq9Vq96DJIhp1It+d9k1SkBoVcZ6kRKNMzXgz87h0EfokrBaElDih0GFPmR9VMMH2B+aiXpNBOkplhCB19h9AmgcvcqrUxMAwCYMEAXE9EdjXH8J8xH1QpJ8A1RKByCiSPsIVaq1phzmtPIm6I1oOjm35IsVCLkpQH1mB2XOJ5ffgigIuwolnTlyikmBPMlnUZSQA5clmTJQkA+ZKUrJJgIFPKZMgCYd5eaI5oFwQ7z/ACQIShFhRJz+ig56mAOUpnAcvdIZDMlKcxsnAQAi9KU6WcckAiOZAxweWw0kXEwYPkZVtrTExbwWTU4hV7cU20H5O8XVCYA1gAHWSPKVnOS4bNIwb3SL9BxgBxlwF5184snovDtHNIvfMLRqClqDLQRpBuNFTweApUKcMaGtEu1IbJMkknmSlboKSIMNZ2V4b2f+o/O1zhUzMFmlpD8rSdeYV9rSQZ9Jg/fmsPifHgy1IAuBF3XbB2sbLHxvFqzy3vgc4JaCRa2X18QsJZYrbkG74R3BMaevkhFx3lcnwPE5XufUe6Gs1JmZJ7rZdO0/dtPhnG+0qFpAaIJFnaDWXRHXzWuPLHSkZvk2LpLKxVatnORwyzaXFJN54oellzivxLh8PIccxAk9mGujoSDY2OsaILfi+gaXaB//AMIAqC8Huk7QfReb47FAhxa2ZOpsNOhsfARYrGNdzTBtnub76X56KI5pvcg9gq/EtDKKgqtBLgBmBO95DL+u8J6fxfTktLhm1B0bH4cxkxf7svIqZcdTOzSLciGzAuI0KJJkQTM6EWi143mY2vPNLXO9h8nYcV4nVfUeS4CYNyA0AQCQZkjRSwGLeGkgvbuYJEneAPALjcDUeHHNWImGhuYwW8yZ5tInqrTqlVze7Di0jLDjaSLk2nQesbrmcJXdmqmvB19XidR8AENc4HvwLE2kTeY3WthceKLWmviGvkWIFzys3XxXEUMcSWCtGeHRENzETNtuSvOw0C9NzjM5WgEG9hcgWN01llDkulLg7PC8fo1Jh0QSLiJjcdLq9UxDWjM4gCJklcRhaVp0JBkDumRt46c1Zcw5Mr5J0s7QZdpk6tHXvLRerl4JeOkdXhsdTqfI7N4SNR110VxtPnA6E3XGUMX2YtYgT/u70C5J1EbomP445/ds0gaTeDaSblXH1Srfkl43dHZuoKj/ADjDID2mDBhw1M/oVxzuJVr0hnymbAkiD431HPdBOHLoyyNAZiCdIjcfqiXqvCGsLO+a0lO5hAmD5X9lm8LxtOhRDcwMZoAEGZJi56781Xq/FYLC5rSyJu8WMWt7+y1efGlzuQoyb4NM4tgiXASYuQPrCtBzImQY1INlxePxlJ7nPa2C8ibyPFsc5UGlzz3hUyxIjMBznoLrH4qu1l9KztpbzHqEQ0l5lj6wpl0O+Ug93lpc335e2/QfBPGnVWPY8AZHQHNkgg3638LdAt8WSU3uiJxUe51bhCaoyPBM56rYjFBoc5zmta1pcS6wgEDl1WkpJchGLk9g0jxTF3ULC4V8SNxTXOpMeA2zXZTled4MECPsInDTiCXms4EF3ca1p7rdgSfmManKs+oro06TqzbA6H2H5qOfpPohMomND6x9UVlA8o8/0V7sjZdyFeiKmXM1pyklpLRYkRIkWPUKhxuv2FMFrczjoSCRbmruMxLMMwOqOMTEASSVSbxmhW7ry2mbZQ9wa4zrYn91jPT+y6kw1f6MGh8Q4imC97WhgEkloEWmbXA8b2WdjOPVMS2HGW5gRkiNwBYyfdb/ABSrTww7SzmybfMOexty81g47HUXf6lGmWuj5cxIdeZNra84XM20mmyqVlHEUXRJADQAbzNjYwPAxfVV+xNMmDF22mfGRNj4Zv0uGq+AH5YbtJOnQ6feqrl7XS0MuGk6SDJu2TYusFkmKkGoZ3gZKZdsSHcpmxvrH4fNRqtqgAZQZLpIghuXnMcp8QYhHbjXUmDs2EBrQQ2oAIHWCQNIsrvDqjHtbVYTle2dHT3hz53HRK+9bFqKltZBtWLE1QQTYNa4a/1FplJCbiKIsHiBI35pJU/7Q9HucWMU608rHMNfTcTsUv5ppaWxBa7MYlzcuwPK4/8AtvaLtLhz8geYyuLgLONQkjKD3gATIB5aKtgMJToA53SbTmA0JuJF3TceWy7E4nNTGo1hR7zTmzjS5tv3Yg6Zt7eK0cVQpmkyo83Iygt7s94lzp27oPWQVg/EOE+XvDNIzTYaQBFyAAQAL2AU8PiycDnqd/ssTkDSDc1KRyHM03jsqkyDrqJlbRimrsPY0aD2nvZyy0iBJ+WWztBkaSBJB6rD8QyOOVrpjLGXvd4SIJ10lUPhjH5jUkzUDmPZMaZ+8IiN505rT4jhxlc4C5c05rTaTMnSTpE6KpY4x3ZKe9IjhzOIi9NwABZJaQZIJg6677LosTxjM3s5YezJENEEGNwOh2XF13Fjs4cS4wQ+o4ugg3BJkOHdgW0jVbFTiDadBtRozPeXPdy7ryxxIET8vgBNlhkhfDLhIlieLOJytc0vGgcRAM2i+u8C60jxNgp05Y7tHZjmY6GgfWbbDTmuEq44VixziQ5rrANzbggnY329ldw7MRUJc0Rmflk2AbmMwDrsZFhG0JvDFLcFNnUY3GlhcWugjKeckjkDcW8LLqOHUGVqTKgyNaQZgiRqSCfE6dVxrcA2m5pcW1DGW+ZrpIBZlIMTrpEC61vhR9JhAcQG97KzM5zjDpAAIJJ1Jg8lkoQki9ckegYTBU2tkAOdl0kX/XZV8US1kuYwmBoDExJ5rE/zTSw4IcypE2OUCLXzGw/ueSOMdVrNPZ02OYSYLnk7HY76C3iqnpa+QcXJvcq4ms5//Tyh2h5Ta3qrFP4dcAQRAyi5N+sBunqiM4fAHa9mCYJDAYPISuga8FojSIG2inFgi7Ui5Sapo42twp7Ja0xsLaDlaIGnoo0+FPGrnRBEDSNgZnmfVdV2oJ0I8VEMO9+gCfRXY0U13Rz9Hh0PmJkgwQ2NfDruun4XRDGm4uZAsAOllXZTbsFdoAxr5QtcWNRdmeWepUWXAcx7IOLw+doEtIGxa13LmDyRW+M+QTOdPgt5RUluZQm4u0CwmGDRBv8AewFgjmoGCTYeZ+iZltFm8bqHs4IkusCBpuT5+KU3og3EVOcty0/ibYlt/Ij3iEF/EnjVo21ka9VyQqvpZA0NdLiWB2hnUGfoJhdnTxbX9whucC7RsYHPa4XNjnkybuVeNjRxUHTRi8XBrU5yl0Pm40sflMRvt6rNwPw22tHaj5JykwCMwvBA/uuxq0wWwLdAsbiLhTBFy6JAk6TcmOkkeCrLi0/O9wjNVVGRjuE5ToXtEjKJuOUBZ+IpOYMxAYGn5b7wAIBuTJEc/VXDxdrcrXi5MZhuYMzawAEzPNCmpUfIIDg4AGMwyukyGtmT3RMaB7tTC87dvjYvUnwZOIpEAtGYO0BaJyyTeAT3gTv7pU6Ly85QWsER1mT3fxbnWPdR4gKtOmQ57A49/K2LGSIki0kGDH5KFbHRkBIEmMuaHQRIPURP3daaXWxLSNKk8Aw8CIuTDb6Ez6qWIYBBh1tg6BP7Tos9paAJY+oAc13AcrWHSI67rbp8cpOLQWNLTbK5gBNjYO2vB9kowj3ZalSMGrXogkOw7SdzGp5pLcrV6YJDYgaWafW+qZJteP5DQvP8HN8IruxVFhbUc0N+fLrmHehx1Ik26EalcvxisaFXM1xdDyGh18oFrOmCYI23XW8BZ2dFjJgCS4kZQ8OLtB+KxKwMbwLtntca0g/NawAtY7ukRddeOUVN3wYyg6Xky+LVmVabamYh0OgS0mXG8iZ57bqfC8IH4RzS4tz4ug0kXAilXgxI/qKtU+CYdkipUaX7NJI9xE+Xqum4VhWsoloDQM9M90k/hqRJN5gn1Wss8YRqJeLBr7mTwvgdOm+3a5gWuzuECA4mInQ5RzWtjODAd91V8G0AGDl2ABO0aRv5ajMNmMkwIBMC9tjvE/VW65hmQO053/DmBM+J91zT9RKSSs0fp64W5x9fCB5yZj3S0uEGDMGe8ertBPijV+F0y25YABALwdHAtmD8sGTr6LWfTLahOXMZzTMmSACANItp480Wk4uF2ZT1AupeSXZjXpr5ZzmD4DkpFrqOZ5aZIDpAiJbO0iZNrLSpYT/SIcCHaWJzQCQPmMN+b+rqtfDuMQ7Uoo4cI0zW+sTbyS1zfJT9Mk+TiThKtQM7PM5zHC1hYOGYF0wdNRIsea7jg3Ae899QzuwCWw68u85iPdWMJQa2wYfZQxnxNQoktzZnCZZTGd08jEBvmQuiNsjoqPG/uWBw4NJcG5iTuSRH/bMHVbnD8JUNMvfko05s4mJ10aASTY2A5rMwGNZWYwkjvNa4skBwBvBGaRyVDiPDyXzTr1WMylpAa0uIzSLlxAIkiSCpqMJbmihqi2uUdEKjXExDgLB3Py1Cc1OvksThPCKdMAy95veoS51zPOB5BbFJkaA+Mfmt00+DJxrkk0GOSmGpjPQJz4+tlWxDHaFYYDyCDEW9vsp3OAbLjbqSP7K9ktyXuHzdYjwUe26+kn6FVqVVjwSy4EiZkSNR7LlOJur53FuZvegkHRvKxAO+g2CynmUUmNRs7A4mLd6SNBE6i8T+SpYx5c2QHNAvcc/ELmeHNr9o2Xd0kySSQRHX5RI01t1XX1CC3KYmNPzSi+pF7jT0y4KfDsA2A4WIJggQdItyVingQKpeSTykn75omHMAAIi0jCNK+wpSdsM7EQYgmxNunUrisSxz6j5LiMxh532Ija0j7C7AQsPG4SCS3nKjOm0PFGN7mPXwoNenoQDEnUNNzFrn0mESlhBckknK4EzsRADiddNevmiU8I4meX7yitw57zdDMTyC4aaXB1LHj7GJWoAVHPEmSO6S5zAS65E2284CiMK1zpcGh5IuBMNGgvaRP7Lc/wAIcW5gbk6Hbqr/AAzhQDe+JM7+6uOOcmTJY478nL1MNpDgDG8keYkfQ/mZUwWtiQ4k6/KIgTpf1HquqrcFpEggEcwDr6oWJ4Kwjuy2PdW/S5KM9eLjc5h1PN3uzN+RAHpsktocFfzA8/2SWXQy/SV+l9RgUsI4Ztswg2DrjR33yCji6DyxtMQGy3NEt1PfvMmY/dVsFi3U8rXEy4t1guc4iSBFmp6fGJeW5Tsflc4weWkiI6C6VSb8lLJins1RXw/Cn0w4yS7MRNjLS7NcTLrki4OvUzKrhqsty1DTb/TlMC+sDcC3mVu0ucR0OqM0p6pN2y/h4rhgMBU2kkjci3qBCLUpOdml0TERyAA/JGZVjQKdMm+hJA5W+/yQ40VqK9LDw35ibzeOltNFN1OReB+itBg5eZt7ImWbf20hW4qthKTM+jSBuIPmrXEKVSnRdUY0TkJab5iZA7rQDm3HirAaNkYukRyFrb8/FNbcIO+7OHPDsfiyHODqVN0R2zm0Gxz7NpD38xNlq4L4NpA5q1Q19y0iKRdu4tY/MTM3cd1uso3k3VhoABOkarS5vnZGVRXO/wBwuFw4Y2KbGMHJrQB6fnqpuYNz6BTY3Q39P1hTgdfvzWixonqCoN5BFM7+8hCzDr7fokH9StVExbthx96H6IfaNIsQQY6g3i1tr6KPaePqs5ph0tGRszBF5Ihx1tKjK6pAotmhRxo/Fa8WkeZuFV41jAGgGSCQI0353P1ETKJRfN4jqs3iGG3cXVLyA4gMmZAgDS39lGeX6e1sIwbdWUuAY9oe7uVHDKWyWvDTacoLwJPduegAWtxEMeJdTc0mL2meduSzuGYNmfMWjNGoAiRy/pHmd1tuMoxJTxVQ9LhLdmfSLWnM0DNpMCfFXcI5xkm3MDn9hOKTUQOAVY8Ti7ZU5xa2DtKkHqrnSzrYzLeZV6wlQfWgSovqJNDTGixVdpko2ZCbqs5QLUi9RPdRGuVZlSykHrSKIYcvUCUMvUc60TM2gspIOZJOyaOWp4M5O84NJId3BcERufBOaHezFz3H/c5xH/GY9lodgiMw439l5yxLsj0FJIzjQcU9Kkd1uvwYFI5DRfUcJa1xc14IzGJLgyCG6nQkarJ4Pgnsl1Wu2T8zGt7UiLCH5srdpEuQ4xXcFkd8MO2k1jHPfIDWl1slwDB+Z4IuRo0/kqWCq1qj87aX+k4GC57KYLgfmvtyy5tlu1cYNGgjW8ifbTkqgbJkkk8ynF3sl+RNb3f4CFoAuRO4EkeRgSk0ckwYEUOVLF5B5PAJtNWGNHIqAcnD1pGCRm5Ng+IVSxocJEG5kC2l7H79FXZULwH5S62U7Em8k3sAYNo18laqNzRJIgzYx5e6BVY0AQSAJsLbDYAdB/ZZ5F8y8E02DwmNqF/fIa0DTUkuykTba/LziVe/nGxOYQDCwHYZ9RxMwSSZJvuItrElXKPDIjM4mDMAZR58104Yx07sybndUa4qJ86BmSlOy6D51AqKUpOnyKggco1AHCCoyme5NtUCQ2GpBuiMCgscpSpjSWw3b5CFyYuQ5UXOVLclhQ5DxWIFOMwgExNom1tZ35IZKzOIsdLSRIvAk/eixzyyR3jwVCOrY06lXOBlM3Bt05+iPPNYmEwclhuwNBsD8xJDp6Qc3iD0WvmRhbktTHJVsEJQw5MXKAK0Yg+ZOHoBKWdUhMOXrRwVRtRoa7VrgR1aTBb4SR/ZZVdhbE6kTCH2pbBHMD1N/ZROSlC0/wAhBPVQXEY5gc4SGwSMszEWieiSqdi3kNSb31uTdJbLSkZPUECkoF52t9VEWXHqk+NjrosPrd3JJIkG8xz0VXp7KZKiloXJVjtRAh5knOhWhMKU2ZZvEeJdmWyw5SYzSI6T1vvAsTKpVeLB4AaHi4nQEyAYGs67aSEnNIzckb4clnWI2vUMQbiJm1mmSIAtMETF4iy1g5OM9Q1uPiHmDGqr0qpi/VFqaIJCzyRblZrCSSofDnveN1elVKAhWA5aYlpRGR2wgT5kLMlmWlmYXMmzIWZLMkMNmUXOQ86i56YgzSpZlW/n6IbBJD5i4IHrEQoMxYJIgyIvEj1WccqcnGuAaLRcmlRlMStbCiRUSpBuYta0mXEN03P5dVLF0CwE3yhzhmMCYMQBv+6h5FdAokWlPKq06pI/aPaUXOmpWFBCU0qOZNKoCcp6bhmE6SEIlRcUAaWIfTBLn99xJMAkNAm0uNyI0hZtTFCpdsRP4RAty5ofEmdq8TGQ06bu6dXFgzAkciCoNpNFgAs8eOKxpewanqLMpIcpLUgfOmzIUpZlgdNBs6bMhZksyAC5lE9NVAFOgCjiO0FnPaGuhtoBvAMgnU3u3n64lfAkh5Ja4AQ7s3HVwJsIETJAHVdDiKDTMi538NFQBrNqZmOa4Gzs5dMQQMpGhEm6hUnuZPFKXBljFCk4ANBLQIDi4hviJueu085Vn/Gqz7RE/wBLTK1KGEYbkXOoBMa7BWKeHYNGt9AuqGTGlsjJ4p3yZdGjVeD3nNuJkm8bSST7QtinO8eSdSqsLTlIgxMdJA/8h6hZznqNYR0kmFTzJ/5cgEyLAE3E3Mc/uQgypjJNbDYXMlmQpSlWILmTSoSlKAJyokpkkWAxTNtpAH31SKaUwLGZRL0HMlKQFWpiKgeYJAg6W1ESD5omHpuf36hLnEuNzpmMn7HJETgrOEHGV2U9LXAYFKUKU+Za2SEzJZlXr18sdfQDcn1QnY5vtO3WfosXmipUxWg9bFNbYm52AJP3dSqOsfA/RYmIxDnS5uUGLZ9NzpHett13lFxGN7OnlOZzoaLAFxkwPdRHK3d/gSlvuarDAHgmLlTwuKLgRldYkSQB7TKM59ufQbreEqjuVJ3uF7QJIbKlrsPqnUPNHyTQ8p0ySzs6RxdKUkktTuhAf5sSBGsR6xfzRi5JJODbRnB2U6zigtKSSxlydceCzQerIKSS2xmM+QuHEuEazb9P3V3jVMmnUqgkAYeo9pm4DAXO1BMgAiNCYOySSnLyiOzOd+H6pJD2xlYykX8y89oW2P8A3NPK0LSzJJLZJLgzh+1CCYvCSSpDZKUsySSBjgp3iEkkrAgEX+WdlLrQJnyMFJJZZsjhVeRAGunTwUgEklopN2JEWkOJA219YKZlVskawkkpjJu/shpkDiZMNafEm3lHnyRWDfYXJ6DVJJS5tQbKkqM3HVQXWn5DodR4GBzUOzzCLEkjcjWCb8szhrz01TpLKKtWzCXLMzi730oy0i78XzCBla07uncDyVF2AqA56lTPXIaWtiKbeW2mYxaNTZJJaxk0k17kNbHTlmZriBJc0ixIbLiXmdCRa1txpcpsNijngOLiSBpDZBFojwPJJJZYJNtpm0Sbnumwka6wnSSXUpbD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xQSEhUUExQVFRUXFBUWGBcWGBgXFxwYFxUXFhgXGBkYHSgiGhwlHBQYITEhJSkrLi4uGB8zODMsNyguLisBCgoKDg0OGxAQGzQkICQsLCwsLC0sLCwsLCw0LCwsLCwsLCwsLCw0LCwsLCwsLCwsLCwsLCwsLCwsLCwsLCwsLP/AABEIALcBEwMBIgACEQEDEQH/xAAbAAABBQEBAAAAAAAAAAAAAAADAAECBAUGB//EAD8QAAEDAgQDBgQEBAUDBQAAAAEAAhEDIQQSMUEFUWETInGBkaEGMrHwQsHR4QcUUvEVFiNikjNywkNzgqLS/8QAGQEAAwEBAQAAAAAAAAAAAAAAAAECAwQF/8QALBEAAgIBAwMCBQQDAAAAAAAAAAECEQMSITETQVEEYRQiUnGBIzKh8EKR0f/aAAwDAQACEQMRAD8AIfjfFQR2up/pbtyIFri6sj46xWVveaCIvkBJuLnabHkuVFRogZgLQCSJjYdN0m1mBs5pgeNp1IuTb6I1EaTuKP8AELE7touN7ZXCwvs6EQfxBrnSnR8g7nzzrgaWOpZYDgPPn49ETCYphs0h2g7tzpyCV0FWdz/n7EGe7SvJENda20uv5qk347xbbZmmebGyL87W9VytTEFgvlIkSBB18bKf802XElptNvC8xYaI1BpOqpfHuLIMmnYGZaPXx9kM/GuKdftBEahrRr1Itquea5oAmALmYjX6EondIicxImI9p29UtaFpZsN+LcWDasTGkhsdZsZ/JWafxxi5H+o3cXY3Xwjw9VgRJAcL7Cw1Ec4+qsUsHT67xfy2+/FDyxXIaGdOz+Ilb8VKm7o0OFuevNWWfxGM3oN0/rOswfwlcY+mACNdhAje/j+6HTaIttBsD9RrsjqRYaWegs+PM3/ptB5Zj+ik74xedKbPMk/SFwAA0EuA/trv/dEoVS2csDbT2ubePgmssUJ42ds74urHQUx5H9VXPxNXmc48MrY+nVctWxNXLYQ6NY1PX79VRq4ys4gEnIRBIBF58I0j1R10+ELp+Wdn/nKq2xqM31aCdFH/ADnWJ+dvgGtP5T/dcKWOvnc75pblBmAYvGtoMCFLDMaZhpmXd4yJ0vcyBAiegQ8vcagd4342rj8LT1yfkCov+OqwMFjf+PTW5XG4XPaxc21ybgbEEag39knMdc5iAbbxA/3HfT0IlR1nY+nsdy343fFxS82kfn4oD/4iuAE0mTMbjadFxIpGQ/K7xE6GRrtv4+aDUpPnTKSJBdfU22mIgJ9VsNFHoGH/AIjSe9RHWHaW8PBWan8QWlvdpd7k4n/8+C86/l3AbAtcQTNpggiJ6n90WnhGy3XS89J8REmVLy7cjUDqeIfHVd5b2YFITMtGabCQZERry9kB3xriJH+q0nYBtrGdZnoucNOPxEgzoCJudwdLKDqbQRAA+YSCZiR06BLXfcdHX4T44xDXTUDHgg924iDtA8fZXHfH9QmWU2BsCzs0zHORvbQfRcW+oYhrXOgAZhMC9yZ9EMOeRESdeQMRzG5PMo6j8hpR3A/iDUB71OmRF4zAzFucCVepfxBpkAmk6SP6m9dLSdl5xRqF0dowA6Eam3oj1G5jOWAABLZiYJMgeI9E9dBVnf4j4+blOSi4n/c8Aee+kLO/z/WLf+lTk2Bl3uP3XIVKQcACLtiwPMzra101YBuvd00PKJ110n9EdRhoR0bvjrEEESzpDQTvp97I9D4+rts5tNw6jKdNBH6LiDiQD8zbbQReemvmnOMbAu28mJiNryAnbDSj0Y/H3KiY/wDc/RqS81OMakjVIWlFSn/DjFHV1FvgXn/wCtU/4a1t6zPCHD3XpwJ5FIVL5d+U39JW/WZXRR53X+FqbA4dnmMiCC463MbRqOaqnhz6cdlRcBLdJ0cDcbiI916k6n0PomHgufS+7Naj2R5mzgpdrSdcgy5p8b89NOqK/hBY1zuxeSG2axsyeg8T7lejk9Pr+qaB1Ro9xUjz2pwqq7WkSBFi2fDbqVOjwquCP9EixEgFukgSd7OO267+B1UgB1QsfuBwmF4NWY4F7Yhpyxziwny0Vas3sxJZE/iJOgvMTyBtC9Gt9kqLqLTs0/fUJPDb5C14PMK1ctDakOcXOyNA6kNB6Enqj0qb3WEgmDrIkltuo7w32K9IOEby9A0/kmOGH9R/4tT6HuTfscB2pbAIOW9gZM3uDBEd02Wi00+6SwgO7ps2QbkGx07o84XXfyjf6h5tH6KX8o2xlvoEdD3QWvByFXh0jNR7zxEtcYgGbwTExJA+ipMwFfMQabS3rGugMDlzXesoAae1tNFI0/FN4UCZ5+WuL5NrDuwfDRosLDQTdXMjmC5aLaXLhofL+67F9EOsZPmqbODUA/OGQ+CJzOBg7G99Fm8FodnLvrAbgjqO8Y6+6rvxdPU6abeBj9V2f+F0f6N94drt3gbIFLgdJri4Nbfm2RttMbLPoNf1f9HZylDFsjYCx+7/ANQGl7Ij8dT+ZxtbnoY2v0XY/wAjTAtTp/8AEIYwDAZFOn/xE20vCfRXdgmzkP5oCzTobSSLaDX6rWOHqQBkN46+Mxp+62+wE/8ATHjDUnH/AGH2/VUsOP8AyYXLsjHPD83zTaTEGJJ6gKB4aWkBsH+qO7a+nXmtdr2/iDW6/M4D7CjSqtcYa0EXkgjb9VosOHiyHKfNFF/CWHUE7TJkATBtqUv8KABDJBMb+M6jwWqabeSXZt5KvhsXuHUkYVXBPa0nK4nLAIDTfY320VJuEqlxzAlsN2vo6QTuPl8V1Qpt5BLIPsKfhodmPW/Bx5wFQEnI42iwj28OuuwQavD6hImm6P8At2gfv7Lti0cvZNAVLBHyLW/BwtDh77zSJ7wF26iATfxsq7eGVQ45qbQGg/W1tdL35FegyPsIVSgx0nKJO4kfmh4Wv2sWryjlG8KYRfKTv3AfeEluM4e1ogZok7DcyfdJcThk+o3uHg3GN8UYGRz6n6SUEOERPsoyAu4mgjgBoQegKgZ5a/d5S7QdU3acggKZM0ydHAeP7whvw7/6wPAtj3BKftTyUTVPT2SaQqZOnT8+pM/RSMc0DMSldOx0ElIKEFTDUASDk+ZNk+/sJwxAhSlKfJ4pW5IAZS800/dksyYgu1/y/VRB+9VCUyLCgocN/v0ShvX1Q00osKCFo2KiQoynzEJDHy9R6pFiYOG+voozCdhQ8JZfuyclRBSe/IJCNIHn5GPohVsPAkZjGozHTp1RZTyk1ttsP7mZVxTQQA2oeZIc2LTMkAf2UsPj21IgNZ3i0d50kg2s7z0WgSog3Wemd3qK+WqoYUXdPvxTNok2AJPJTLlG5I3/AF2VuTirJUUwT2kIbyYMaq9Vq96DJIhp1It+d9k1SkBoVcZ6kRKNMzXgz87h0EfokrBaElDih0GFPmR9VMMH2B+aiXpNBOkplhCB19h9AmgcvcqrUxMAwCYMEAXE9EdjXH8J8xH1QpJ8A1RKByCiSPsIVaq1phzmtPIm6I1oOjm35IsVCLkpQH1mB2XOJ5ffgigIuwolnTlyikmBPMlnUZSQA5clmTJQkA+ZKUrJJgIFPKZMgCYd5eaI5oFwQ7z/ACQIShFhRJz+ig56mAOUpnAcvdIZDMlKcxsnAQAi9KU6WcckAiOZAxweWw0kXEwYPkZVtrTExbwWTU4hV7cU20H5O8XVCYA1gAHWSPKVnOS4bNIwb3SL9BxgBxlwF5184snovDtHNIvfMLRqClqDLQRpBuNFTweApUKcMaGtEu1IbJMkknmSlboKSIMNZ2V4b2f+o/O1zhUzMFmlpD8rSdeYV9rSQZ9Jg/fmsPifHgy1IAuBF3XbB2sbLHxvFqzy3vgc4JaCRa2X18QsJZYrbkG74R3BMaevkhFx3lcnwPE5XufUe6Gs1JmZJ7rZdO0/dtPhnG+0qFpAaIJFnaDWXRHXzWuPLHSkZvk2LpLKxVatnORwyzaXFJN54oellzivxLh8PIccxAk9mGujoSDY2OsaILfi+gaXaB//AMIAqC8Huk7QfReb47FAhxa2ZOpsNOhsfARYrGNdzTBtnub76X56KI5pvcg9gq/EtDKKgqtBLgBmBO95DL+u8J6fxfTktLhm1B0bH4cxkxf7svIqZcdTOzSLciGzAuI0KJJkQTM6EWi143mY2vPNLXO9h8nYcV4nVfUeS4CYNyA0AQCQZkjRSwGLeGkgvbuYJEneAPALjcDUeHHNWImGhuYwW8yZ5tInqrTqlVze7Di0jLDjaSLk2nQesbrmcJXdmqmvB19XidR8AENc4HvwLE2kTeY3WthceKLWmviGvkWIFzys3XxXEUMcSWCtGeHRENzETNtuSvOw0C9NzjM5WgEG9hcgWN01llDkulLg7PC8fo1Jh0QSLiJjcdLq9UxDWjM4gCJklcRhaVp0JBkDumRt46c1Zcw5Mr5J0s7QZdpk6tHXvLRerl4JeOkdXhsdTqfI7N4SNR110VxtPnA6E3XGUMX2YtYgT/u70C5J1EbomP445/ds0gaTeDaSblXH1Srfkl43dHZuoKj/ADjDID2mDBhw1M/oVxzuJVr0hnymbAkiD431HPdBOHLoyyNAZiCdIjcfqiXqvCGsLO+a0lO5hAmD5X9lm8LxtOhRDcwMZoAEGZJi56781Xq/FYLC5rSyJu8WMWt7+y1efGlzuQoyb4NM4tgiXASYuQPrCtBzImQY1INlxePxlJ7nPa2C8ibyPFsc5UGlzz3hUyxIjMBznoLrH4qu1l9KztpbzHqEQ0l5lj6wpl0O+Ug93lpc335e2/QfBPGnVWPY8AZHQHNkgg3638LdAt8WSU3uiJxUe51bhCaoyPBM56rYjFBoc5zmta1pcS6wgEDl1WkpJchGLk9g0jxTF3ULC4V8SNxTXOpMeA2zXZTled4MECPsInDTiCXms4EF3ca1p7rdgSfmManKs+oro06TqzbA6H2H5qOfpPohMomND6x9UVlA8o8/0V7sjZdyFeiKmXM1pyklpLRYkRIkWPUKhxuv2FMFrczjoSCRbmruMxLMMwOqOMTEASSVSbxmhW7ry2mbZQ9wa4zrYn91jPT+y6kw1f6MGh8Q4imC97WhgEkloEWmbXA8b2WdjOPVMS2HGW5gRkiNwBYyfdb/ABSrTww7SzmybfMOexty81g47HUXf6lGmWuj5cxIdeZNra84XM20mmyqVlHEUXRJADQAbzNjYwPAxfVV+xNMmDF22mfGRNj4Zv0uGq+AH5YbtJOnQ6feqrl7XS0MuGk6SDJu2TYusFkmKkGoZ3gZKZdsSHcpmxvrH4fNRqtqgAZQZLpIghuXnMcp8QYhHbjXUmDs2EBrQQ2oAIHWCQNIsrvDqjHtbVYTle2dHT3hz53HRK+9bFqKltZBtWLE1QQTYNa4a/1FplJCbiKIsHiBI35pJU/7Q9HucWMU608rHMNfTcTsUv5ppaWxBa7MYlzcuwPK4/8AtvaLtLhz8geYyuLgLONQkjKD3gATIB5aKtgMJToA53SbTmA0JuJF3TceWy7E4nNTGo1hR7zTmzjS5tv3Yg6Zt7eK0cVQpmkyo83Iygt7s94lzp27oPWQVg/EOE+XvDNIzTYaQBFyAAQAL2AU8PiycDnqd/ssTkDSDc1KRyHM03jsqkyDrqJlbRimrsPY0aD2nvZyy0iBJ+WWztBkaSBJB6rD8QyOOVrpjLGXvd4SIJ10lUPhjH5jUkzUDmPZMaZ+8IiN505rT4jhxlc4C5c05rTaTMnSTpE6KpY4x3ZKe9IjhzOIi9NwABZJaQZIJg6677LosTxjM3s5YezJENEEGNwOh2XF13Fjs4cS4wQ+o4ugg3BJkOHdgW0jVbFTiDadBtRozPeXPdy7ryxxIET8vgBNlhkhfDLhIlieLOJytc0vGgcRAM2i+u8C60jxNgp05Y7tHZjmY6GgfWbbDTmuEq44VixziQ5rrANzbggnY329ldw7MRUJc0Rmflk2AbmMwDrsZFhG0JvDFLcFNnUY3GlhcWugjKeckjkDcW8LLqOHUGVqTKgyNaQZgiRqSCfE6dVxrcA2m5pcW1DGW+ZrpIBZlIMTrpEC61vhR9JhAcQG97KzM5zjDpAAIJJ1Jg8lkoQki9ckegYTBU2tkAOdl0kX/XZV8US1kuYwmBoDExJ5rE/zTSw4IcypE2OUCLXzGw/ueSOMdVrNPZ02OYSYLnk7HY76C3iqnpa+QcXJvcq4ms5//Tyh2h5Ta3qrFP4dcAQRAyi5N+sBunqiM4fAHa9mCYJDAYPISuga8FojSIG2inFgi7Ui5Sapo42twp7Ja0xsLaDlaIGnoo0+FPGrnRBEDSNgZnmfVdV2oJ0I8VEMO9+gCfRXY0U13Rz9Hh0PmJkgwQ2NfDruun4XRDGm4uZAsAOllXZTbsFdoAxr5QtcWNRdmeWepUWXAcx7IOLw+doEtIGxa13LmDyRW+M+QTOdPgt5RUluZQm4u0CwmGDRBv8AewFgjmoGCTYeZ+iZltFm8bqHs4IkusCBpuT5+KU3og3EVOcty0/ibYlt/Ij3iEF/EnjVo21ka9VyQqvpZA0NdLiWB2hnUGfoJhdnTxbX9whucC7RsYHPa4XNjnkybuVeNjRxUHTRi8XBrU5yl0Pm40sflMRvt6rNwPw22tHaj5JykwCMwvBA/uuxq0wWwLdAsbiLhTBFy6JAk6TcmOkkeCrLi0/O9wjNVVGRjuE5ToXtEjKJuOUBZ+IpOYMxAYGn5b7wAIBuTJEc/VXDxdrcrXi5MZhuYMzawAEzPNCmpUfIIDg4AGMwyukyGtmT3RMaB7tTC87dvjYvUnwZOIpEAtGYO0BaJyyTeAT3gTv7pU6Ly85QWsER1mT3fxbnWPdR4gKtOmQ57A49/K2LGSIki0kGDH5KFbHRkBIEmMuaHQRIPURP3daaXWxLSNKk8Aw8CIuTDb6Ez6qWIYBBh1tg6BP7Tos9paAJY+oAc13AcrWHSI67rbp8cpOLQWNLTbK5gBNjYO2vB9kowj3ZalSMGrXogkOw7SdzGp5pLcrV6YJDYgaWafW+qZJteP5DQvP8HN8IruxVFhbUc0N+fLrmHehx1Ik26EalcvxisaFXM1xdDyGh18oFrOmCYI23XW8BZ2dFjJgCS4kZQ8OLtB+KxKwMbwLtntca0g/NawAtY7ukRddeOUVN3wYyg6Xky+LVmVabamYh0OgS0mXG8iZ57bqfC8IH4RzS4tz4ug0kXAilXgxI/qKtU+CYdkipUaX7NJI9xE+Xqum4VhWsoloDQM9M90k/hqRJN5gn1Wss8YRqJeLBr7mTwvgdOm+3a5gWuzuECA4mInQ5RzWtjODAd91V8G0AGDl2ABO0aRv5ajMNmMkwIBMC9tjvE/VW65hmQO053/DmBM+J91zT9RKSSs0fp64W5x9fCB5yZj3S0uEGDMGe8ertBPijV+F0y25YABALwdHAtmD8sGTr6LWfTLahOXMZzTMmSACANItp480Wk4uF2ZT1AupeSXZjXpr5ZzmD4DkpFrqOZ5aZIDpAiJbO0iZNrLSpYT/SIcCHaWJzQCQPmMN+b+rqtfDuMQ7Uoo4cI0zW+sTbyS1zfJT9Mk+TiThKtQM7PM5zHC1hYOGYF0wdNRIsea7jg3Ae899QzuwCWw68u85iPdWMJQa2wYfZQxnxNQoktzZnCZZTGd08jEBvmQuiNsjoqPG/uWBw4NJcG5iTuSRH/bMHVbnD8JUNMvfko05s4mJ10aASTY2A5rMwGNZWYwkjvNa4skBwBvBGaRyVDiPDyXzTr1WMylpAa0uIzSLlxAIkiSCpqMJbmihqi2uUdEKjXExDgLB3Py1Cc1OvksThPCKdMAy95veoS51zPOB5BbFJkaA+Mfmt00+DJxrkk0GOSmGpjPQJz4+tlWxDHaFYYDyCDEW9vsp3OAbLjbqSP7K9ktyXuHzdYjwUe26+kn6FVqVVjwSy4EiZkSNR7LlOJur53FuZvegkHRvKxAO+g2CynmUUmNRs7A4mLd6SNBE6i8T+SpYx5c2QHNAvcc/ELmeHNr9o2Xd0kySSQRHX5RI01t1XX1CC3KYmNPzSi+pF7jT0y4KfDsA2A4WIJggQdItyVingQKpeSTykn75omHMAAIi0jCNK+wpSdsM7EQYgmxNunUrisSxz6j5LiMxh532Ija0j7C7AQsPG4SCS3nKjOm0PFGN7mPXwoNenoQDEnUNNzFrn0mESlhBckknK4EzsRADiddNevmiU8I4meX7yitw57zdDMTyC4aaXB1LHj7GJWoAVHPEmSO6S5zAS65E2284CiMK1zpcGh5IuBMNGgvaRP7Lc/wAIcW5gbk6Hbqr/AAzhQDe+JM7+6uOOcmTJY478nL1MNpDgDG8keYkfQ/mZUwWtiQ4k6/KIgTpf1HquqrcFpEggEcwDr6oWJ4Kwjuy2PdW/S5KM9eLjc5h1PN3uzN+RAHpsktocFfzA8/2SWXQy/SV+l9RgUsI4Ztswg2DrjR33yCji6DyxtMQGy3NEt1PfvMmY/dVsFi3U8rXEy4t1guc4iSBFmp6fGJeW5Tsflc4weWkiI6C6VSb8lLJins1RXw/Cn0w4yS7MRNjLS7NcTLrki4OvUzKrhqsty1DTb/TlMC+sDcC3mVu0ucR0OqM0p6pN2y/h4rhgMBU2kkjci3qBCLUpOdml0TERyAA/JGZVjQKdMm+hJA5W+/yQ40VqK9LDw35ibzeOltNFN1OReB+itBg5eZt7ImWbf20hW4qthKTM+jSBuIPmrXEKVSnRdUY0TkJab5iZA7rQDm3HirAaNkYukRyFrb8/FNbcIO+7OHPDsfiyHODqVN0R2zm0Gxz7NpD38xNlq4L4NpA5q1Q19y0iKRdu4tY/MTM3cd1uso3k3VhoABOkarS5vnZGVRXO/wBwuFw4Y2KbGMHJrQB6fnqpuYNz6BTY3Q39P1hTgdfvzWixonqCoN5BFM7+8hCzDr7fokH9StVExbthx96H6IfaNIsQQY6g3i1tr6KPaePqs5ph0tGRszBF5Ihx1tKjK6pAotmhRxo/Fa8WkeZuFV41jAGgGSCQI0353P1ETKJRfN4jqs3iGG3cXVLyA4gMmZAgDS39lGeX6e1sIwbdWUuAY9oe7uVHDKWyWvDTacoLwJPduegAWtxEMeJdTc0mL2meduSzuGYNmfMWjNGoAiRy/pHmd1tuMoxJTxVQ9LhLdmfSLWnM0DNpMCfFXcI5xkm3MDn9hOKTUQOAVY8Ti7ZU5xa2DtKkHqrnSzrYzLeZV6wlQfWgSovqJNDTGixVdpko2ZCbqs5QLUi9RPdRGuVZlSykHrSKIYcvUCUMvUc60TM2gspIOZJOyaOWp4M5O84NJId3BcERufBOaHezFz3H/c5xH/GY9lodgiMw439l5yxLsj0FJIzjQcU9Kkd1uvwYFI5DRfUcJa1xc14IzGJLgyCG6nQkarJ4Pgnsl1Wu2T8zGt7UiLCH5srdpEuQ4xXcFkd8MO2k1jHPfIDWl1slwDB+Z4IuRo0/kqWCq1qj87aX+k4GC57KYLgfmvtyy5tlu1cYNGgjW8ifbTkqgbJkkk8ynF3sl+RNb3f4CFoAuRO4EkeRgSk0ckwYEUOVLF5B5PAJtNWGNHIqAcnD1pGCRm5Ng+IVSxocJEG5kC2l7H79FXZULwH5S62U7Em8k3sAYNo18laqNzRJIgzYx5e6BVY0AQSAJsLbDYAdB/ZZ5F8y8E02DwmNqF/fIa0DTUkuykTba/LziVe/nGxOYQDCwHYZ9RxMwSSZJvuItrElXKPDIjM4mDMAZR58104Yx07sybndUa4qJ86BmSlOy6D51AqKUpOnyKggco1AHCCoyme5NtUCQ2GpBuiMCgscpSpjSWw3b5CFyYuQ5UXOVLclhQ5DxWIFOMwgExNom1tZ35IZKzOIsdLSRIvAk/eixzyyR3jwVCOrY06lXOBlM3Bt05+iPPNYmEwclhuwNBsD8xJDp6Qc3iD0WvmRhbktTHJVsEJQw5MXKAK0Yg+ZOHoBKWdUhMOXrRwVRtRoa7VrgR1aTBb4SR/ZZVdhbE6kTCH2pbBHMD1N/ZROSlC0/wAhBPVQXEY5gc4SGwSMszEWieiSqdi3kNSb31uTdJbLSkZPUECkoF52t9VEWXHqk+NjrosPrd3JJIkG8xz0VXp7KZKiloXJVjtRAh5knOhWhMKU2ZZvEeJdmWyw5SYzSI6T1vvAsTKpVeLB4AaHi4nQEyAYGs67aSEnNIzckb4clnWI2vUMQbiJm1mmSIAtMETF4iy1g5OM9Q1uPiHmDGqr0qpi/VFqaIJCzyRblZrCSSofDnveN1elVKAhWA5aYlpRGR2wgT5kLMlmWlmYXMmzIWZLMkMNmUXOQ86i56YgzSpZlW/n6IbBJD5i4IHrEQoMxYJIgyIvEj1WccqcnGuAaLRcmlRlMStbCiRUSpBuYta0mXEN03P5dVLF0CwE3yhzhmMCYMQBv+6h5FdAokWlPKq06pI/aPaUXOmpWFBCU0qOZNKoCcp6bhmE6SEIlRcUAaWIfTBLn99xJMAkNAm0uNyI0hZtTFCpdsRP4RAty5ofEmdq8TGQ06bu6dXFgzAkciCoNpNFgAs8eOKxpewanqLMpIcpLUgfOmzIUpZlgdNBs6bMhZksyAC5lE9NVAFOgCjiO0FnPaGuhtoBvAMgnU3u3n64lfAkh5Ja4AQ7s3HVwJsIETJAHVdDiKDTMi538NFQBrNqZmOa4Gzs5dMQQMpGhEm6hUnuZPFKXBljFCk4ANBLQIDi4hviJueu085Vn/Gqz7RE/wBLTK1KGEYbkXOoBMa7BWKeHYNGt9AuqGTGlsjJ4p3yZdGjVeD3nNuJkm8bSST7QtinO8eSdSqsLTlIgxMdJA/8h6hZznqNYR0kmFTzJ/5cgEyLAE3E3Mc/uQgypjJNbDYXMlmQpSlWILmTSoSlKAJyokpkkWAxTNtpAH31SKaUwLGZRL0HMlKQFWpiKgeYJAg6W1ESD5omHpuf36hLnEuNzpmMn7HJETgrOEHGV2U9LXAYFKUKU+Za2SEzJZlXr18sdfQDcn1QnY5vtO3WfosXmipUxWg9bFNbYm52AJP3dSqOsfA/RYmIxDnS5uUGLZ9NzpHett13lFxGN7OnlOZzoaLAFxkwPdRHK3d/gSlvuarDAHgmLlTwuKLgRldYkSQB7TKM59ufQbreEqjuVJ3uF7QJIbKlrsPqnUPNHyTQ8p0ySzs6RxdKUkktTuhAf5sSBGsR6xfzRi5JJODbRnB2U6zigtKSSxlydceCzQerIKSS2xmM+QuHEuEazb9P3V3jVMmnUqgkAYeo9pm4DAXO1BMgAiNCYOySSnLyiOzOd+H6pJD2xlYykX8y89oW2P8A3NPK0LSzJJLZJLgzh+1CCYvCSSpDZKUsySSBjgp3iEkkrAgEX+WdlLrQJnyMFJJZZsjhVeRAGunTwUgEklopN2JEWkOJA219YKZlVskawkkpjJu/shpkDiZMNafEm3lHnyRWDfYXJ6DVJJS5tQbKkqM3HVQXWn5DodR4GBzUOzzCLEkjcjWCb8szhrz01TpLKKtWzCXLMzi730oy0i78XzCBla07uncDyVF2AqA56lTPXIaWtiKbeW2mYxaNTZJJaxk0k17kNbHTlmZriBJc0ixIbLiXmdCRa1txpcpsNijngOLiSBpDZBFojwPJJJZYJNtpm0Sbnumwka6wnSSXUpbDo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22" name="Picture 6" descr="http://s1.trrsf.com/blogs/25/files/image/madeir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4" y="1140478"/>
            <a:ext cx="8527225" cy="56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60375" y="300369"/>
            <a:ext cx="6556061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Brasil – AM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8" name="Picture 6" descr="http://www.gentedeopiniao.com.br/fotos/image/enchente2014_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72816"/>
            <a:ext cx="795337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60375" y="273210"/>
            <a:ext cx="6601328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Brasil – AM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82" name="Picture 10" descr="http://noamazonaseassim.com/wp-content/uploads/2014/05/enchente-2014-em-careiro-da-varz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" y="1556792"/>
            <a:ext cx="9089903" cy="50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4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91316"/>
            <a:ext cx="6537954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http://www.dw.de/image/0,,17424966_303,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9403"/>
            <a:ext cx="882737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312738"/>
            <a:ext cx="652890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 descr="http://news.bbcimg.co.uk/media/images/72688000/jpg/_72688816_02085245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" y="1739348"/>
            <a:ext cx="9099826" cy="511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9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8" y="298749"/>
            <a:ext cx="7020881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 descr="http://news.bbcimg.co.uk/media/images/72688000/jpg/_72688816_02085245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4725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i.ytimg.com/vi/FEdiUgHwx2E/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3" b="12534"/>
          <a:stretch/>
        </p:blipFill>
        <p:spPr bwMode="auto">
          <a:xfrm>
            <a:off x="4055952" y="1268760"/>
            <a:ext cx="5076576" cy="28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88224" y="518636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Itália 2014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60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8" y="271590"/>
            <a:ext cx="7020881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588224" y="566617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England</a:t>
            </a:r>
            <a:r>
              <a:rPr lang="pt-BR" dirty="0" smtClean="0"/>
              <a:t> 2014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" y="1700129"/>
            <a:ext cx="60579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90" y="2671375"/>
            <a:ext cx="4505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4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8" y="280643"/>
            <a:ext cx="6975614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455575" y="240380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England</a:t>
            </a:r>
            <a:r>
              <a:rPr lang="pt-BR" dirty="0" smtClean="0"/>
              <a:t> 2014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730"/>
            <a:ext cx="7455575" cy="509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73210"/>
            <a:ext cx="6483633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8" name="Picture 4" descr="http://vortex.accuweather.com/adc2004/pub/includes/columns/newsstory/2014/650x366_02101110_ap331723793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82392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73210"/>
            <a:ext cx="6583221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50" name="Picture 6" descr="http://vortex.accuweather.com/adc2004/pub/includes/columns/newsstory/2014/650x366_06271314_europeh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1" y="1720578"/>
            <a:ext cx="882392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07950" y="1736725"/>
            <a:ext cx="9251950" cy="51212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Arco 27"/>
          <p:cNvSpPr/>
          <p:nvPr/>
        </p:nvSpPr>
        <p:spPr>
          <a:xfrm rot="10800000">
            <a:off x="80963" y="-2332038"/>
            <a:ext cx="13536612" cy="8137526"/>
          </a:xfrm>
          <a:prstGeom prst="arc">
            <a:avLst>
              <a:gd name="adj1" fmla="val 15925569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rapezoide 4"/>
          <p:cNvSpPr/>
          <p:nvPr/>
        </p:nvSpPr>
        <p:spPr>
          <a:xfrm>
            <a:off x="6372225" y="1736725"/>
            <a:ext cx="4248150" cy="4068763"/>
          </a:xfrm>
          <a:prstGeom prst="trapezoid">
            <a:avLst>
              <a:gd name="adj" fmla="val 4437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apezoide 5"/>
          <p:cNvSpPr/>
          <p:nvPr/>
        </p:nvSpPr>
        <p:spPr>
          <a:xfrm>
            <a:off x="6372225" y="692150"/>
            <a:ext cx="2303463" cy="5113338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rma livre 6"/>
          <p:cNvSpPr/>
          <p:nvPr/>
        </p:nvSpPr>
        <p:spPr>
          <a:xfrm>
            <a:off x="6804025" y="1808163"/>
            <a:ext cx="2881313" cy="4068762"/>
          </a:xfrm>
          <a:custGeom>
            <a:avLst/>
            <a:gdLst>
              <a:gd name="connsiteX0" fmla="*/ 0 w 2752826"/>
              <a:gd name="connsiteY0" fmla="*/ 0 h 2695073"/>
              <a:gd name="connsiteX1" fmla="*/ 1626670 w 2752826"/>
              <a:gd name="connsiteY1" fmla="*/ 394636 h 2695073"/>
              <a:gd name="connsiteX2" fmla="*/ 2435192 w 2752826"/>
              <a:gd name="connsiteY2" fmla="*/ 1963553 h 2695073"/>
              <a:gd name="connsiteX3" fmla="*/ 2752826 w 2752826"/>
              <a:gd name="connsiteY3" fmla="*/ 2695073 h 269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2826" h="2695073">
                <a:moveTo>
                  <a:pt x="0" y="0"/>
                </a:moveTo>
                <a:cubicBezTo>
                  <a:pt x="610402" y="33688"/>
                  <a:pt x="1220805" y="67377"/>
                  <a:pt x="1626670" y="394636"/>
                </a:cubicBezTo>
                <a:cubicBezTo>
                  <a:pt x="2032535" y="721895"/>
                  <a:pt x="2247499" y="1580147"/>
                  <a:pt x="2435192" y="1963553"/>
                </a:cubicBezTo>
                <a:cubicBezTo>
                  <a:pt x="2622885" y="2346959"/>
                  <a:pt x="2687855" y="2521016"/>
                  <a:pt x="2752826" y="2695073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111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rapezoide 7"/>
          <p:cNvSpPr/>
          <p:nvPr/>
        </p:nvSpPr>
        <p:spPr>
          <a:xfrm>
            <a:off x="8064500" y="3810000"/>
            <a:ext cx="1331913" cy="1995488"/>
          </a:xfrm>
          <a:prstGeom prst="trapezoid">
            <a:avLst>
              <a:gd name="adj" fmla="val 3747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Conector reto 8"/>
          <p:cNvCxnSpPr/>
          <p:nvPr/>
        </p:nvCxnSpPr>
        <p:spPr>
          <a:xfrm flipH="1">
            <a:off x="179388" y="2492375"/>
            <a:ext cx="655320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3"/>
          <p:cNvSpPr txBox="1">
            <a:spLocks noChangeArrowheads="1"/>
          </p:cNvSpPr>
          <p:nvPr/>
        </p:nvSpPr>
        <p:spPr bwMode="auto">
          <a:xfrm>
            <a:off x="3922713" y="2205038"/>
            <a:ext cx="2808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/>
              <a:t>Nível Máximo Operacional</a:t>
            </a:r>
            <a:endParaRPr lang="en-US" altLang="en-US" sz="1600"/>
          </a:p>
        </p:txBody>
      </p:sp>
      <p:sp>
        <p:nvSpPr>
          <p:cNvPr id="11" name="CaixaDeTexto 14"/>
          <p:cNvSpPr txBox="1">
            <a:spLocks noChangeArrowheads="1"/>
          </p:cNvSpPr>
          <p:nvPr/>
        </p:nvSpPr>
        <p:spPr bwMode="auto">
          <a:xfrm>
            <a:off x="3824288" y="1476375"/>
            <a:ext cx="2808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/>
              <a:t>Nível do Vertedor</a:t>
            </a:r>
            <a:endParaRPr lang="en-US" altLang="en-US" sz="1600"/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34925" y="1736725"/>
            <a:ext cx="676910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>
            <a:off x="1908175" y="4530725"/>
            <a:ext cx="4608513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8"/>
          <p:cNvSpPr txBox="1">
            <a:spLocks noChangeArrowheads="1"/>
          </p:cNvSpPr>
          <p:nvPr/>
        </p:nvSpPr>
        <p:spPr bwMode="auto">
          <a:xfrm>
            <a:off x="3778250" y="4241800"/>
            <a:ext cx="2593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/>
              <a:t>Nível Mínimo Operacional</a:t>
            </a:r>
            <a:endParaRPr lang="en-US" altLang="en-US" sz="1600"/>
          </a:p>
        </p:txBody>
      </p:sp>
      <p:cxnSp>
        <p:nvCxnSpPr>
          <p:cNvPr id="15" name="Conector de seta reta 14"/>
          <p:cNvCxnSpPr/>
          <p:nvPr/>
        </p:nvCxnSpPr>
        <p:spPr>
          <a:xfrm>
            <a:off x="3527425" y="2543175"/>
            <a:ext cx="0" cy="198755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22"/>
          <p:cNvSpPr txBox="1">
            <a:spLocks noChangeArrowheads="1"/>
          </p:cNvSpPr>
          <p:nvPr/>
        </p:nvSpPr>
        <p:spPr bwMode="auto">
          <a:xfrm>
            <a:off x="2124075" y="3352800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/>
              <a:t>Volume   Útil</a:t>
            </a:r>
            <a:endParaRPr lang="en-US" altLang="en-US"/>
          </a:p>
        </p:txBody>
      </p:sp>
      <p:sp>
        <p:nvSpPr>
          <p:cNvPr id="17" name="CaixaDeTexto 24"/>
          <p:cNvSpPr txBox="1">
            <a:spLocks noChangeArrowheads="1"/>
          </p:cNvSpPr>
          <p:nvPr/>
        </p:nvSpPr>
        <p:spPr bwMode="auto">
          <a:xfrm>
            <a:off x="3492500" y="4581525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/>
              <a:t>Volume   Morto</a:t>
            </a:r>
            <a:endParaRPr lang="en-US" altLang="en-US"/>
          </a:p>
        </p:txBody>
      </p:sp>
      <p:sp>
        <p:nvSpPr>
          <p:cNvPr id="18" name="CaixaDeTexto 25"/>
          <p:cNvSpPr txBox="1">
            <a:spLocks noChangeArrowheads="1"/>
          </p:cNvSpPr>
          <p:nvPr/>
        </p:nvSpPr>
        <p:spPr bwMode="auto">
          <a:xfrm>
            <a:off x="1800225" y="1916113"/>
            <a:ext cx="226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/>
              <a:t>Volume   de Espera</a:t>
            </a:r>
            <a:endParaRPr lang="en-US" altLang="en-US"/>
          </a:p>
        </p:txBody>
      </p:sp>
      <p:cxnSp>
        <p:nvCxnSpPr>
          <p:cNvPr id="19" name="Conector de seta reta 18"/>
          <p:cNvCxnSpPr/>
          <p:nvPr/>
        </p:nvCxnSpPr>
        <p:spPr>
          <a:xfrm>
            <a:off x="5260975" y="4530725"/>
            <a:ext cx="0" cy="117792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3808413" y="1784350"/>
            <a:ext cx="0" cy="70802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38"/>
          <p:cNvSpPr txBox="1">
            <a:spLocks noChangeArrowheads="1"/>
          </p:cNvSpPr>
          <p:nvPr/>
        </p:nvSpPr>
        <p:spPr bwMode="auto">
          <a:xfrm>
            <a:off x="7866063" y="1700213"/>
            <a:ext cx="109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 b="1"/>
              <a:t>Vertedor</a:t>
            </a:r>
            <a:endParaRPr lang="en-US" altLang="en-US" sz="1600" b="1"/>
          </a:p>
        </p:txBody>
      </p:sp>
      <p:sp>
        <p:nvSpPr>
          <p:cNvPr id="22" name="CaixaDeTexto 39"/>
          <p:cNvSpPr txBox="1">
            <a:spLocks noChangeArrowheads="1"/>
          </p:cNvSpPr>
          <p:nvPr/>
        </p:nvSpPr>
        <p:spPr bwMode="auto">
          <a:xfrm>
            <a:off x="6848475" y="2898775"/>
            <a:ext cx="14398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en-US" sz="2400" b="1"/>
              <a:t>Maciço da Barragem</a:t>
            </a:r>
            <a:endParaRPr lang="en-US" altLang="en-US" sz="2400" b="1"/>
          </a:p>
        </p:txBody>
      </p:sp>
      <p:cxnSp>
        <p:nvCxnSpPr>
          <p:cNvPr id="23" name="Conector reto 22"/>
          <p:cNvCxnSpPr/>
          <p:nvPr/>
        </p:nvCxnSpPr>
        <p:spPr>
          <a:xfrm>
            <a:off x="6372225" y="5516563"/>
            <a:ext cx="2952750" cy="0"/>
          </a:xfrm>
          <a:prstGeom prst="line">
            <a:avLst/>
          </a:prstGeom>
          <a:ln w="1016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6373813" y="5119688"/>
            <a:ext cx="28082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Descarga de Fundo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-100013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Volume Útil Até 2004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403350" y="692150"/>
            <a:ext cx="4681538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Até 2004,  VU = 765,71 hm</a:t>
            </a:r>
            <a:r>
              <a:rPr lang="pt-BR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395288" y="4941888"/>
            <a:ext cx="4681537" cy="719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Volume Morto = 687,75 hm</a:t>
            </a:r>
            <a:r>
              <a:rPr lang="pt-BR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3904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73210"/>
            <a:ext cx="6583221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54" name="Picture 10" descr="http://media.worldbulletin.net/news/2014/05/19/bosna-flo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33877"/>
            <a:ext cx="7696797" cy="52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TEhUUExQVFhUXGBobFxgXGRgcGhsaFhoYHBoYGxobHCggGholHBgcITEhJSkrLi4uHB8zODMsNygtLisBCgoKBQUFDgUFDisZExkrKysrKysrKysrKysrKysrKysrKysrKysrKysrKysrKysrKysrKysrKysrKysrKysrK//AABEIALQBGQMBIgACEQEDEQH/xAAbAAABBQEBAAAAAAAAAAAAAAAEAQIDBQYAB//EAD4QAAEDAgMFBQYEBQQCAwAAAAEAAhEDIQQxQQUSUWFxBiKBkfATMqGxwdFCUuHxBxQVYnIjM1OSQ4IWk8L/xAAUAQEAAAAAAAAAAAAAAAAAAAAA/8QAFBEBAAAAAAAAAAAAAAAAAAAAAP/aAAwDAQACEQMRAD8A9loOm6dUK5jbZJHtQMJXX0XaLmBAhcnMK5w8kgageTySFqROQKGwnEJgTgEHErgV0JSgUldKQLpQLKRcVyBE5xTZ6rpQNKe0pCmb0oJ5TgQoN5dvxwQTELgVCKuiT2iCdzkzfKZvRC72lkDw5OUDnpS5AQ1c5gJmLjI9VC1ycKiB7lGk3kjXIOlD4yvusc7gPmQB81M5UnazEbmHF/eqMHk4O/8AygvC6U+OQUdIZqS3oIHNbbmsZsDtV7Ss9lWGAAkFztZAi/itHtnaIoYepU1Ahv8AkbD4leRVX3N/WqD15u0aRyqM/wCw+6ezEs0c3zC8dyS72qD2YvadR5hCbTxYo0nVTcNE2vrH1Xk/8xpJ81HVrPcI3nRlmY8uqD1bYW124ilvtsJIuIuIn5qz315v2W22MNTdTqAkb0gtGpABmTyV6O2VHRtT4fdBrA5KViR21bv2a4jwn58kc3ttSgSyp5D7oL/D4xrzuyA8EgtMb1tY4c0RC8v7T7bFaqKtAuBDN12jrOdItrkqpm0qjgD7V5H+TtfFB7KDa/muYQQC0gg5EGy8afjKkEGo+CPzHXxWz2d2tp0cNRZBe9rAHDKIsL8YCDXYnF02We9rTzKhxmIim4tcJAGR4leO9pNtPrVi4k3m3AaAK47I7RqVWV6e9csY294Acb/EDxQep03AgEGQbg8V28osAW+zaG5NAH/W30U5bCBs2THOhOLSmkIGykOSYajcpE9Up6oF30u8oyP3Qz9pUmu3XVGNJaHCSBZ2RzvkgKNa/wCicHoWnWa67XAi9wQeuqDftugLGswZZuAzNkFsHpwqKBslR7Qx1OiA6q4NBMDiTwCAzeSl6z57VYYR3zeNCi3bcoAMmqzvm1xqJkjTJBbl4StdZYnG9tt2o4MaHsGRuCYmTzUVPt2P+KP/AGQbpYntvj2uc2kP/Gd49SAR8FG3t2ZdvUwRNodpbks1tnFur1alTd3d/dgAzEADP1mg9S2Rj/bUm1Ije06GD4SFYb4WT2DtOlTw9Nj3hrgLgm4knyzRv/yGj/yj14IMJ2z7WipSZSZzc/OxFgJ8SVlMJi3OdDjmPkqapVMzoUxlQ5zdBr2vmOCc5VGysQN3vOi+sKwNZv5h1sgmaCTldTupxm0ofDVmtdO8DIg5KbE45paQCJteRpCBtTL1HihRiO8SDlBvzTsPihMOIFs9OiAxcOqw0iXQOXj5ILfAuNnEZgnpM/dEl9p+nrggdn4Nz2kh9gYnj0Tdo4Z1NhG+SfHIa9EAWzcU6X/5Trr+ydSqFoJtuknU2Mm6hwVg7iI+MyFJSOYOUujXWyAmnijOQ8/0ujaFdtw+06/qgKZAbBuSTukctD5qaqxwG/BDQLkzFp1hALtVgDrEEcc0Z2ar7jpmAXMDuge1x6e6qKvtEOyC0my8N/osO81znmQ0NMif2Qb/AGFt6lTpHffEExrOZRzO1+HMd4kkb0AZCNTkD4rNVtiF2CJIDXtuIFzfI+CrNpdnXUqtFrD77GNk5B7rHwJQaiv/ABAoSWU95775ZWnPlzVbtPti9whjdw8T00XntPZVVtSYs7dAJtIqPLPmITtu4ephxuucd8aHhEyOUoLuntSo14JeQW3FzexN46qfaPaN1bc3qjhESATAI15nK6zvZHFmriBTqMD2kGdIgTotx/SMNJPs/CbIKejXEf7r7/3cUFihchr+ESb+BWp/p9GZ3CIgLm7Oofk+qDHYStuuM5EGepXYloN7QNOUZLZMwNAfgzXOw1KPdQZwdoMQxrf9VwAAAj8oi3y8kJtDaj6zgXucTMXOX2WrdgqJzptPDqo6mBo/8TfD1KDJ1cSeI1QbMeZjdy9fVbo7Pp27jROsX/VOOCotjuMPggwzsUdSdAPL9U2k4mbW+4stz/L0wbMaPCfJO3Kf5Gf9QgwrKxBJMgTZFurybEj9AfqtkabCI9mzU5Ccl1Oiz8jZ0sIQY41CZE+Z+HrgoZfw+f3W5dTbJ7jfIKOG8B5fog8kcDkoohWn8m4SZ8QgMTQI4+SBGkoqkMuaTBUt6LZaqzFMDgTM/BBDg3zE8fqrFzw9r+6AWvAkcL/ZC0sKImRbSVLhqoDnaBxk9b/coGYkgSCeEH5oSuwtyzEX1jJHvpB86Aa+s1HVIaImeHUafBB1Fj2wATwN7Il0vzfpHeKkY0OAjh6yUL2mbWhA2hSY096oNMgc/JOZXpjehhd3jryHBQ1ajWNG9f5qNlVlzfOQI5BAXV2gN0t9k36hCYnG1arNxxFhHXmVwxgAsIUOIxQd7oiJjj480ATaW5Z4kzI8J+BWh2f2r9kBuUBOpc7rkIss9ToEmfn8B5og4bdsg3lHtzVc2DRYAeZj5XSV+1LnRvMb3SCM9IIvKymCFgNFYPpHTNAuI7SjfaXUDDSCAKjo7ri8CCPzXQfaDtC3FQHUd0iYcHT4ZBRYtsOk34/oqms4k8j6+qAnsrVDcSwzAJjhna8L0+tTgXIv6kLyF1Ii4NxqtRsPtKY3K88Gui3QoNYXZwT480tMznHgQoCCYNvJS7pIEjogkc31IXPfaAL6mV3shE7zRxBEcfuo6lG3vWIznh1QTUXGDE53v9khNSJvw18lAxm7rpe+aV9Sc3W4SECve8e8CfguNR2vy9BM9mQJldUkZHPkgbM3Urah15es1HvTaBknPpMaN7fknS5jxQP3M7C3riuFbqYCH9oDqUc2g3dDoz5/A8CggNQwRBnqll3qfuuEmYGuimg8D/1cg8/LrZjz6ILHAG+qsG/BMfSDhEC6CCkYgWhSmeAAUzMKNT0XPw5zQQ1nZ95DSZi545D1mjHMlM9hz8UEO86ded1JUndjd8SRpyUs6R4pgZeUD6FSWNcDyjopK2KAAbr4IbDt3Ra9zwtK7+WcXd4z4IBn946oprIF8+ikp0L2A5J9bDnPzQDHDSEz+UgaI5rI81LRp39eaCDA4a0xlfysPinuwd0/eA018tEe2jItmgjw+D1RTKUXNoR2xdjVaju6IH5jkPuVoMVsahTEPeXO4ACyDz7F4dxMiLaDVBs2TUdADYF81vGU2tkMAEfiNyOmgS0aYkk3PE5oM4zs+2ACC463gfdWNPZdINLdxoBzgx+6sajhl8kK7kPO6DqDWMADXOsIu76aJ/8AMSfeHxJUJqc46WSsdx3vGUBDq0ZXtwKQPOV1C6oOQ6lMNQT+HyJQT3J963P6WUrGxcHxE+SEdV4THIfqnsqOJnveXzQGGpa+nIfdC1awBsR0Cc+sfy9LKHvHj8ECMglc5o5qX2J0j4SpDvDOMtYQB0oJzI80bhXMnvF0dPmhvakTNieScKzufiEBXtJPcEADPWyXef8Am+SHZVIFyfgpfaDiUGHp0ZE3grnU3Dj4q3bhjldc6nwQV9Fo/ECUZQANmjzHFF0qc5jJTNZOSAQYAnRqZiMOGxB72trK9w2Ce4EhroHJC1cLWfIDS0DORdBRikNT61VdiHb1mtgLWUuzD3N3i0nrKJo9kXkGABwn6IMfgcNB66I00p4haal2SrSe58RCNpdk37tzHxQYrcAz81I5gjn8P3WzqdkLe+J6IP8A+FPJ9+ByBQZZ9E6DyTX4ZwvBg5HkvStn9mGURfvOORImPpzVlhsI0kHdG633Ta51P0Hig8tobMqvP+0//qVrNhdmX+9W7rc4OZ+wWxdXIHdAnibBUuO2gBIqPnk0fD0UDsdinbu5R7rRYkcOXLmqGoZs2STmi6+LL7Ns34+PBRVaZAtZBAxkKGvUjL4IsUepKQUw10uuBoPugBcTHD16so6lS1s0XX75JMDgNAOXFDVoCCMDjYpjxGbra2+CQ9POyZEm+fL7oHNri8Dxj9FI2ryBTRS/tnqVKyRo0dEHU3Hl5/opqbHm0t+P2Q7qj+IUzQ4/+SPXRBJToPKV2EcOH2Q7bZ1DHrmm1GtgkVDbnx6IJfZwfeb5hKKYFi4X8kF7ZocYMw2TccSIupcJtKmBvGLaZkugkN62KCaoW8YHgm1KsAw65tY+pTn4gNAc9obNxMDNRVMewOLd1sgSYjKECUKk2lp5Irf/AMfL9VW4vH06bd6Gw7K3TnCl/n2/l+H6oNDU2ewmRH0supbIbfJDYd5AsrChWzJMcQgnpbKYPwjxU7MI0ZMEdFAzHNgQQZVhhawcAY87II20TFrDgFMTuNk39ZKcNMT8l0tcR3SUEeFx28AQ0tHxP2RoqNzP6/BQVGtAk28E2jRa4S13kgM3wciuD5UdDDxm4nrCK3T6CActk2A6pHOi7jHIJ1eqGtlxAHE2WbxW3WF0NcTe5EHd5Di8+QQWlevJLZcfzHQf2A8eJ/RNdX5G2gGn0VHV7QFoDadOBpMz+8qGpiMQRMxPC2aAnaW0KpaQym4DiqN1B5O87x4+uaNOAqXc8uPKTPipcFg3ayAgTCULXRz4/F5DMpaVPdCHrVI0jXn16IJH1WjOw5Zqsxddpyt8/wB12MqTqAOfq6FqOa0SfDienBBAXkzFvn+ihfWAy9evBJV33zA3QozQAse8eEoG+23shJ8UZTpWkuAHBQWH2H3T6bhcj14oJBUGQBOaQtdoAPXyUzH+o+qdAJsghZhHanTRF4ag3WT6zCUuLdfIfc/RNFec96OoH6oDmYVkcb8kuNwbTTcHBu7FxqfJCsrngJ5uOiZWxVT8AaHaQBbznVBi6bHU6pY5txBY1wI3xlGX5SRfXooTtJns2EwHF5cQOTdy/wAVYdq9mltI1X1H1KlgHF2Um4A8YWZe5jqbAGnfEy6dN06f5H4FBqf6/TqsAe2QQ5pE33ie6WjSIF/7gg6DhUpuhwa8FzrxkZkF0/2jPks41zRTEXdB3hwy3SOB08kRs/Flm80kBpPeNpFiPK+XJBJjsa72baUbpaTJJv3Ce74HToiv5p/5K/k5Urq3eJGp+soj+r1vzu80HpbqNYDeYb9b+CRuEqEy9xKLpUnxmfE2vkVJSo1JznXMoD8HhoFxeBYnNH0cQ0WJAGo4IejhnOEEwTmTe3RF09lNNyB9UFjgqgjj0RobKDweE3QAPurGi1A1zN4EFCnCEe7b91Yhq4tQVFRjx16IbGYx1NpLnRa2U2RmJ2lJNPDtFV4sTlTZ/k7j/aJPROwOyoO/Vd7SpxiGt5Nbp1KDJ/0bE4l284uazQOOfONPWSMb2YLQALjgLBbItQmLpk6hBRt2ZSpCXCXQq7E7Skj2TIj8TrCeI4ovGUar3brXW5BdT2OW3N+qCOk47sOJLib8P2UrW2yU1KloAlq0YzICAV8ZZqt2hWAsLngMv1KOxFZrRnAHh18FR4zEON2Ngfndl/6g3KAbEAjvOIA4nLyzPkg3VwT3ZcdXH6DgmVae86Xkn4/snPcGtt5D6oFq4gkan5IYibz1hLJm5+6dTrNFhc8MygkoUrxH2/dFU8MNSPmoKb7kEwOA+ROi5zRMgyOsN8zc+CCati2MsmUsQ+pZjXcSQLeJy+Kl9m2ZDAT0t8bwnOqPdZ7rT7oMN8BYIH0qdQWEC3IyOpRVLBF2boHRR0iwaN8JJ5iyPpwBYEX0AA+JQOp4am0TI6mApQ5hyvPKBbqhnYec+eoPyT2Umjj5fdBUdp8Lv0KjRDu4SJJJBAsQRnlqvOqeHikBIDnOAk3lji05cBM2uvU8RjQ2m/eZJggCQAeWecLyW+/ub4bunuF1oOl9BHFBBif91+Vy6NzIkkxE3iUgJAJAHAkaTl53TqdNznj2YLjAIA49FFUmXSIM3EZHhyQOa052Tvb+rKEuIEQOKK/p1T8pQelbJ2qDvNc5oM2BkW5lH1caGjNs6QbFU7NmtPvNEmch6CnwOwWi5JHI+skBre0Lg6N6Lx6KuaFKuBvNcXC5ibjrOY5Knwmym78DncDjwlX+FpljTv1AGjLet5nJAuC2nVmHHvDPpnbij3OqvMMMTx8FUOxjKkDDMfWf+anZjT/c828BKTaGLbRtj8UBYf6NCQb6ucO9HSEF4NrBjvZjeq1hnTp3jm4mzfEqWhhK1af5lwa3SlTJgj+9+buggdUTsihQNNlTDhoY5stLRAIdqefW6sAEEdGm1gDWtDQMgBAHkpClXIETalMHNPUNepH4oQDVnbvuNBPrNBOouPee6/L5KwFPW/io69PibIKurXgQyw4qqr1DMCSZ0E/orqoxugnrl5Ki2ltAN4eCAfEODBLgC+PdNx1PNVeIxJNyS5x8ugSNqGoZJDWfmP0GqWti+6WUmgDIujvH7IAhQLhvOcGj15rsQWtHdHikfIiTJjXOyWqwm6AF4e4nIN+JSsZEz8PqVM+2Zt8fJRwDYWQSUgIuYGg9ZlTteLej4JKODE3MZI2m0NnJv9x9dUELC45W6+vmlp0d7ITxlEsc0nugu8LIqngC67nQ3gEAPu65aDMeSMoVXEe7DfzO9Zp5NNtg1tvxEz+67+SrVv8Aab7T+6bDleyCKvi413tCJt+6ifjuMfCygxuDrizwRyCgZs6oYEevBARWxe807x6RpbPS6we0sQW1a7ZaRWDQ4n8PeF4g+6WnLitjtvBClSPtnNYHd25Mkwct1YkY2jTxG8Gl9PdcCJmd4aSB8kA2Aad1xae8HHevENAgX5km3JC4nEbznGczN9eqkwWFNVxY07okm/IGOphNxeCfSdD2/UHxCDsPSljnHiAB8eqP/qLPyDzcj9i4Jj8M+0vO9HCYtAGt9VVfylP/AJD5fqg9awcRcBp4yPMyENi9s4Vli8ufMBjBvE+SyrdmVqp/1Hkicg6J6aLRbIqUMMe7TaTF3cPHVAfhXYytApUW0WH8dYy6OO4Mj1RON2NQw9M18bWdXc0d1riAC7g2nkZ5zCqNrfxIZTBbh6YL8t5xlo6D8RWNweGxm0axILnX7z3e42fl0CDQbR/iPXLTRoUm0iYa0su4chaJPII3sr/DmrXd7bHlzWkz7Oe+7m45t+fRW3ZTsDSoV21XPfVewSAQ0MDvzcTGi9B3XHQDmgfhqDabGsY0Na0ANAyAGQCkSNCVBya54GZTkm6EEbnTYSF1OgBz5lSpJQI8IDGEC5MBF4mqGg3WR21jd+ZNrX+3kgg2xtguO5S+3xOQ5rOvoFz+87e5afsisVXYG+9nkB9gqSpjLd1BoKrcPTF37x4M+mkKnx9dxM/7Y0Go+sqtfXdp73y6lMLCfeMoCRiIOc/3OzMKX+cc6zcuOpQrG+uCLwjSDMXHHJAylhCbk+uqLp7jQRn0+/2UGKqCe8ZPAC3koagta3igsG4hx90Bo4nNKGFx1cTx58Ahdm4Z9QhrASStdgezNUDvEN4xMxwnQckAeCaGtk5nRPp4CtVMkQ38Mm3ktRR2dTot3nkAak5qtxna6k2RTZMTEkCeZi8IIqHZ2myH4lxnQD7aJdsdomUqfs6JAMZjQLP7S7R1ahuB5SPiYIVfToufpfyCB7apPeeXHqdemqu9n4pvqAFVs2S50S7lxVm+izD0alR1xTaSZyJAtbrAhB5x/ELaPtsW4D3afcABm+bviY8EBs7D4Xca6o52/vgFpgCMzzjmrDsXgHV8X7TMsJeTFt5xtn1J8FY9taDWkTTaADao0EhwJuHW97XwKDNY6vT9tULACyRu6aQbcEu0sW14tPvAgflEXE65+CsqmzWtxRY0ho3A5m8BEwLEaixCJxuymPo1KoA3mt/CbAtPeHDSEFT2eefagb5a2HTGoMWHWy0n9PH5G/8A1t+6y+w7PfBiKbjmNNL59FJ/XqnH5oNRX2pSojvu9o8/hbp1iw+aze0ds1a0MybNmNFvuShNn4B9YwwTz0HOVudhbEp0BLt0v4k38OAQUexOzm88HESBnuDM9TovUNgNYGgU2hrBaGj7Kmo7MY54Lj4Tay0WC3WQ3gIGekoLinvNHdiOJ+yNoVJ1lVNDFid0mPiOiscKzdzOfkgLXJA4LiUCprnJZQ2Jx9Knd9Sm3/JzR8yglLCTcp1R0DKVlMV/EXBsJDTUfH5WEDzdCotpfxMM/wClQEcahv5N+6DZYvDvrG53WA5cY48lkO0eDcH3exrYJAnwz1yWX2r2xxNX3nAf4xqLGFTYjGPeBvuJ+qCwrUi4yajOnrRF0cLT1qNvmId9slnxMSJ1T213HU/bT4oNFWp0xZrpPGLfGEI/E02+9fiAR5wqivVuL28flp+iGqSb2k+igvP6kL7rcvWS4bTcQcgqijQAAJ+E+jmnNibSBexJOuSCxbjHAgiDrpFpiQV1fEEjukNt3tSdSY0y0hA7184B5kZm9o8P2RIpXPeiAW3iRM24jNAbs7aFQVG7stt3tzu2AzmNMzZaLB9ra7c3Hdvu74mYib8RnB4hY57gd1pMkO8wLbp0FwIHNT+0d3ocWink4OloL5JgjI5eSCz2lt11YkmsQ0x4SCY46RZQUcORHeAB14xZQ0MJ3d8MaS4NcC0EnvPe0bs2tJBB4C8qDFYx9QfjAA1IHdEWsTy67qC8o4dv4jPq6uMI4CzReMwI+axuExb/AMwguMSQDbOJvu2z0MLSYLaTG2eQ06Q0uLrgQPPNBd0JzjzMD4rJ/wASdqbtJtBpEvO8+ODTYHqb+CscR2gpd7uvJZnvWBbxtOVlhdrYsV3tBzJF5gXOXQSg3n8OMI2lhWuIdv1SXGAfdyb8BPiqD+Ju0Xbwoz3PeLIg8pOs5rY4HHN9mACAGNAtAAaBp4CF5R2gx/8AM4guEw4hrJnKbZ8SZQLsPGvfiqLqj7zG8Tk2CIv4rY7aI3anshFN7N2o50AA5Bw48Ceh0KwGHYGVIqtJEEcxOolE47bdV7dxzjuQBB1AynmgCY8jLUR6+SbHq/2SPInombw5eaD1DGNFERTAA3WwItcDh1Wcf2jrR+DPMtk8szCRcgDG38Q4k+0IPKB6zUv9YxDmwa9WBpvEceCRcgh/qVaf96r/AN3eeaJbt3EgR7erHNxXLkHO27iQQP5irH+btfFT0tt4kyfb1sv+R/LmuXIGnaVZ4O/VqOz957j8yhd8zPrRcuQIapJv60Uhs3y+MLlyBHN7/gD8AUraYInhAXLkHOdb4/GEtRkSeQz8Ei5AzduRJUFe3x+S5cgJptt4/OUg93j15hKuQK0WHVS03kioDf69eJ5rlyApjQdxpAvugnWInPqoatQh8C0i/O5SLkBVPDjMFwhzsiRo46ZXGihoYcPIDifxm1vdmB0SrkFVWw43qjhLSx0AtMWHHzRdCoSGySbRe+pXLkEOLpCH55fr9PmqiIJ6fRcuQK3aFRjC1riGuEOA1lbH+EezqdWpWqVGhxYGtbNwN/e3jHG3zXLkAv8AE3CMp4tjWNDQaYMXzJPE2Fslj5lcuQRjVdC5c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60375" y="255104"/>
            <a:ext cx="6628488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Europa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56" name="Picture 12" descr="http://img.static.reliefweb.int/sites/reliefweb.int/files/styles/attachment-large/public/resources-pdf-previews/187577-ECDM_20140523_Serbia_BiH_Croatia_SavaFloods.png?itok=9Qvmfzm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7" y="1307511"/>
            <a:ext cx="8013443" cy="555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" y="1823749"/>
            <a:ext cx="9134947" cy="48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460375" y="273210"/>
            <a:ext cx="7533835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Califórnia – USA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0" name="Picture 4" descr="http://ww2.hdnux.com/photos/25/71/35/5740401/3/628x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84784"/>
            <a:ext cx="746471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xQTEhUUExQWFhUXGBwaGRgYGRsfIBweHRgdGh0cIRsbHyggIB4nHRwaIjEiJSkrLi4uGiA1ODMsNygtLisBCgoKDg0OGxAQGiwkHyQsLCwsLCwsLCwsLCwsLCwsLCwsLCwsLCwsLCwsLCwsLCwsLCwsLCwsLCwsLCwsLCwsLP/AABEIALYBFQMBIgACEQEDEQH/xAAbAAACAwEBAQAAAAAAAAAAAAADBAACBQEGB//EAEAQAAIBAgUCBAQDBwMDBAIDAAECEQMhAAQSMUFRYQUicYETMpGhQrHwBhQjUsHR8WJy4UOCkhUzU6KywhYkNP/EABkBAQEBAQEBAAAAAAAAAAAAAAEAAgMEBf/EACURAAICAgICAgIDAQAAAAAAAAABAhEhMRJBA1ETYSJxFDLwBP/aAAwDAQACEQMRAD8A8BQydUm1FzJtaPudse48D10yzVJDPaPiqQdpIXee+r8sX8NdGpghC4AuZJE25vEDjB/DKekuykAEwNYUXHI0qJ9cfOl5LPVFUaNPMTOkMTMSR/XpixrgFg0RGxIn3BgfnuMAqAtJLEQfwkHaByJjc4HTzUmAhOnzE8GAQY4/R9s2bGM2ykBtgCG9vxdvlOCpmKdoiNrG8+n+MAzuYVFlgQthbUeJvpFgduRgNHOArYlbCSIElRpJMjaRI+mKxNFmBMea3X9R2+mOoRyTI6g7cfo/TCSZkNYiF3JMtPPAgH0HS+ALnQkEArqg3sJi6gbz9ecVlZqus2E/r2F8dpAbkne6z09p4xiUc6zA6lAvOkXJHeTv25nEXM0gbKFHrA+20ev/ABWRv5rMKbAKve/XY6iSY/thWnWmNLjnsMLUsyWh5s3+6Nt9U9f1bDIGqLkXgaiZ+hH3nFZFisC5ERuZ443tiqIYkQT1iY2PXeCMX+JC+YXi3lJ9Tfb07YtTUmVJmLmYAM8xxf0xCCqVyButv9J3+v2OKoz9ABsCRb8xI9MGakpmASbCQB9Zv5e+9jvgYythEz+EhWMd7k8xeMWCIwYiRpPoNu/r9MUakb3G/X6YJSpmCKhG0SoIvyJO5NuPbBBT1XBIMQALQNtido64iEajH1W9v+fbtgJoyR5Ggjc/KLg7E6ZjoMaFSkCIEsQZ+Xmf9S3Hf6TbHDqBDGItAJb7CJJgbHpMjEQL4hA246j9fbFBU4i88lPuJn/GGTlfMSWkECVhY9ZZTPJ3OA1Mqp80i4kEARz+GCQY7YiOADkfSY+gIxFobsw2mJW8epg7YIlEjzBmKgTstxGwCqCD/wAemOpRYqJjYRJPSbmPqY/sUBUKFPysBN5K+5332wQ6DdQY/wBIBnneLD1xytl0I+SSIYwBHa7bjmQTiNrWR5FYjyyTxHBn6C18VERSGJABEDa86Y5MQMBrV6YUCCx6rcT2MRNuuAV8s9OrKE1CRJEqASd9QJCzFhzvhzKlgVEx0AWFveSd5nYz1t0qIS/e9U6EYmIBhv7Rf7YYpsWENSdSe/3nf6Yeq5qJDae51AT2337d8DOYLXIZhFisc2tJgzffGaI49KnF+tzY8d8CdEGkQY4G8RxaTt+WFcxmXSpCnUouQFB02g6iGmOeSPpjToqoWZmVDSOZPrP3w0ACjpLHywV/mIHG4tO3NsXAU3FwJ5H59LYMlEBjq0kbjmfc3v2wKr4hSUsjKdSrqZRBIB5jpv8ATERHy430lp6FB/8Amwn2GOY62XrMdVM0lpkDSGVi3cnzL12vtiYiswsm2lbALAkwhge8ETA5w3TDGdSEN/NYcTYni/AxnV9KrI+Ip3aCfNAuI8x2vaOL4YIptTJZ3MEyZY6bRABkG17g3wAh3LoGMayOobTP1gztF8Er5qmouxk2kKSBFgbKVns3/GM/LwCQJHmO20dDFpudoO2K0yUbSCV1Ta0et/NqI7gfTAQ27j4dQ0yzsuo6iQTq0m19hfgbz0xi/s14i9QVAzJIIILCes7EH88aubqFT/CALNa7AmFB5YHvxuceRyFf4GYIsPMAV1A2kEDoePvjpHKYPZ7inVafOiKwG4Yze1pQWt1P2x3KBX1EHyryLzMmBBvaNt8L1M2HpklQZ2stx0tMAkAbfXFE8QRkFthcKNJBHoAbbTYWxzo0N1NBAABPBAjbfVvH1+3N6eV8wgmSpgW2BE3iOmxwqub+Iw0yQp2JKg33i7HmOt/aZjLLVPlWF5CzTJ9lPqIgT+dQmrUojt5Zt9yJFtgbE+sY6EB/ELRvBJJ4uQQeLjjnjLqZssNIaqjgQJSSPZjpi28gHecMUXJUAGevBHchgDJA304iNEEgkAzMgyRHS/UyCIg47WViDLAbTpMkibientsTtjHzjwVMnUDA0gEgEgE6YMgSJMCB7YpQzyLP8YErvqIEATbyqIifW+IrPQU8udoQH+UBRPAsbW9T98dp0yQzMqkE/hPQ8C5J9Bvt1xj0M0HUM7gxsCyki8A8QdPTaTvjtPOqwn4ii4nzCLWIEmQOh7A3GKys2PhysurNzbTK9NjaObkTO2OPQJG0yRIjaTvqse0f0wnXzYASCGvOksPMII80kmLg2m4GImfdhqSyMJIKm5258w29L4isbVHM+YAg38pYgdB5pg/ljp8oLMukAwDABOqALX5IGne3oMLjOGSAflidUxsbD+vO3ETat4iAFIuQ2wvc2ghQDHr0viIJVyotI1XvHmm9wbTHMe2KqiMSRD/9y7jid7dJjrecUGctLeRE82lQNQgWLMSTMBvXrgmURBEqp1Syu8CS7FgpVVMEAgX6W7KIsiKRAg7g3i4sVgE7X5tGLUR+ICFi21x1BJ8o39RHbFFzNJDoA1BmuQUIk7LETAsIGwiTvgmepgKTWh0DSoAWFOwGlrG0d5JsIGIjKehl2Gp9MmQLam2BtvNo2kYN4bRYj5TTJuJZtTLbfUtiZEgXGNFF8mo6hcEKVEgC4kRqO2084IyBir2KaQRYNM7EAAnZjcTIMRhITp0AVhkXUDJIOoG9/mHTiI74Q8TLnSlLLTDnU0qqoJ3IEkmINo9ca1YBEdl0kAzAWYj5hG/zA2gbRbhd/jP5U0pDfOp1c7lSNubQcRA8y/wgIVzNmKBTAsL3n6KedsXzjaKcsCQsA6TLRYzB2MdcUzWYFMBqjHSBJeVn/deTYEnkCRjG/Z3xlapYUXqVwGk1HAETYeYxE7AR6YfsjRrqhGtUZQYJinH9Inva+G6HhyIsBagL3Oqo5InsCRv0NuDhlCSdNhpMkiZkGYMiIj3O/fHWOpiBp8u5EMAY6RMx+r4AM7Pn4TLOkg/ztp9YUKbXG8d9sIB8vVDGqaZAIAhyy73sbC/brhuv4FQq1gWpzIuwJXW15kWPEzYeuL0/C0oUv/6tBCZI/iNa3+ozsRBgdcOAA/8A8ZoOdTFyD8q6yNI34neecTC3h9LPy3xKVB9iIdQokmwBWeP84mLPssGbmMoWVQVWyqAzguSbCIQrfvGKeG5Mh28h0/heF4EEWk7jfeSQRa7uUcsgYOFkAQIvxyQJ9pGJ/wCkoGsrOzGYYkDfzkRCzebb3PXAAM+WoQ+vURIVVBkdSQDJFukT3wcZR51DypN9SeY+m7AT29NsHRdInQ8DZVHWx2Yyd4Yzvg1FgQWfVQJBADAHfa7AmedIIG2+I0L18iY1NAM2lh9TPI/rjwfiiac0GCuBqU7HttP2424x9IzVNQrukM2kkBgZO8KGK6hJ5M9sZ+WALlzRZHPNyekAEk7XNuuNwxkJCj+EI9RatYlnaypBERvMMZPUi1h6lytlyANIWJAi8CNgBO8dMMVcuzC1LUTvq1BvXXpEGI54wrXpuk6JDAyVBeoSJuNIkievBvjGxEgrI71KuoJpEWMBRMzaBe8z0tacMZLKkamVaiqZ8rQosN9KiY+hNsN55SabM1Op5RqZW8wt5tg+4jjkcmMdzWWJTzQC0RNRnBPSN2+hGATNoVzPmD67Bmg6TvEWsLmxINr7yeLTIBb531X0yVXtJNrbxe+2Hq2XdzpCcgkipIUgiBBE2IHAGBZdh5lf4atTIECVmbyTYGR6/XaAHkKc6XNYMwsSgNgY8sfhEgGCJ/PBVf4s7MoJBJAhoIgays2gyAp6TiiPUV2UIWBcMNLKx0kAXg6p1auwEbRiZWqxILJURi118wki1yxOoxeV46gYhGKdd9qY8v8AOfl+giftgVLxB1tpdZlmqGQvEt0vvAbqSZnDGeyxIGkQ5MK8v5SVPmJAuI4NiYnqL5srA1zbzSHaBHJB3HsfToEdOXFtEKeoXebztB6gmcKrmEMlnvxqCq/TUdKyOwPvGwLRr1Hpaw5DMLDyELOwlRf1G+F6mW1OGcqxW8FiexOgQs+i/wBsBFqCFB5QfhySwapLXPzCT1mQW++L0c2gJ0gox6hUB1Wmw8xkRye98XCF0IEoZ+ZV0xBBE7Eg8xaJE4TrZ9ZjSjEOAGaoANRBgyRqiDxtPrDsjQ+Iqka3G83gCesDn1ntgdPMsqzpJf8AmOx9A5lZtNhzvijtTCjVWQkCSCZBPBI33FjgJzJZjTRgp0+VgCZB30qZUFbXIO+CgHPCHYK1V2QM8GwB0gWiZJk7xMX63xTI/Fd/ikTdlUgg/DEkEhSRMwNjIBMEycDyzlYpgA6bTqbpJBkG/aTvgdDMNTkDzBn8oRmITy3EgQFlT0uet8NibOcK0wzsGIjzRBMbWgwADfp1x3JV20g6SJBtINrQQDaYiYMebc2x5rxnO1TTZaakhho1FwTJkWJnbD1HOV9I+KqliQApYaTAJmAN4kwSCY4xVgDVoZoklpZTAiRAjrsqgzub8XMYKcymn+KyAMLOZI262jr36nGBSyvwo0kAknzFSLzPLxzFzsIxTMOGK6Sp1eVlGhjxcAcCZa20YuxNds/lGZFpinV841HVO4tZydRJjrAkzbGhna8lCW+GFadNgflgGdtIJ2G/W1/NUaKU5KIyNtKIRx6R7tjN/ckZvNVrK2kkn4gMWuL6o9e/bCmB7Kl4kpiHVgY8w3ix26RMyBuccqZpCSgRlkDzpa5B52JB3B6i2PKeH/s9SWfhn4jkEjUxjsCBvYzDdNumtWUpAP8ADkgDSx+wABkAEzBi5vie8FYbxHxKq2lMuiNqEFy6iLTdG69ZP3jGbV8TbTGaVtIiFRWmxi5BM8COSffDX72UKwDfyqYJ9JBItG5wTxHxBtI+EwDAwSSPLF+Ikdpv9xKQD3g+bqOmo0aioY0ACZWBeARHpHGJgOV8T+GNLfEJPm8vfrDAXIPGJhqxsKlZQFDulOVA0gmfqCOO1sdampBGotIsdTjt3E33n24wxlskgUAVItJ+W/E7YLTyukkzJuBHl79LDvjq40c1KzPrZbMFj8NqTyDZxEEneFH9fbEp+GMpUsi/EAOpwTDCIIIItfzQOmNL9yEToEnckTx6yPXFMrQUmAoMHfTGnewJib8j/k5NCdChUI8op2P4g9rb7rq9ZGDUqT1KekspKkqToJIgkbFuYkHuMaWXE/MNidweOZ5MYHSrHXMFuCwkc+23SSRgEyj4OVBn4r6mAMMwInfSJsOpB9ucEy+lDoVgEFtOqGUzt8o9LnGnUqwZh5/1GwBt1g9fbicI5jI0nJdqRLCbiN7TZT+oOKiGcsw0nyhxe7GSelrj0v8ATARQam5fSkPYsnWTBJIAiYA3iTOD0MtpUMWUab6mMke0XPrg70rGSCrGF5428vNvzxELZmhqW6sN9gDq3kQDP0jHEyz6QIKbCAPKPoD+ucDq5NzLhwnR1HEbEsbD6fS2B5CoxBSpUdxf8MfVxt2gxbfBQ2ATKLqdtYfWCoLCAIJi0ywkn+98UqeEh2Dgta4vqAtuslTed79OuNE5qm3kRkcixAfVHaws31j3xyjXpIRSl18v4ZMXHJk7bEQN+2Ciswspm2ZQGSt8SSpPGpSQYIhYkdZ98OJl3DCSBNiGZjNxtEmR9Lmeo26VGjFgL3klr97+nPTAa9KEtqadpMjfaZEAbGJkdcFEImkysQRAI1FzLbGIAgX/ACtiuaWlphKsMT1BntB49IIwbPV/hgeZp9Cwm1rkkHoB0wnXyxH8RmeoVBMaTEG+xkBo5Y88TipCZuXakw06XDg/JqI5mQCQCD1j2wWll6oLORqAEjzfIqrsvk8zkzMAbwDa+jltFSToRio3W/8ATCnjviR+G6U2K1NPGokEXi+wkGYwLLAFk1aqFqGFBXUoVtTCQDdoidvKAdtziudoGmsgCCfOzASoGxEmCZtp7zeIOjlZKDSnlA8vlKj/AMTM9jHXAcw7U3DNTBBESXWEAkloIBuYFu2C8j0ZzuiwUDEG54a4mYaSDPYW9LBp56mtQ6SrFxpKMfNIBIMRsRMmPwrh+vm6TU9JqK5K77qT3ttPBOM4U6VYqtKgDDkO0Lp8tzBYjXJESBa/SMK+wFs742C4pgaUg69IM8QpJWwImwkmB1w3SznxE8qwTBJgkRIHA3PTfutjjSpZQKIFLSOCGX+rbRxhbM5gBvLVLqLMoGqGkfj0lRyNLEcXHNjpFQDNZKlWOks4NjBJWwPGvfrIE/1TzuVZBFPXYFjADNIiACHsSD/jbGpSpKS1RQ7ajB1QBKnTzBABnYQd8D8QriloLgXdVJVjcEkC5Ybb3BG/qJPoqF/AMs38V6jHV5RBGk6dxuxmb37RxhnxCiNJZKLFhBgMoW15LFtQHpG3fF6VNr/BZWVmLHUZI2sGG4EbGfWMJMtSowDBHBYr5Cw07gkxvexva21zh7sguZofGpEqrEMoKsYldQs3mkgiQeoxwRTgaUWZsDcgbwCoG5Fyed9sXpUlWoVNSp8o0ozvMy0kajqM+UcjpzhhqIIjS5FrDy/mRBwP0AlmVABqRLcC6kA+hNsB8IovVOupx8qmyi5KuQZMxG/QbYf8NyjGn51h1nUzwSQGJDM0kREESxAwSgVSSsO0i4Gkb7cE9B7+uK6Ezc74cDUa1OpsfMQCOIgDaQT7kcYmD5qgrkBzMAQahC7zYccXjqOuO4bA9fQbyr6Df0wVWHTC1FvKvoPyxdcfRo89jOu0TiwYR1HT9bYUnHdeBxTG2Nlg0WNsQ959P+d8LrXjFmrd/bGfiiXNh6bKVseb7cb7zjoQQOe5AHpxH69sLCphjL1hjnLxJI1Gdkplbabybk9h9OP88VNFQIBt2vfpA9O3ODlLeUgn6+18AmpDa1mdouOv9McWjsK1yUjSsmAIaIm9wBN/XfHMxltSEtLuYkGy/TgfU+uGKeuIYEDuRP3t/e2LhbQIBjm/9o+uFfZlmbQqiVp6gAwI1UxAlYB4vz9Di9ALQdU1oZH8hBEbCAYveCf5ed8WfJsRNRkbcmUJvxGpiBHFsIjKIBBDsf8AqBfKGkf6YJEgWPvbGcoRytn0EgG17hJ39SRbn/nGKZqadIcEEw5RgCQYBCrMGJk9hvhmorOQVyzqwM6yyn8QJB1GTO89Y6YFmc7WogSh3gSVAPPzRPA6e/GRNHM1xSHmYqoAAhWT/wCxMXvvGFKXjaOgV2R3gBgDYtF/Ub7DBMpmXqAtVSxJAQsDx/p/Iz/bPqeDJq1DSjL8rKASttzAntJ6b7YKIscyRqYIukCQsgABd+5+lja2OZ6q6FIARfxEIGgWNgsgT1PT3HU8NIXV8c1HICyfLABmAReCfqDfFXyfwzpQmYBvLAdNzzB/V8DoEEalTKhjUjWJXUwOq3AU3HZbdsZmayABAXWx30AHTI6ybDiMNeH0vhqTSsXYliKZBJ6GFix/RJOLZarmHVwjEmSs6gIMf7QbdYODQlcvQqmnOhA1/MKYNxvaZ+b12O3LdKiaaH+LTELMshUi06m1Od+TA5xykjAqp0RpG0s3IPTiDJF79pH4hln1agoqBYIQiLi+pSZhu537YmxoXziNU0kksBDEBCAYIgEsZueBzuIsS0M4p4VGI+QuQwk7Ro5Pt64LS8aHw2co6qt2LAWvEQDJM20gTNowDNOz1ASpp6T5XZdTEmLaFJIU7XvI2GLZA80NNRQPhUpU6X1EqxMgqUAQEizC/pzJ3dE8zvS3FwhBJmAB5mJJNgBfFMvlUJlhFQm7rTqKegA8ogW25N+cdyaNU1LVh0D+RzKlip/+PqrQJhbiQNpdiL+I5c12phfKiurktuYBgab2kgnVHSMPUqVRRC6COgXTA6SDB/8AEYFUziaii6mcfhE2F4LFtULbcXttY4ImXUCX+HqiSNIP0JMx9MDuiM+mwrawxB0uQF1CRpbeEUQbSLzEG0xg4WpLAqbReY3/ANov9j64HQZKY0wDSAimUQsFEDymJ5E6r945Wz2XFRCKatSPBECTJsQhup2IIjfD2Bemxas0XposFQSw+ITOo6hGpQIi5GrjBKRtqK1AB0J/JWN/TC9LNVECKaZQ2VFAUITHyqTHeBIMDbDn8RmA0hBcsxCFuwEMw9zxxyJgjPf4bGKpAYAGK1Yo0HnSJjb7YmDV/CFZy41BmADFXiYmJEHvjmHkgo9ZRnStuB+WOieMdpZz+GsCbAfb1wVc4tgQP16Y9a869HL4ivx+oxVn/wAYKteme3fFlZCbHrM/mMa+aIfFICr9scJw4hC3UB4vBmPeMWzP8S/w0T/ZjS8kQfjkJA4uPXHf3InafcHHGyzAdT2/vjpaemc6a2giP3GCpmz1++E1qwbj64MsHp9P7YnFdoU30wwzHJ2wQVweI9MKmn0xNhcx2xh+NdCpsaaqo/mPQDA5Y8flgI6g/cf3wc1g3zqCREEcY5uLWlZtNPbKupUajsPT+uMLxOu5sGB1/KImBAJAkkEyPtjbrV4iEETydu8QZM4lA/EJk7Cxna443j0GOUoyl/bBtNLR5/w3w/UdU1EAkRGnfpA6czzhzM+CqfMlSpKiwY6vpzP5++Nz90IMR7jbCHizaCgkhZ80Cf1xjElBL2K5NmblKVSGHlm3MC24BAJJ63G4tjtTJuBqL6mi8QotdYmT6nV7DbBhnB+AyTaLAH7AE/S2I6VGWPKsiJBBsbTHHYmfTHD9HSjKTMuraihEkWUhhfpPf03xXwx2+JV8jFWeYMARpAkBnAO24HXD9bLr8NqSXYi6rPYydW3/AHb3xdEeooBVA5X51JYKYi0QRv1AHXEQnmaNQOz0l+HI8ynTDRswUGzyYnkR2jPqeMV0MGm/rbf3UH2vh/J+JiWSorO6nSYEjbjTDbRuv13wzJqSaSKBqgmpqG1j5N4jaYw57RHnc9WDtRNSppZaisQ4VVgc+Y+Yji5vtEHG8lVHmHSpbZGmfUDBKWQ+GXYOACZiPKoi9i0794wDxHJ/FH8SjSfeCzMt78aCV6WJxPIrAlX8W+CQlM/GuFKXd0HJJUksBGzAN3OGcvfzltV5UqIQDawBljPJn2xn+CmmyI2taQEg0lGiCDBB1MTAI4ifeMO06VFSSpBltVyRv0jy/bnC6WCRM4xd0MIChOom0iPl5uTBE2titLMU8yNXwywE+VlTcWg36iPb0wt4gkBATV/iVAoAc3m5PzEwBexjabYpX05cKBUK0y8uTAI7jYwTGo3gdriWQNFcu6/iBkkwZlZMxs1hMRb7YFWzOllQpE/KQ1iQNoIF4B/vhc+KUBJ1hwN2+KIW/rOAUaivJywbzMSzt8hNps3nYcjTpBj5sHH2Vh8xlatQ0yKehKdTXDPvAIsFkc8nF/36lI8oafxAFgI7qCPcHpiud0im+pE06GllhWAj8II6TyOMApZksiFKTlGVSJKCBAg3eRxa/ty1aKxXxULVI051qSjYJVkmYksS09gP74mNVM2wt8M++g/m4xMKm1/kFDqIUFMNGkiWJEgczYwOIEYfqNT0i563n+p2xm0PEgdIptqIUT0jb8J64SPiFMEhlgG+lBEmbm5njcziyyscrZ2gWF1SDAXdiSLbH7YuMwlrnV0hh6eW8TbCK0zX+URT2CaAB6SN8NLkzTgTESNIPl6zABjud8TwI7UzyoNTsI4k+sG/BOwxweKPEg+UkwwuN4HP67YTdl+XSjncFmDER0FuJ3wvnM5USkxCygIltVzvJgkwPTvhViglf9onNTRTk3IOqRHBM7ekfWcb2Qz7EgORLT5SBIta4JmeuMfIaikmkZ6liCfaB9p3GKtWpVAGZKiss/iEwetyYEHcDY4FLIM16xOqWHth/L5umBsPQ48/kPGSoClGdYOktyO3f+x6YLms6FImk9zssk79Atvr1x7I/wDRF7PO/E1o9Cc7T5t6YUqZxJ2MYzTnFp3ekwEWP9CBcHtiDx2hwst2BMeo37Xw/wAiBfFJmmppHeV9QR98EqZMfgYExtqF4xm0fG5mAJ3FoA9f84HV8Wv5mEED5dNpmLTPHPf0xn+SvQ/CaPwWgE2B542nAalIoYJtM2Mj16YFT8TXg2vsfsdM8dPywbLZ2CQULL2ggz6GR34xpeaMtg/E1oYo5oqLHEOdUnzKDgVXRuLD11D64N8AbghvS3b0wNQYpyRx6FJotp9LelsBzGQlYV2jp+LqRM/2wdEWYBBP8t+nHBOGF0HeQenH63x55RXR1i32YToykHSAb/hubz1wGrSd7LUKCQbW54O5MCPffGlmsuHBIIMTsZG/WJxm1KLgbFfSP174yoo0OUUKQoFv1xt7747+8AXLL0kHbt1+uBZauykSfKNvcYHm31SVuf5f69/TGHEQfiuaACEEnS4lbTcFZvebg3Mc4DW8S0qXIIQG7FbAbcTt64WalVLX3F9J0xJt9YO3pjOz1GooIZBuJ3EsrBlG0br3mBAxKPQDGTybVWapoNDUdQ1A6jIG/lGn0BJF5vhv9ydRJdgeNNNCOxOpWY+xHtgmWesQG+GNRGzMVA9LFpH+0YFmMoXDBSEabFWIv0JgfTA9kZ3g/wC76mNcs9YEqWqmeB8ikAKh6RNrkwDjVHhdIzpRJFxpIntx9sZeV8JzKuzCssPGouurYAXuLR2w2aVZV0lKUbakqPTn0AVgPqMLy8MkBzvhAUqFg7sFOkqsQDBsR83Q72xFrGkjs6QqSSykGIubBpP0nCedZ0YBqNQahGoOGEbRaT32GD0M+AuqnTrlwLAze/LaTb+5xVYBfEGq1E+GikU6inXUKg+UjYAE3M/MRAE8xg+XyQVRpY6YAEMCLWETOF/C8iAtqoZiWeKVQ6QWJMKJ+UEwLYniAr0qZZAGPQwYMbjYH0O/UYn6RDmiLST9J/8AqBiYyMjmqaU1GknqWQSTuxM8kkn3xMDQ2adLJ0mhgqsDBhlInpG3bjC/iT0tMKiJpdNZ0geUMGYTfcSLTuRiItaNQaku3DcDmP7jHTlkQhqppVKm5ZyFgHoCxAHtPc4VvZk0KXiYI1BZU3nSw44MQABGK/8AqgChmZRqMDn1EnoL3vhOlVRrQzKbyFt3gETHcf2OA5zJhzqUOsRMKNrQDrI+3U2k4FHOSHT4xTZo1QRuJkz+XI4wPxTPfFT4CCDUHneBCpMs0mYPA7meDhfI00FWXJFSPlaASBaRwf8At25Awarl6qkmg1NrzpcAnoTr1CIAF7nGqSNFvFK4qFZqkCIAXUxMH1+5k3OC0BSB0glSw1NUaWdoja3kgxc+w5GTUzVR6vwq3lGjVKGxAIkGD5QJG28i/GN/w6slMAU0EbEiBHrHOMtcUSG28RpA/wDuKDxLrz2mftAwrRYs+tWlNIFjIJ80GxEWLT/uXDuXrxOosJ9T2AiMI5vwhKxLJNN1NnUAEmObXW8QefQHGUaaYL9oM9ChAWVrHyn8PNt9vy3GM6t4oqJ/DVaSEjVsTHJJHvvO/rgucR1QrUAXRJLKIVgBOqwJBiZEfXFMv4M9RVbQGBAIk2PIN5P2xpYCh3w8U65tTCsPWNrWBjGzRyQQQAIIvbt3xkZXItSpjVeSZBkkibACd4/F72wT49PrUWpqgIGLEdyryqjv6c2wbYpHc1QIOpiiqLrpESTaCBux9OccC1GvYFdxv3G1geccOVqKS96gMjSQSY5IIAUTaxievGC5etUI0iiADcqagj3MQPYnGuhpAaGbYbT0Ekj9Xxc+KkMUgMem/pf9emJXoMWC6DTkTJg3/lXTINr3Psb4KfCRBOppMTBja+/12j2xpSaM8bGKHiJJEiCNrz35H2w6M4HF4YHtHHT9c48/mmVWAAPm45t26CRfv3xWhUFzBtY/mfNNtvtjan7M8T1fxU0ysAfy2B23/wCcSuo4P9e4OMBfEQSFFzH1PSY++GFzKm5XRe84biVMO1ItaT/S28DeNuv54AcoZkE249PWMHopTebGP11+uA1qyBtAqX3369emCovsrfo4XaIiBbYxxEeX9XwDMLqIDIoh9VhEwDAmf5rz2Aww7tzcfq8jEqOGEER33H05wvxdoOQjTzJAhlsJI9T6GTyL4Ec+TuosNxv9N+MbPwEIvB3vPr9LR0wuMkJ9jeesdMcnA2Z1DM+UA2I45ieg44wKj4qgcobtJjSpP1I2J7/0wTP5VbA07TsCLDviwqow0xtsTaOLW9emLiQh4kcxVR6SIKCsLFz5u+mCQpO2ridpwfL+K6kAproIAldjTgCzQCQ21r4v+86IhWIB2kfUkHvtOEw4VzoVtDiWRY+bYnebjfuOZxdUHY5QoMqhW06eBEjsBAtA7d8Vim0guYmCNbESI4JgewjHcnmVJiYjYHV6cn7YvXI5OkTNzb1vjLsqPKftVm/3c0xTAqBgxJfiCIiB0M/SMTG74nXy9TTrVKkTEK7RsPwqen2xzHaLjWYmHF3s06CE7aY07EH8rW23j33xfJZYIiKF1FQBJUD1JJHPXnGHkfC/hah8SpSWAU/iEg281idMyeRER3xfM+MNsrzwJUX+hBxya9M0mbJooCf5jwJJ6yBvHpOB5ukXUfMI2EkAz1BN4/1DrbHncl4y13qAuTKBVEQAbkXJuRM9h0xqUfGaZYeYKOS7fUArIPp/jBxa0XItXytVmFgApBAIYmw6iAN7b7XwvlqlTzAKdyCtyQOJiIBiRxBj054h4sXdMvlm/iMDLlD/AA6Y3bzAaidgQInDNHwlUUaNQMyWB8x5LMbapnkdfbWlkf0Jp4Q71VY+SJB1rMyVPlFm4379raK+GVlaUrmOjpTM34AUfnOC5ao1KRVDtHyvvIMRqUXDDbY2i9yB1/FQXWmgLOxmCGWFAJ1NKzpkQI3JwNyYg8zVrqGSnVR60KQoSABqHzkswWQDGxPAMYeyVJ11MpBZzcs2qDEQNIUQL2kbnrhOh4Y5rVKrsBr0AqggeUEAnVJZrxNrAWwwazI5QKCD+IL04aLe+2BtaQoZrUarU2TXT8ykFtDGJkH8frg2XpVqSqrNRYKABCspsO5bp2xm1c3NQUqRmo4LGxCKoIEkLBJkiBPckDFafhakn47NUAGzuLnm0xEdsHWSGE8YqEuKdH4qE2dHEXhSPPpmDJlZsRzun4fVFNyan8Ko5nTpaW07KGiComfKeScbAeIXS0DaB5TxvjK8SyVV280lQQwBI4PHtIne+G08ErQ7RzpeuBrouNLKQjXE3BMf7Y98N0cwWLKFsPlJkg9STvbGM/7stQ0mC1GQTDqHN5HAsex6/RjL5mhB/hELeJosBzMStsZcSsPnM6AwFUKLwgB1SebdI6xGG6cxdTvuW/OJx5b94poX0FTVDtOkSSpbUu1woBUQbSuNLK+KVCLrGo2JiFHLQTv2/wAYXErCfFX97bUqqPhLoI2bztqvESITp83ONB7oNIFz109txb88KZD4MkAeZhckglrkwSeBJsLXthmtlACBTBpnggDT7qLccQehxN2RbMZFYBhZ6nnsfvioywE2+gn6dveMZeQ8RuVzDCnW/EjmBufMhiGS1jvwd8OjxaiLa1mNiYB4ka4B9icTTRWJ/FcMdNNgN43PSTiV8vabhuDBntbf/Ppht82NNq6SYNv+MZlF6jZl9Tt8MKjD8ImWlgGu2yja0d8MW0DHqddoABkHn5pPbT2w55SAWIB7f8R+hgAoSin4jQRvEccycL0sq53KsNgxBn1H98b+VhxQ09AEbg9iD+cYoSwPJ9L/AJYWr5B0gIdUdSR9v+cKJ4qFJDNeYi5/KT1xuPlb+wcF0adXM6rGR6fTkYEkLz7R+oxz/wBXQiSAR3H6IxBmqTXgibiOB6Y3zj6M8WGhWOwE9Mcbw4ja1/64E6IZ80f7v+MCq0nWDJHcE/0wcYy0y5NbQYZZiTqWe7cYUrZMFtTfMI07QPQGYPc+nbB0zp2cT6c9yfphj4qMDBtsdx7xvz+eMShJCpJiNKBbWwi0MRx0t+oxMP06K8AkeuJjNGjzGcSo2gVFTSYVYYKCTxEkj19dsT/0U6iW0rO0NYX6gC/bthLw7M/EqamqBadOwDEAs8AyJ4At6+mPRvmFprL1NM8fzdABEk+mMytYoyjmS8FpUxBbUZmDYbngbi+xnYYZzWfCEqGLOouiKWPYQoOn3gYUK1agIA+Ch3cw1Q+nCe+o9hhzK0kpKKaABVAAtv37nvvjL+zR5fw/PIMw9TMk0azToFVdAVAYCrUJgzN9pPXn1dXMIianqUwN1YuAIP8Aqta++KZ6gjALUQMDvKhvUX2J/V8LZDwXL0z/AA6CAgfMRLfVpP3xqTjLJJNFKvjVEAE1JuFGlHdSSbDUqkGf918U/Z/KVADVekRXezl207E6QqqGIUDrHecLeJ5k5sIuXBdUrKWYyqjQZIk3JmLAHbGzSrsBcIAD/N0/7fe2J1FaLbA5nxGrQVyaBcC806ikkR/KwB9hOJkc09emtQVVRXX/AKa6tMi/mqTJBm8AdsOOPiATEfWfsMYlB/3HWBL5ZV8oBUvTafMIIGoGZ3JEHewwKmsbEfXwpFc2cEn/AN1WYMT01AyRbY+Xtg2YpNSDVhWtaQ9JHM7DTo0kMSQIM3I2wxl8+jS5dAvdx+WE/hmrURyxRFvTXTN//kYcGPlX8O5vYCb7NV6O1/3oqPi1aaagNWhGlTE6QS/XmMJUcuz6VzNV9RfTTBlabqCSsafmYqJKuTsdxjcomCdZER+j9cYPjvidOrWoU6Lo9anVD6ZgRpZSC+1w2wk9sMW2wdHoKGXWkjaVVVkmEt3MgXucLZzxmlSWZG0xIBPZRyx/l3wKtk6zg/EqhFj5Ev7ligPTYDHafh9MDVThSLF92jpqnV98Zx2Jn5Pw6oj1GNNf4p1MtNhqUkXJ1kBrDYERLQDOH8pk11RPU6SCpj/uuR3H1w/RorUUTqtEE2P69sY/idU1KyUaBGqhUV6rG4ClXBWb+fYx3BveFXIn+JtCADEk9BH9DH+MZtf9olP8Oin7w51SqEQIF9THyrf37YIvg6t/7z1KgP8A0yQqHmCEA1DsxbDNak1MKKSLpC/J8oF+gEdcC4r7DJk+BZYB6tZqitWaAUgp8JQB5PMNQB8pvANiAJxsrRaxM82kSPefTHA6uwlRqE7i4i25jAGykE6NaTvpjT/4mVHsJOKTsND1dpQ2Jm0H/OPMeL5ymEehSU1axsAAZp6rBjUiFAF55jDXifilXLqWeCqiS4jv+FrT2DE2+uF+z/iafGq18wxRqpAQFYGgHy+aNN523+uNQi0rJvo9DlalZgFYKNIA3KyRsbAge04ZTNODDI0csssL87C09BiPXBM3v7bDmfy9MI5vxLQdQcAbdInvtvjO+hob8W8Wp0RLODNgLkknYBQJJJ4jGRk8tUWihdAKkamH4tRJYy033/W2MrN5yjVzGXGoaUc1KlSbEgHSgt3uP7Y9Sc0sEggjaCfuO+Nv8UkZ2zzbVWVv/bKGJg9PafpOD5HxJDIqLB6x17C23PbGrXp6ll0PooNxxc7YxR4ez1mCqVVPLeZeQCG2somOb4U01kaNLKeIqSQpHm26fXaY7/8AJqWfFMEPGn+aDB63Ija04zl8OYbiB2gyfXF3yNQyqqeBq/42P1wWiZpU6auJQxPB7b23wKrTYG4PqL4UpUKiAWewgRMfT2wWn4lUHzgC8ea8/wDiPtjtHytfZzcEN5fxCBcau8x9sdwuM4Dc01fa4Xtz5sdxrlD0FSF6uQoOun4CtK3JQC8C4JEz3AOMXK1T4fVCVJbLuJV9IMEAmCVEkiPpBERGPR5qs6USaaanCeUdSBYYF4ZSlfisfiVGF3IiAd0Cn5Ra43teccFLDvRplE8aos0JmKTamhRrE323vONSr4hRpAtUemncsBMffGeVpuCCF0mzEAQfU3nbg4Q8N8IoCrW00VGgqoOmBBQH6mSCOgE74Kj9mrYxmvHGefg5erVvuBoX2Z4k+gwlmcpmqqByyghgRlgSFMbh3mT6WX88bfwJhA7BFiIN7cExLDbczvvhmnSMH7Axbptg5qP9UVXsS8F8QVlNMIKNVPmpEAaRtKgWK2sRbGkqhvmOr6/4x57x+i4011X+LRM6iwUFPxLcxBvE8+pxMp4+7rqo5Z6g4JIRb9Cbt7DC43lDrDPSLVGwgX6f3wj4h4vSpPpZ1aoATpW5+nE9zGM9clmK6k16ugEQKdKVG/L/ADMY9BhZvCP3aHpoTTJAqqkl4Bsw3Zom4k8HgyKK7ZcmFy+So/BBrad2ZpAIGtmYrcWAJgTwPbFHpOP/APGzU05+LOhupRWvY9IUzaRfGll3pVb0mWoVO0iVIMXUiQfbBl1VIBMeh/ric2tjVoX8N8B13zFT444VrJ/4Cx/7pw1m/CcuKLfFpIaaAkIqAabRCkAEMTyCLkYdpgRE7dPyxmeLhauiijM5+KhqEEwoQ/E83EmAACZ8wPGJSbZUkiuX8Kr0qegVEqoL/DqlgR2WqskgbeZeOMXr/tEtJAa9GpSBAAI86seBrSbm/wAwBscaFSqAAhUmOSZ9LXOPP/ttTcUKbaQFSujkg/hE3+sYYtSlkHaWALLmM22pRUy1FR/1I1VGmIKAiEF5B3kb8PUv3ykI+DQYA3NNzT1bCSpUiYEb43iitP2uY7EA/mMUbYgiPv8Ab/GMufVYLj9mWP2iYAa8nmEAPmKhakb7aWkieQMET9rMu8laqQourkIf/Fr2w9QywmdRk/hPFtgPbGH+2E6aAC+Vq6Bmi9jPz30/17Yo8ZOqJ2jSy3jS1TFJXqWJJKQov/O0A82BOC+I+MLQQtVVgeBAOonYDQSJPQkYcWtqsSATwMZtLw9Q7VG815k8AWgSLdMH43oTB8Zp5nN0XFOgFpmGh2UMSDqEKAYP+4jG5RpB6S2V6bL9ZHII23Ed+MM59GKTS06lgqJIBgyQeIIkT3xjL4lTHnM01aTqYQp6+YHRIM3njc41bksDixWpQqUDKl3pfyaS2jf5T82k9BqiDhf94SuygOsKZCD5mgEA6WgiJNo3jG3l6Tkakdao6hgY+lj9RgrJI/iBWnbUm1r7k22w8/YNdGEMlBYhTO8Qb+o9MEyFBKYVldtMQuhmbbiBP0jE8Zzn7tSLpIMgBGjSZaLXkcm0e+A+HZgUDFe4Z9Wv8ALXiJlBM7yO/GNK3GwrI/lalesdBkUTdix0uR0ASCAeflMepwWt4SpU/BLUnEEMQTccEMdt5v8AfGitZY8gAPUCZt67YJSp83Pr+t8cub6GjM8Pzrq/w8wgUmyEfK/oSbH/AEzPrhsgKW1DSAZBtp+sW9T9cGzOWVxpf1BmIjmeoMYxfGq9RdGW1Kf3gOmth8oC+Y6ALkjuBOFJSYPA8joDAYd9RG/QHb6YU8SdRUoXVizmAgBJGkz2AG8/bGnmSFEBben9BzJxk+J1UU06o/ASWiFIBEambtPy8z2xRqyaG6i6TAWe91PuJxMXqo7wV0MO84mLkNCOVzTZkSrGnTXyyPnLAwY4UW3kkz+GMN5XJU6ahVRSOJAnnneeZJJJOJiYfI6dI5x9hqo0oX2VQSYAkwZibY8jlv2op0alSo6OfjMrqFYWWIEqfxHcwee2JiY6eCKkslN0bmS8RbM0/iIPg0iSBpILs3eRpUW/1E9RyXJZOs66/wB7qgTEBKXp/Lb2xMTGZ/jJpG1lWZ3i+TK1KLZhhXptVWmE8wCkzDaSzBz11Y9KyaY27AWAGw2xMTBN3FEllkqObSd/8Y6tQAEkWBEDpb+98dxMckIjmsklZ9bLBUFdasQ/syxG3f2wpVq18sw0uKtIkeWr8yybQy/NfqAe+JiY6RdunoGuzUfw+q4/i1yV/lpA0p9WDF49CO84zMrl6lKsKFKsy0XX4lMQrMkkyoLg23N5495iYoSbtE0aDeEBj5nqtG01XF950oVHtbFfHPCGqU2p6wNQECGIMHVBJY/y7xaecTEwKTGkJfsj+0grn4TpFWmt2B8pAIX1Bx6LNuBEib2xMTF5YpTpBB3HIvWzAUTBuf8APPbGFmBUzuumrIlBWCmVJYtAMgBgFF95OJiYY4TYvdAct+1L0K5y+aUOykD4tPcgmBKmL7TB/wCdzMftBSTXIfyXMAbdvMMTEx1fji6ZzUnkSy9d89T1tCUCRCAEu4sSHeQAp2KgGRzjZXSG0BYgWjjj+mJiY4+R1JrpG46Fqvh1JzqNNNXDBQGHYOIYfXGNnqWYWotJaoIcSGY+ZQZ2IAmJsGB9cTExRY0L5vIM1ZKb1TUCN8VdSrJjywxWBIYhgYPtElhcozn8IuQT1t0jExMabZuCQnkvCaf7zVQKNKKukGTpkXK38pLGbY018CpG/wDEN/xVqx//AHxzExmc5LsxxQOp4UseQ1EI6Vqo9fxXxnUMpOaepUY1AiKiq8H5hJO3cxzc3xMTDGTpmWtG0co1hScoCCdLDUoMiI2YDsCPbGB4/VemaX7wqFQ4b+GTJ0hrQw/riYmNeN3LIzwj02TzC1BIBFhzwdtsTExMcpKma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xQWFhUXGBwaGRgYGRsfIBweHRgdGh0cIRsbHyggIB4nHRwaIjEiJSkrLi4uGiA1ODMsNygtLisBCgoKDg0OGxAQGiwkHyQsLCwsLCwsLCwsLCwsLCwsLCwsLCwsLCwsLCwsLCwsLCwsLCwsLCwsLCwsLCwsLCwsLP/AABEIALYBFQMBIgACEQEDEQH/xAAbAAACAwEBAQAAAAAAAAAAAAADBAACBQEGB//EAEAQAAIBAgUCBAQDBwMDBAIDAAECEQMhAAQSMUFRYQUicYETMpGhQrHwBhQjUsHR8WJy4UOCkhUzU6KywhYkNP/EABkBAQEBAQEBAAAAAAAAAAAAAAEAAgMEBf/EACURAAICAgICAgIDAQAAAAAAAAABAhEhMRJBA1ETYSJxFDLwBP/aAAwDAQACEQMRAD8A8BQydUm1FzJtaPudse48D10yzVJDPaPiqQdpIXee+r8sX8NdGpghC4AuZJE25vEDjB/DKekuykAEwNYUXHI0qJ9cfOl5LPVFUaNPMTOkMTMSR/XpixrgFg0RGxIn3BgfnuMAqAtJLEQfwkHaByJjc4HTzUmAhOnzE8GAQY4/R9s2bGM2ykBtgCG9vxdvlOCpmKdoiNrG8+n+MAzuYVFlgQthbUeJvpFgduRgNHOArYlbCSIElRpJMjaRI+mKxNFmBMea3X9R2+mOoRyTI6g7cfo/TCSZkNYiF3JMtPPAgH0HS+ALnQkEArqg3sJi6gbz9ecVlZqus2E/r2F8dpAbkne6z09p4xiUc6zA6lAvOkXJHeTv25nEXM0gbKFHrA+20ev/ABWRv5rMKbAKve/XY6iSY/thWnWmNLjnsMLUsyWh5s3+6Nt9U9f1bDIGqLkXgaiZ+hH3nFZFisC5ERuZ443tiqIYkQT1iY2PXeCMX+JC+YXi3lJ9Tfb07YtTUmVJmLmYAM8xxf0xCCqVyButv9J3+v2OKoz9ABsCRb8xI9MGakpmASbCQB9Zv5e+9jvgYythEz+EhWMd7k8xeMWCIwYiRpPoNu/r9MUakb3G/X6YJSpmCKhG0SoIvyJO5NuPbBBT1XBIMQALQNtido64iEajH1W9v+fbtgJoyR5Ggjc/KLg7E6ZjoMaFSkCIEsQZ+Xmf9S3Hf6TbHDqBDGItAJb7CJJgbHpMjEQL4hA246j9fbFBU4i88lPuJn/GGTlfMSWkECVhY9ZZTPJ3OA1Mqp80i4kEARz+GCQY7YiOADkfSY+gIxFobsw2mJW8epg7YIlEjzBmKgTstxGwCqCD/wAemOpRYqJjYRJPSbmPqY/sUBUKFPysBN5K+5332wQ6DdQY/wBIBnneLD1xytl0I+SSIYwBHa7bjmQTiNrWR5FYjyyTxHBn6C18VERSGJABEDa86Y5MQMBrV6YUCCx6rcT2MRNuuAV8s9OrKE1CRJEqASd9QJCzFhzvhzKlgVEx0AWFveSd5nYz1t0qIS/e9U6EYmIBhv7Rf7YYpsWENSdSe/3nf6Yeq5qJDae51AT2337d8DOYLXIZhFisc2tJgzffGaI49KnF+tzY8d8CdEGkQY4G8RxaTt+WFcxmXSpCnUouQFB02g6iGmOeSPpjToqoWZmVDSOZPrP3w0ACjpLHywV/mIHG4tO3NsXAU3FwJ5H59LYMlEBjq0kbjmfc3v2wKr4hSUsjKdSrqZRBIB5jpv8ATERHy430lp6FB/8Amwn2GOY62XrMdVM0lpkDSGVi3cnzL12vtiYiswsm2lbALAkwhge8ETA5w3TDGdSEN/NYcTYni/AxnV9KrI+Ip3aCfNAuI8x2vaOL4YIptTJZ3MEyZY6bRABkG17g3wAh3LoGMayOobTP1gztF8Er5qmouxk2kKSBFgbKVns3/GM/LwCQJHmO20dDFpudoO2K0yUbSCV1Ta0et/NqI7gfTAQ27j4dQ0yzsuo6iQTq0m19hfgbz0xi/s14i9QVAzJIIILCes7EH88aubqFT/CALNa7AmFB5YHvxuceRyFf4GYIsPMAV1A2kEDoePvjpHKYPZ7inVafOiKwG4Yze1pQWt1P2x3KBX1EHyryLzMmBBvaNt8L1M2HpklQZ2stx0tMAkAbfXFE8QRkFthcKNJBHoAbbTYWxzo0N1NBAABPBAjbfVvH1+3N6eV8wgmSpgW2BE3iOmxwqub+Iw0yQp2JKg33i7HmOt/aZjLLVPlWF5CzTJ9lPqIgT+dQmrUojt5Zt9yJFtgbE+sY6EB/ELRvBJJ4uQQeLjjnjLqZssNIaqjgQJSSPZjpi28gHecMUXJUAGevBHchgDJA304iNEEgkAzMgyRHS/UyCIg47WViDLAbTpMkibientsTtjHzjwVMnUDA0gEgEgE6YMgSJMCB7YpQzyLP8YErvqIEATbyqIifW+IrPQU8udoQH+UBRPAsbW9T98dp0yQzMqkE/hPQ8C5J9Bvt1xj0M0HUM7gxsCyki8A8QdPTaTvjtPOqwn4ii4nzCLWIEmQOh7A3GKys2PhysurNzbTK9NjaObkTO2OPQJG0yRIjaTvqse0f0wnXzYASCGvOksPMII80kmLg2m4GImfdhqSyMJIKm5258w29L4isbVHM+YAg38pYgdB5pg/ljp8oLMukAwDABOqALX5IGne3oMLjOGSAflidUxsbD+vO3ETat4iAFIuQ2wvc2ghQDHr0viIJVyotI1XvHmm9wbTHMe2KqiMSRD/9y7jid7dJjrecUGctLeRE82lQNQgWLMSTMBvXrgmURBEqp1Syu8CS7FgpVVMEAgX6W7KIsiKRAg7g3i4sVgE7X5tGLUR+ICFi21x1BJ8o39RHbFFzNJDoA1BmuQUIk7LETAsIGwiTvgmepgKTWh0DSoAWFOwGlrG0d5JsIGIjKehl2Gp9MmQLam2BtvNo2kYN4bRYj5TTJuJZtTLbfUtiZEgXGNFF8mo6hcEKVEgC4kRqO2084IyBir2KaQRYNM7EAAnZjcTIMRhITp0AVhkXUDJIOoG9/mHTiI74Q8TLnSlLLTDnU0qqoJ3IEkmINo9ca1YBEdl0kAzAWYj5hG/zA2gbRbhd/jP5U0pDfOp1c7lSNubQcRA8y/wgIVzNmKBTAsL3n6KedsXzjaKcsCQsA6TLRYzB2MdcUzWYFMBqjHSBJeVn/deTYEnkCRjG/Z3xlapYUXqVwGk1HAETYeYxE7AR6YfsjRrqhGtUZQYJinH9Inva+G6HhyIsBagL3Oqo5InsCRv0NuDhlCSdNhpMkiZkGYMiIj3O/fHWOpiBp8u5EMAY6RMx+r4AM7Pn4TLOkg/ztp9YUKbXG8d9sIB8vVDGqaZAIAhyy73sbC/brhuv4FQq1gWpzIuwJXW15kWPEzYeuL0/C0oUv/6tBCZI/iNa3+ozsRBgdcOAA/8A8ZoOdTFyD8q6yNI34neecTC3h9LPy3xKVB9iIdQokmwBWeP84mLPssGbmMoWVQVWyqAzguSbCIQrfvGKeG5Mh28h0/heF4EEWk7jfeSQRa7uUcsgYOFkAQIvxyQJ9pGJ/wCkoGsrOzGYYkDfzkRCzebb3PXAAM+WoQ+vURIVVBkdSQDJFukT3wcZR51DypN9SeY+m7AT29NsHRdInQ8DZVHWx2Yyd4Yzvg1FgQWfVQJBADAHfa7AmedIIG2+I0L18iY1NAM2lh9TPI/rjwfiiac0GCuBqU7HttP2424x9IzVNQrukM2kkBgZO8KGK6hJ5M9sZ+WALlzRZHPNyekAEk7XNuuNwxkJCj+EI9RatYlnaypBERvMMZPUi1h6lytlyANIWJAi8CNgBO8dMMVcuzC1LUTvq1BvXXpEGI54wrXpuk6JDAyVBeoSJuNIkievBvjGxEgrI71KuoJpEWMBRMzaBe8z0tacMZLKkamVaiqZ8rQosN9KiY+hNsN55SabM1Op5RqZW8wt5tg+4jjkcmMdzWWJTzQC0RNRnBPSN2+hGATNoVzPmD67Bmg6TvEWsLmxINr7yeLTIBb531X0yVXtJNrbxe+2Hq2XdzpCcgkipIUgiBBE2IHAGBZdh5lf4atTIECVmbyTYGR6/XaAHkKc6XNYMwsSgNgY8sfhEgGCJ/PBVf4s7MoJBJAhoIgays2gyAp6TiiPUV2UIWBcMNLKx0kAXg6p1auwEbRiZWqxILJURi118wki1yxOoxeV46gYhGKdd9qY8v8AOfl+giftgVLxB1tpdZlmqGQvEt0vvAbqSZnDGeyxIGkQ5MK8v5SVPmJAuI4NiYnqL5srA1zbzSHaBHJB3HsfToEdOXFtEKeoXebztB6gmcKrmEMlnvxqCq/TUdKyOwPvGwLRr1Hpaw5DMLDyELOwlRf1G+F6mW1OGcqxW8FiexOgQs+i/wBsBFqCFB5QfhySwapLXPzCT1mQW++L0c2gJ0gox6hUB1Wmw8xkRye98XCF0IEoZ+ZV0xBBE7Eg8xaJE4TrZ9ZjSjEOAGaoANRBgyRqiDxtPrDsjQ+Iqka3G83gCesDn1ntgdPMsqzpJf8AmOx9A5lZtNhzvijtTCjVWQkCSCZBPBI33FjgJzJZjTRgp0+VgCZB30qZUFbXIO+CgHPCHYK1V2QM8GwB0gWiZJk7xMX63xTI/Fd/ikTdlUgg/DEkEhSRMwNjIBMEycDyzlYpgA6bTqbpJBkG/aTvgdDMNTkDzBn8oRmITy3EgQFlT0uet8NibOcK0wzsGIjzRBMbWgwADfp1x3JV20g6SJBtINrQQDaYiYMebc2x5rxnO1TTZaakhho1FwTJkWJnbD1HOV9I+KqliQApYaTAJmAN4kwSCY4xVgDVoZoklpZTAiRAjrsqgzub8XMYKcymn+KyAMLOZI262jr36nGBSyvwo0kAknzFSLzPLxzFzsIxTMOGK6Sp1eVlGhjxcAcCZa20YuxNds/lGZFpinV841HVO4tZydRJjrAkzbGhna8lCW+GFadNgflgGdtIJ2G/W1/NUaKU5KIyNtKIRx6R7tjN/ckZvNVrK2kkn4gMWuL6o9e/bCmB7Kl4kpiHVgY8w3ix26RMyBuccqZpCSgRlkDzpa5B52JB3B6i2PKeH/s9SWfhn4jkEjUxjsCBvYzDdNumtWUpAP8ADkgDSx+wABkAEzBi5vie8FYbxHxKq2lMuiNqEFy6iLTdG69ZP3jGbV8TbTGaVtIiFRWmxi5BM8COSffDX72UKwDfyqYJ9JBItG5wTxHxBtI+EwDAwSSPLF+Ikdpv9xKQD3g+bqOmo0aioY0ACZWBeARHpHGJgOV8T+GNLfEJPm8vfrDAXIPGJhqxsKlZQFDulOVA0gmfqCOO1sdampBGotIsdTjt3E33n24wxlskgUAVItJ+W/E7YLTyukkzJuBHl79LDvjq40c1KzPrZbMFj8NqTyDZxEEneFH9fbEp+GMpUsi/EAOpwTDCIIIItfzQOmNL9yEToEnckTx6yPXFMrQUmAoMHfTGnewJib8j/k5NCdChUI8op2P4g9rb7rq9ZGDUqT1KekspKkqToJIgkbFuYkHuMaWXE/MNidweOZ5MYHSrHXMFuCwkc+23SSRgEyj4OVBn4r6mAMMwInfSJsOpB9ucEy+lDoVgEFtOqGUzt8o9LnGnUqwZh5/1GwBt1g9fbicI5jI0nJdqRLCbiN7TZT+oOKiGcsw0nyhxe7GSelrj0v8ATARQam5fSkPYsnWTBJIAiYA3iTOD0MtpUMWUab6mMke0XPrg70rGSCrGF5428vNvzxELZmhqW6sN9gDq3kQDP0jHEyz6QIKbCAPKPoD+ucDq5NzLhwnR1HEbEsbD6fS2B5CoxBSpUdxf8MfVxt2gxbfBQ2ATKLqdtYfWCoLCAIJi0ywkn+98UqeEh2Dgta4vqAtuslTed79OuNE5qm3kRkcixAfVHaws31j3xyjXpIRSl18v4ZMXHJk7bEQN+2Ciswspm2ZQGSt8SSpPGpSQYIhYkdZ98OJl3DCSBNiGZjNxtEmR9Lmeo26VGjFgL3klr97+nPTAa9KEtqadpMjfaZEAbGJkdcFEImkysQRAI1FzLbGIAgX/ACtiuaWlphKsMT1BntB49IIwbPV/hgeZp9Cwm1rkkHoB0wnXyxH8RmeoVBMaTEG+xkBo5Y88TipCZuXakw06XDg/JqI5mQCQCD1j2wWll6oLORqAEjzfIqrsvk8zkzMAbwDa+jltFSToRio3W/8ATCnjviR+G6U2K1NPGokEXi+wkGYwLLAFk1aqFqGFBXUoVtTCQDdoidvKAdtziudoGmsgCCfOzASoGxEmCZtp7zeIOjlZKDSnlA8vlKj/AMTM9jHXAcw7U3DNTBBESXWEAkloIBuYFu2C8j0ZzuiwUDEG54a4mYaSDPYW9LBp56mtQ6SrFxpKMfNIBIMRsRMmPwrh+vm6TU9JqK5K77qT3ttPBOM4U6VYqtKgDDkO0Lp8tzBYjXJESBa/SMK+wFs742C4pgaUg69IM8QpJWwImwkmB1w3SznxE8qwTBJgkRIHA3PTfutjjSpZQKIFLSOCGX+rbRxhbM5gBvLVLqLMoGqGkfj0lRyNLEcXHNjpFQDNZKlWOks4NjBJWwPGvfrIE/1TzuVZBFPXYFjADNIiACHsSD/jbGpSpKS1RQ7ajB1QBKnTzBABnYQd8D8QriloLgXdVJVjcEkC5Ybb3BG/qJPoqF/AMs38V6jHV5RBGk6dxuxmb37RxhnxCiNJZKLFhBgMoW15LFtQHpG3fF6VNr/BZWVmLHUZI2sGG4EbGfWMJMtSowDBHBYr5Cw07gkxvexva21zh7sguZofGpEqrEMoKsYldQs3mkgiQeoxwRTgaUWZsDcgbwCoG5Fyed9sXpUlWoVNSp8o0ozvMy0kajqM+UcjpzhhqIIjS5FrDy/mRBwP0AlmVABqRLcC6kA+hNsB8IovVOupx8qmyi5KuQZMxG/QbYf8NyjGn51h1nUzwSQGJDM0kREESxAwSgVSSsO0i4Gkb7cE9B7+uK6Ezc74cDUa1OpsfMQCOIgDaQT7kcYmD5qgrkBzMAQahC7zYccXjqOuO4bA9fQbyr6Df0wVWHTC1FvKvoPyxdcfRo89jOu0TiwYR1HT9bYUnHdeBxTG2Nlg0WNsQ959P+d8LrXjFmrd/bGfiiXNh6bKVseb7cb7zjoQQOe5AHpxH69sLCphjL1hjnLxJI1Gdkplbabybk9h9OP88VNFQIBt2vfpA9O3ODlLeUgn6+18AmpDa1mdouOv9McWjsK1yUjSsmAIaIm9wBN/XfHMxltSEtLuYkGy/TgfU+uGKeuIYEDuRP3t/e2LhbQIBjm/9o+uFfZlmbQqiVp6gAwI1UxAlYB4vz9Di9ALQdU1oZH8hBEbCAYveCf5ed8WfJsRNRkbcmUJvxGpiBHFsIjKIBBDsf8AqBfKGkf6YJEgWPvbGcoRytn0EgG17hJ39SRbn/nGKZqadIcEEw5RgCQYBCrMGJk9hvhmorOQVyzqwM6yyn8QJB1GTO89Y6YFmc7WogSh3gSVAPPzRPA6e/GRNHM1xSHmYqoAAhWT/wCxMXvvGFKXjaOgV2R3gBgDYtF/Ub7DBMpmXqAtVSxJAQsDx/p/Iz/bPqeDJq1DSjL8rKASttzAntJ6b7YKIscyRqYIukCQsgABd+5+lja2OZ6q6FIARfxEIGgWNgsgT1PT3HU8NIXV8c1HICyfLABmAReCfqDfFXyfwzpQmYBvLAdNzzB/V8DoEEalTKhjUjWJXUwOq3AU3HZbdsZmayABAXWx30AHTI6ybDiMNeH0vhqTSsXYliKZBJ6GFix/RJOLZarmHVwjEmSs6gIMf7QbdYODQlcvQqmnOhA1/MKYNxvaZ+b12O3LdKiaaH+LTELMshUi06m1Od+TA5xykjAqp0RpG0s3IPTiDJF79pH4hln1agoqBYIQiLi+pSZhu537YmxoXziNU0kksBDEBCAYIgEsZueBzuIsS0M4p4VGI+QuQwk7Ro5Pt64LS8aHw2co6qt2LAWvEQDJM20gTNowDNOz1ASpp6T5XZdTEmLaFJIU7XvI2GLZA80NNRQPhUpU6X1EqxMgqUAQEizC/pzJ3dE8zvS3FwhBJmAB5mJJNgBfFMvlUJlhFQm7rTqKegA8ogW25N+cdyaNU1LVh0D+RzKlip/+PqrQJhbiQNpdiL+I5c12phfKiurktuYBgab2kgnVHSMPUqVRRC6COgXTA6SDB/8AEYFUziaii6mcfhE2F4LFtULbcXttY4ImXUCX+HqiSNIP0JMx9MDuiM+mwrawxB0uQF1CRpbeEUQbSLzEG0xg4WpLAqbReY3/ANov9j64HQZKY0wDSAimUQsFEDymJ5E6r945Wz2XFRCKatSPBECTJsQhup2IIjfD2Bemxas0XposFQSw+ITOo6hGpQIi5GrjBKRtqK1AB0J/JWN/TC9LNVECKaZQ2VFAUITHyqTHeBIMDbDn8RmA0hBcsxCFuwEMw9zxxyJgjPf4bGKpAYAGK1Yo0HnSJjb7YmDV/CFZy41BmADFXiYmJEHvjmHkgo9ZRnStuB+WOieMdpZz+GsCbAfb1wVc4tgQP16Y9a869HL4ivx+oxVn/wAYKteme3fFlZCbHrM/mMa+aIfFICr9scJw4hC3UB4vBmPeMWzP8S/w0T/ZjS8kQfjkJA4uPXHf3InafcHHGyzAdT2/vjpaemc6a2giP3GCpmz1++E1qwbj64MsHp9P7YnFdoU30wwzHJ2wQVweI9MKmn0xNhcx2xh+NdCpsaaqo/mPQDA5Y8flgI6g/cf3wc1g3zqCREEcY5uLWlZtNPbKupUajsPT+uMLxOu5sGB1/KImBAJAkkEyPtjbrV4iEETydu8QZM4lA/EJk7Cxna443j0GOUoyl/bBtNLR5/w3w/UdU1EAkRGnfpA6czzhzM+CqfMlSpKiwY6vpzP5++Nz90IMR7jbCHizaCgkhZ80Cf1xjElBL2K5NmblKVSGHlm3MC24BAJJ63G4tjtTJuBqL6mi8QotdYmT6nV7DbBhnB+AyTaLAH7AE/S2I6VGWPKsiJBBsbTHHYmfTHD9HSjKTMuraihEkWUhhfpPf03xXwx2+JV8jFWeYMARpAkBnAO24HXD9bLr8NqSXYi6rPYydW3/AHb3xdEeooBVA5X51JYKYi0QRv1AHXEQnmaNQOz0l+HI8ynTDRswUGzyYnkR2jPqeMV0MGm/rbf3UH2vh/J+JiWSorO6nSYEjbjTDbRuv13wzJqSaSKBqgmpqG1j5N4jaYw57RHnc9WDtRNSppZaisQ4VVgc+Y+Yji5vtEHG8lVHmHSpbZGmfUDBKWQ+GXYOACZiPKoi9i0794wDxHJ/FH8SjSfeCzMt78aCV6WJxPIrAlX8W+CQlM/GuFKXd0HJJUksBGzAN3OGcvfzltV5UqIQDawBljPJn2xn+CmmyI2taQEg0lGiCDBB1MTAI4ifeMO06VFSSpBltVyRv0jy/bnC6WCRM4xd0MIChOom0iPl5uTBE2titLMU8yNXwywE+VlTcWg36iPb0wt4gkBATV/iVAoAc3m5PzEwBexjabYpX05cKBUK0y8uTAI7jYwTGo3gdriWQNFcu6/iBkkwZlZMxs1hMRb7YFWzOllQpE/KQ1iQNoIF4B/vhc+KUBJ1hwN2+KIW/rOAUaivJywbzMSzt8hNps3nYcjTpBj5sHH2Vh8xlatQ0yKehKdTXDPvAIsFkc8nF/36lI8oafxAFgI7qCPcHpiud0im+pE06GllhWAj8II6TyOMApZksiFKTlGVSJKCBAg3eRxa/ty1aKxXxULVI051qSjYJVkmYksS09gP74mNVM2wt8M++g/m4xMKm1/kFDqIUFMNGkiWJEgczYwOIEYfqNT0i563n+p2xm0PEgdIptqIUT0jb8J64SPiFMEhlgG+lBEmbm5njcziyyscrZ2gWF1SDAXdiSLbH7YuMwlrnV0hh6eW8TbCK0zX+URT2CaAB6SN8NLkzTgTESNIPl6zABjud8TwI7UzyoNTsI4k+sG/BOwxweKPEg+UkwwuN4HP67YTdl+XSjncFmDER0FuJ3wvnM5USkxCygIltVzvJgkwPTvhViglf9onNTRTk3IOqRHBM7ekfWcb2Qz7EgORLT5SBIta4JmeuMfIaikmkZ6liCfaB9p3GKtWpVAGZKiss/iEwetyYEHcDY4FLIM16xOqWHth/L5umBsPQ48/kPGSoClGdYOktyO3f+x6YLms6FImk9zssk79Atvr1x7I/wDRF7PO/E1o9Cc7T5t6YUqZxJ2MYzTnFp3ekwEWP9CBcHtiDx2hwst2BMeo37Xw/wAiBfFJmmppHeV9QR98EqZMfgYExtqF4xm0fG5mAJ3FoA9f84HV8Wv5mEED5dNpmLTPHPf0xn+SvQ/CaPwWgE2B542nAalIoYJtM2Mj16YFT8TXg2vsfsdM8dPywbLZ2CQULL2ggz6GR34xpeaMtg/E1oYo5oqLHEOdUnzKDgVXRuLD11D64N8AbghvS3b0wNQYpyRx6FJotp9LelsBzGQlYV2jp+LqRM/2wdEWYBBP8t+nHBOGF0HeQenH63x55RXR1i32YToykHSAb/hubz1wGrSd7LUKCQbW54O5MCPffGlmsuHBIIMTsZG/WJxm1KLgbFfSP174yoo0OUUKQoFv1xt7747+8AXLL0kHbt1+uBZauykSfKNvcYHm31SVuf5f69/TGHEQfiuaACEEnS4lbTcFZvebg3Mc4DW8S0qXIIQG7FbAbcTt64WalVLX3F9J0xJt9YO3pjOz1GooIZBuJ3EsrBlG0br3mBAxKPQDGTybVWapoNDUdQ1A6jIG/lGn0BJF5vhv9ydRJdgeNNNCOxOpWY+xHtgmWesQG+GNRGzMVA9LFpH+0YFmMoXDBSEabFWIv0JgfTA9kZ3g/wC76mNcs9YEqWqmeB8ikAKh6RNrkwDjVHhdIzpRJFxpIntx9sZeV8JzKuzCssPGouurYAXuLR2w2aVZV0lKUbakqPTn0AVgPqMLy8MkBzvhAUqFg7sFOkqsQDBsR83Q72xFrGkjs6QqSSykGIubBpP0nCedZ0YBqNQahGoOGEbRaT32GD0M+AuqnTrlwLAze/LaTb+5xVYBfEGq1E+GikU6inXUKg+UjYAE3M/MRAE8xg+XyQVRpY6YAEMCLWETOF/C8iAtqoZiWeKVQ6QWJMKJ+UEwLYniAr0qZZAGPQwYMbjYH0O/UYn6RDmiLST9J/8AqBiYyMjmqaU1GknqWQSTuxM8kkn3xMDQ2adLJ0mhgqsDBhlInpG3bjC/iT0tMKiJpdNZ0geUMGYTfcSLTuRiItaNQaku3DcDmP7jHTlkQhqppVKm5ZyFgHoCxAHtPc4VvZk0KXiYI1BZU3nSw44MQABGK/8AqgChmZRqMDn1EnoL3vhOlVRrQzKbyFt3gETHcf2OA5zJhzqUOsRMKNrQDrI+3U2k4FHOSHT4xTZo1QRuJkz+XI4wPxTPfFT4CCDUHneBCpMs0mYPA7meDhfI00FWXJFSPlaASBaRwf8At25Awarl6qkmg1NrzpcAnoTr1CIAF7nGqSNFvFK4qFZqkCIAXUxMH1+5k3OC0BSB0glSw1NUaWdoja3kgxc+w5GTUzVR6vwq3lGjVKGxAIkGD5QJG28i/GN/w6slMAU0EbEiBHrHOMtcUSG28RpA/wDuKDxLrz2mftAwrRYs+tWlNIFjIJ80GxEWLT/uXDuXrxOosJ9T2AiMI5vwhKxLJNN1NnUAEmObXW8QefQHGUaaYL9oM9ChAWVrHyn8PNt9vy3GM6t4oqJ/DVaSEjVsTHJJHvvO/rgucR1QrUAXRJLKIVgBOqwJBiZEfXFMv4M9RVbQGBAIk2PIN5P2xpYCh3w8U65tTCsPWNrWBjGzRyQQQAIIvbt3xkZXItSpjVeSZBkkibACd4/F72wT49PrUWpqgIGLEdyryqjv6c2wbYpHc1QIOpiiqLrpESTaCBux9OccC1GvYFdxv3G1geccOVqKS96gMjSQSY5IIAUTaxievGC5etUI0iiADcqagj3MQPYnGuhpAaGbYbT0Ekj9Xxc+KkMUgMem/pf9emJXoMWC6DTkTJg3/lXTINr3Psb4KfCRBOppMTBja+/12j2xpSaM8bGKHiJJEiCNrz35H2w6M4HF4YHtHHT9c48/mmVWAAPm45t26CRfv3xWhUFzBtY/mfNNtvtjan7M8T1fxU0ysAfy2B23/wCcSuo4P9e4OMBfEQSFFzH1PSY++GFzKm5XRe84biVMO1ItaT/S28DeNuv54AcoZkE249PWMHopTebGP11+uA1qyBtAqX3369emCovsrfo4XaIiBbYxxEeX9XwDMLqIDIoh9VhEwDAmf5rz2Aww7tzcfq8jEqOGEER33H05wvxdoOQjTzJAhlsJI9T6GTyL4Ec+TuosNxv9N+MbPwEIvB3vPr9LR0wuMkJ9jeesdMcnA2Z1DM+UA2I45ieg44wKj4qgcobtJjSpP1I2J7/0wTP5VbA07TsCLDviwqow0xtsTaOLW9emLiQh4kcxVR6SIKCsLFz5u+mCQpO2ridpwfL+K6kAproIAldjTgCzQCQ21r4v+86IhWIB2kfUkHvtOEw4VzoVtDiWRY+bYnebjfuOZxdUHY5QoMqhW06eBEjsBAtA7d8Vim0guYmCNbESI4JgewjHcnmVJiYjYHV6cn7YvXI5OkTNzb1vjLsqPKftVm/3c0xTAqBgxJfiCIiB0M/SMTG74nXy9TTrVKkTEK7RsPwqen2xzHaLjWYmHF3s06CE7aY07EH8rW23j33xfJZYIiKF1FQBJUD1JJHPXnGHkfC/hah8SpSWAU/iEg281idMyeRER3xfM+MNsrzwJUX+hBxya9M0mbJooCf5jwJJ6yBvHpOB5ukXUfMI2EkAz1BN4/1DrbHncl4y13qAuTKBVEQAbkXJuRM9h0xqUfGaZYeYKOS7fUArIPp/jBxa0XItXytVmFgApBAIYmw6iAN7b7XwvlqlTzAKdyCtyQOJiIBiRxBj054h4sXdMvlm/iMDLlD/AA6Y3bzAaidgQInDNHwlUUaNQMyWB8x5LMbapnkdfbWlkf0Jp4Q71VY+SJB1rMyVPlFm4379raK+GVlaUrmOjpTM34AUfnOC5ao1KRVDtHyvvIMRqUXDDbY2i9yB1/FQXWmgLOxmCGWFAJ1NKzpkQI3JwNyYg8zVrqGSnVR60KQoSABqHzkswWQDGxPAMYeyVJ11MpBZzcs2qDEQNIUQL2kbnrhOh4Y5rVKrsBr0AqggeUEAnVJZrxNrAWwwazI5QKCD+IL04aLe+2BtaQoZrUarU2TXT8ykFtDGJkH8frg2XpVqSqrNRYKABCspsO5bp2xm1c3NQUqRmo4LGxCKoIEkLBJkiBPckDFafhakn47NUAGzuLnm0xEdsHWSGE8YqEuKdH4qE2dHEXhSPPpmDJlZsRzun4fVFNyan8Ko5nTpaW07KGiComfKeScbAeIXS0DaB5TxvjK8SyVV280lQQwBI4PHtIne+G08ErQ7RzpeuBrouNLKQjXE3BMf7Y98N0cwWLKFsPlJkg9STvbGM/7stQ0mC1GQTDqHN5HAsex6/RjL5mhB/hELeJosBzMStsZcSsPnM6AwFUKLwgB1SebdI6xGG6cxdTvuW/OJx5b94poX0FTVDtOkSSpbUu1woBUQbSuNLK+KVCLrGo2JiFHLQTv2/wAYXErCfFX97bUqqPhLoI2bztqvESITp83ONB7oNIFz109txb88KZD4MkAeZhckglrkwSeBJsLXthmtlACBTBpnggDT7qLccQehxN2RbMZFYBhZ6nnsfvioywE2+gn6dveMZeQ8RuVzDCnW/EjmBufMhiGS1jvwd8OjxaiLa1mNiYB4ka4B9icTTRWJ/FcMdNNgN43PSTiV8vabhuDBntbf/Ppht82NNq6SYNv+MZlF6jZl9Tt8MKjD8ImWlgGu2yja0d8MW0DHqddoABkHn5pPbT2w55SAWIB7f8R+hgAoSin4jQRvEccycL0sq53KsNgxBn1H98b+VhxQ09AEbg9iD+cYoSwPJ9L/AJYWr5B0gIdUdSR9v+cKJ4qFJDNeYi5/KT1xuPlb+wcF0adXM6rGR6fTkYEkLz7R+oxz/wBXQiSAR3H6IxBmqTXgibiOB6Y3zj6M8WGhWOwE9Mcbw4ja1/64E6IZ80f7v+MCq0nWDJHcE/0wcYy0y5NbQYZZiTqWe7cYUrZMFtTfMI07QPQGYPc+nbB0zp2cT6c9yfphj4qMDBtsdx7xvz+eMShJCpJiNKBbWwi0MRx0t+oxMP06K8AkeuJjNGjzGcSo2gVFTSYVYYKCTxEkj19dsT/0U6iW0rO0NYX6gC/bthLw7M/EqamqBadOwDEAs8AyJ4At6+mPRvmFprL1NM8fzdABEk+mMytYoyjmS8FpUxBbUZmDYbngbi+xnYYZzWfCEqGLOouiKWPYQoOn3gYUK1agIA+Ch3cw1Q+nCe+o9hhzK0kpKKaABVAAtv37nvvjL+zR5fw/PIMw9TMk0azToFVdAVAYCrUJgzN9pPXn1dXMIianqUwN1YuAIP8Aqta++KZ6gjALUQMDvKhvUX2J/V8LZDwXL0z/AA6CAgfMRLfVpP3xqTjLJJNFKvjVEAE1JuFGlHdSSbDUqkGf918U/Z/KVADVekRXezl207E6QqqGIUDrHecLeJ5k5sIuXBdUrKWYyqjQZIk3JmLAHbGzSrsBcIAD/N0/7fe2J1FaLbA5nxGrQVyaBcC806ikkR/KwB9hOJkc09emtQVVRXX/AKa6tMi/mqTJBm8AdsOOPiATEfWfsMYlB/3HWBL5ZV8oBUvTafMIIGoGZ3JEHewwKmsbEfXwpFc2cEn/AN1WYMT01AyRbY+Xtg2YpNSDVhWtaQ9JHM7DTo0kMSQIM3I2wxl8+jS5dAvdx+WE/hmrURyxRFvTXTN//kYcGPlX8O5vYCb7NV6O1/3oqPi1aaagNWhGlTE6QS/XmMJUcuz6VzNV9RfTTBlabqCSsafmYqJKuTsdxjcomCdZER+j9cYPjvidOrWoU6Lo9anVD6ZgRpZSC+1w2wk9sMW2wdHoKGXWkjaVVVkmEt3MgXucLZzxmlSWZG0xIBPZRyx/l3wKtk6zg/EqhFj5Ev7ligPTYDHafh9MDVThSLF92jpqnV98Zx2Jn5Pw6oj1GNNf4p1MtNhqUkXJ1kBrDYERLQDOH8pk11RPU6SCpj/uuR3H1w/RorUUTqtEE2P69sY/idU1KyUaBGqhUV6rG4ClXBWb+fYx3BveFXIn+JtCADEk9BH9DH+MZtf9olP8Oin7w51SqEQIF9THyrf37YIvg6t/7z1KgP8A0yQqHmCEA1DsxbDNak1MKKSLpC/J8oF+gEdcC4r7DJk+BZYB6tZqitWaAUgp8JQB5PMNQB8pvANiAJxsrRaxM82kSPefTHA6uwlRqE7i4i25jAGykE6NaTvpjT/4mVHsJOKTsND1dpQ2Jm0H/OPMeL5ymEehSU1axsAAZp6rBjUiFAF55jDXifilXLqWeCqiS4jv+FrT2DE2+uF+z/iafGq18wxRqpAQFYGgHy+aNN523+uNQi0rJvo9DlalZgFYKNIA3KyRsbAge04ZTNODDI0csssL87C09BiPXBM3v7bDmfy9MI5vxLQdQcAbdInvtvjO+hob8W8Wp0RLODNgLkknYBQJJJ4jGRk8tUWihdAKkamH4tRJYy033/W2MrN5yjVzGXGoaUc1KlSbEgHSgt3uP7Y9Sc0sEggjaCfuO+Nv8UkZ2zzbVWVv/bKGJg9PafpOD5HxJDIqLB6x17C23PbGrXp6ll0PooNxxc7YxR4ez1mCqVVPLeZeQCG2somOb4U01kaNLKeIqSQpHm26fXaY7/8AJqWfFMEPGn+aDB63Ija04zl8OYbiB2gyfXF3yNQyqqeBq/42P1wWiZpU6auJQxPB7b23wKrTYG4PqL4UpUKiAWewgRMfT2wWn4lUHzgC8ea8/wDiPtjtHytfZzcEN5fxCBcau8x9sdwuM4Dc01fa4Xtz5sdxrlD0FSF6uQoOun4CtK3JQC8C4JEz3AOMXK1T4fVCVJbLuJV9IMEAmCVEkiPpBERGPR5qs6USaaanCeUdSBYYF4ZSlfisfiVGF3IiAd0Cn5Ra43teccFLDvRplE8aos0JmKTamhRrE323vONSr4hRpAtUemncsBMffGeVpuCCF0mzEAQfU3nbg4Q8N8IoCrW00VGgqoOmBBQH6mSCOgE74Kj9mrYxmvHGefg5erVvuBoX2Z4k+gwlmcpmqqByyghgRlgSFMbh3mT6WX88bfwJhA7BFiIN7cExLDbczvvhmnSMH7Axbptg5qP9UVXsS8F8QVlNMIKNVPmpEAaRtKgWK2sRbGkqhvmOr6/4x57x+i4011X+LRM6iwUFPxLcxBvE8+pxMp4+7rqo5Z6g4JIRb9Cbt7DC43lDrDPSLVGwgX6f3wj4h4vSpPpZ1aoATpW5+nE9zGM9clmK6k16ugEQKdKVG/L/ADMY9BhZvCP3aHpoTTJAqqkl4Bsw3Zom4k8HgyKK7ZcmFy+So/BBrad2ZpAIGtmYrcWAJgTwPbFHpOP/APGzU05+LOhupRWvY9IUzaRfGll3pVb0mWoVO0iVIMXUiQfbBl1VIBMeh/ric2tjVoX8N8B13zFT444VrJ/4Cx/7pw1m/CcuKLfFpIaaAkIqAabRCkAEMTyCLkYdpgRE7dPyxmeLhauiijM5+KhqEEwoQ/E83EmAACZ8wPGJSbZUkiuX8Kr0qegVEqoL/DqlgR2WqskgbeZeOMXr/tEtJAa9GpSBAAI86seBrSbm/wAwBscaFSqAAhUmOSZ9LXOPP/ttTcUKbaQFSujkg/hE3+sYYtSlkHaWALLmM22pRUy1FR/1I1VGmIKAiEF5B3kb8PUv3ykI+DQYA3NNzT1bCSpUiYEb43iitP2uY7EA/mMUbYgiPv8Ab/GMufVYLj9mWP2iYAa8nmEAPmKhakb7aWkieQMET9rMu8laqQourkIf/Fr2w9QywmdRk/hPFtgPbGH+2E6aAC+Vq6Bmi9jPz30/17Yo8ZOqJ2jSy3jS1TFJXqWJJKQov/O0A82BOC+I+MLQQtVVgeBAOonYDQSJPQkYcWtqsSATwMZtLw9Q7VG815k8AWgSLdMH43oTB8Zp5nN0XFOgFpmGh2UMSDqEKAYP+4jG5RpB6S2V6bL9ZHII23Ed+MM59GKTS06lgqJIBgyQeIIkT3xjL4lTHnM01aTqYQp6+YHRIM3njc41bksDixWpQqUDKl3pfyaS2jf5T82k9BqiDhf94SuygOsKZCD5mgEA6WgiJNo3jG3l6Tkakdao6hgY+lj9RgrJI/iBWnbUm1r7k22w8/YNdGEMlBYhTO8Qb+o9MEyFBKYVldtMQuhmbbiBP0jE8Zzn7tSLpIMgBGjSZaLXkcm0e+A+HZgUDFe4Z9Wv8ALXiJlBM7yO/GNK3GwrI/lalesdBkUTdix0uR0ASCAeflMepwWt4SpU/BLUnEEMQTccEMdt5v8AfGitZY8gAPUCZt67YJSp83Pr+t8cub6GjM8Pzrq/w8wgUmyEfK/oSbH/AEzPrhsgKW1DSAZBtp+sW9T9cGzOWVxpf1BmIjmeoMYxfGq9RdGW1Kf3gOmth8oC+Y6ALkjuBOFJSYPA8joDAYd9RG/QHb6YU8SdRUoXVizmAgBJGkz2AG8/bGnmSFEBben9BzJxk+J1UU06o/ASWiFIBEambtPy8z2xRqyaG6i6TAWe91PuJxMXqo7wV0MO84mLkNCOVzTZkSrGnTXyyPnLAwY4UW3kkz+GMN5XJU6ahVRSOJAnnneeZJJJOJiYfI6dI5x9hqo0oX2VQSYAkwZibY8jlv2op0alSo6OfjMrqFYWWIEqfxHcwee2JiY6eCKkslN0bmS8RbM0/iIPg0iSBpILs3eRpUW/1E9RyXJZOs66/wB7qgTEBKXp/Lb2xMTGZ/jJpG1lWZ3i+TK1KLZhhXptVWmE8wCkzDaSzBz11Y9KyaY27AWAGw2xMTBN3FEllkqObSd/8Y6tQAEkWBEDpb+98dxMckIjmsklZ9bLBUFdasQ/syxG3f2wpVq18sw0uKtIkeWr8yybQy/NfqAe+JiY6RdunoGuzUfw+q4/i1yV/lpA0p9WDF49CO84zMrl6lKsKFKsy0XX4lMQrMkkyoLg23N5495iYoSbtE0aDeEBj5nqtG01XF950oVHtbFfHPCGqU2p6wNQECGIMHVBJY/y7xaecTEwKTGkJfsj+0grn4TpFWmt2B8pAIX1Bx6LNuBEib2xMTF5YpTpBB3HIvWzAUTBuf8APPbGFmBUzuumrIlBWCmVJYtAMgBgFF95OJiYY4TYvdAct+1L0K5y+aUOykD4tPcgmBKmL7TB/wCdzMftBSTXIfyXMAbdvMMTEx1fji6ZzUnkSy9d89T1tCUCRCAEu4sSHeQAp2KgGRzjZXSG0BYgWjjj+mJiY4+R1JrpG46Fqvh1JzqNNNXDBQGHYOIYfXGNnqWYWotJaoIcSGY+ZQZ2IAmJsGB9cTExRY0L5vIM1ZKb1TUCN8VdSrJjywxWBIYhgYPtElhcozn8IuQT1t0jExMabZuCQnkvCaf7zVQKNKKukGTpkXK38pLGbY018CpG/wDEN/xVqx//AHxzExmc5LsxxQOp4UseQ1EI6Vqo9fxXxnUMpOaepUY1AiKiq8H5hJO3cxzc3xMTDGTpmWtG0co1hScoCCdLDUoMiI2YDsCPbGB4/VemaX7wqFQ4b+GTJ0hrQw/riYmNeN3LIzwj02TzC1BIBFhzwdtsTExMcpKmaR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8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://images.huffingtonpost.com/2014-01-08-DroughtsLivestockRisngFoodPricesEarthDrReeseHalter-thum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539802"/>
            <a:ext cx="7656784" cy="507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460375" y="291316"/>
            <a:ext cx="7351984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Califórnia – USA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AutoShape 6" descr="data:image/jpeg;base64,/9j/4AAQSkZJRgABAQAAAQABAAD/2wCEAAkGBxQTEhUUExQWFhUXGBwaGRgYGRsfIBweHRgdGh0cIRsbHyggIB4nHRwaIjEiJSkrLi4uGiA1ODMsNygtLisBCgoKDg0OGxAQGiwkHyQsLCwsLCwsLCwsLCwsLCwsLCwsLCwsLCwsLCwsLCwsLCwsLCwsLCwsLCwsLCwsLCwsLP/AABEIALYBFQMBIgACEQEDEQH/xAAbAAACAwEBAQAAAAAAAAAAAAADBAACBQEGB//EAEAQAAIBAgUCBAQDBwMDBAIDAAECEQMhAAQSMUFRYQUicYETMpGhQrHwBhQjUsHR8WJy4UOCkhUzU6KywhYkNP/EABkBAQEBAQEBAAAAAAAAAAAAAAEAAgMEBf/EACURAAICAgICAgIDAQAAAAAAAAABAhEhMRJBA1ETYSJxFDLwBP/aAAwDAQACEQMRAD8A8BQydUm1FzJtaPudse48D10yzVJDPaPiqQdpIXee+r8sX8NdGpghC4AuZJE25vEDjB/DKekuykAEwNYUXHI0qJ9cfOl5LPVFUaNPMTOkMTMSR/XpixrgFg0RGxIn3BgfnuMAqAtJLEQfwkHaByJjc4HTzUmAhOnzE8GAQY4/R9s2bGM2ykBtgCG9vxdvlOCpmKdoiNrG8+n+MAzuYVFlgQthbUeJvpFgduRgNHOArYlbCSIElRpJMjaRI+mKxNFmBMea3X9R2+mOoRyTI6g7cfo/TCSZkNYiF3JMtPPAgH0HS+ALnQkEArqg3sJi6gbz9ecVlZqus2E/r2F8dpAbkne6z09p4xiUc6zA6lAvOkXJHeTv25nEXM0gbKFHrA+20ev/ABWRv5rMKbAKve/XY6iSY/thWnWmNLjnsMLUsyWh5s3+6Nt9U9f1bDIGqLkXgaiZ+hH3nFZFisC5ERuZ443tiqIYkQT1iY2PXeCMX+JC+YXi3lJ9Tfb07YtTUmVJmLmYAM8xxf0xCCqVyButv9J3+v2OKoz9ABsCRb8xI9MGakpmASbCQB9Zv5e+9jvgYythEz+EhWMd7k8xeMWCIwYiRpPoNu/r9MUakb3G/X6YJSpmCKhG0SoIvyJO5NuPbBBT1XBIMQALQNtido64iEajH1W9v+fbtgJoyR5Ggjc/KLg7E6ZjoMaFSkCIEsQZ+Xmf9S3Hf6TbHDqBDGItAJb7CJJgbHpMjEQL4hA246j9fbFBU4i88lPuJn/GGTlfMSWkECVhY9ZZTPJ3OA1Mqp80i4kEARz+GCQY7YiOADkfSY+gIxFobsw2mJW8epg7YIlEjzBmKgTstxGwCqCD/wAemOpRYqJjYRJPSbmPqY/sUBUKFPysBN5K+5332wQ6DdQY/wBIBnneLD1xytl0I+SSIYwBHa7bjmQTiNrWR5FYjyyTxHBn6C18VERSGJABEDa86Y5MQMBrV6YUCCx6rcT2MRNuuAV8s9OrKE1CRJEqASd9QJCzFhzvhzKlgVEx0AWFveSd5nYz1t0qIS/e9U6EYmIBhv7Rf7YYpsWENSdSe/3nf6Yeq5qJDae51AT2337d8DOYLXIZhFisc2tJgzffGaI49KnF+tzY8d8CdEGkQY4G8RxaTt+WFcxmXSpCnUouQFB02g6iGmOeSPpjToqoWZmVDSOZPrP3w0ACjpLHywV/mIHG4tO3NsXAU3FwJ5H59LYMlEBjq0kbjmfc3v2wKr4hSUsjKdSrqZRBIB5jpv8ATERHy430lp6FB/8Amwn2GOY62XrMdVM0lpkDSGVi3cnzL12vtiYiswsm2lbALAkwhge8ETA5w3TDGdSEN/NYcTYni/AxnV9KrI+Ip3aCfNAuI8x2vaOL4YIptTJZ3MEyZY6bRABkG17g3wAh3LoGMayOobTP1gztF8Er5qmouxk2kKSBFgbKVns3/GM/LwCQJHmO20dDFpudoO2K0yUbSCV1Ta0et/NqI7gfTAQ27j4dQ0yzsuo6iQTq0m19hfgbz0xi/s14i9QVAzJIIILCes7EH88aubqFT/CALNa7AmFB5YHvxuceRyFf4GYIsPMAV1A2kEDoePvjpHKYPZ7inVafOiKwG4Yze1pQWt1P2x3KBX1EHyryLzMmBBvaNt8L1M2HpklQZ2stx0tMAkAbfXFE8QRkFthcKNJBHoAbbTYWxzo0N1NBAABPBAjbfVvH1+3N6eV8wgmSpgW2BE3iOmxwqub+Iw0yQp2JKg33i7HmOt/aZjLLVPlWF5CzTJ9lPqIgT+dQmrUojt5Zt9yJFtgbE+sY6EB/ELRvBJJ4uQQeLjjnjLqZssNIaqjgQJSSPZjpi28gHecMUXJUAGevBHchgDJA304iNEEgkAzMgyRHS/UyCIg47WViDLAbTpMkibientsTtjHzjwVMnUDA0gEgEgE6YMgSJMCB7YpQzyLP8YErvqIEATbyqIifW+IrPQU8udoQH+UBRPAsbW9T98dp0yQzMqkE/hPQ8C5J9Bvt1xj0M0HUM7gxsCyki8A8QdPTaTvjtPOqwn4ii4nzCLWIEmQOh7A3GKys2PhysurNzbTK9NjaObkTO2OPQJG0yRIjaTvqse0f0wnXzYASCGvOksPMII80kmLg2m4GImfdhqSyMJIKm5258w29L4isbVHM+YAg38pYgdB5pg/ljp8oLMukAwDABOqALX5IGne3oMLjOGSAflidUxsbD+vO3ETat4iAFIuQ2wvc2ghQDHr0viIJVyotI1XvHmm9wbTHMe2KqiMSRD/9y7jid7dJjrecUGctLeRE82lQNQgWLMSTMBvXrgmURBEqp1Syu8CS7FgpVVMEAgX6W7KIsiKRAg7g3i4sVgE7X5tGLUR+ICFi21x1BJ8o39RHbFFzNJDoA1BmuQUIk7LETAsIGwiTvgmepgKTWh0DSoAWFOwGlrG0d5JsIGIjKehl2Gp9MmQLam2BtvNo2kYN4bRYj5TTJuJZtTLbfUtiZEgXGNFF8mo6hcEKVEgC4kRqO2084IyBir2KaQRYNM7EAAnZjcTIMRhITp0AVhkXUDJIOoG9/mHTiI74Q8TLnSlLLTDnU0qqoJ3IEkmINo9ca1YBEdl0kAzAWYj5hG/zA2gbRbhd/jP5U0pDfOp1c7lSNubQcRA8y/wgIVzNmKBTAsL3n6KedsXzjaKcsCQsA6TLRYzB2MdcUzWYFMBqjHSBJeVn/deTYEnkCRjG/Z3xlapYUXqVwGk1HAETYeYxE7AR6YfsjRrqhGtUZQYJinH9Inva+G6HhyIsBagL3Oqo5InsCRv0NuDhlCSdNhpMkiZkGYMiIj3O/fHWOpiBp8u5EMAY6RMx+r4AM7Pn4TLOkg/ztp9YUKbXG8d9sIB8vVDGqaZAIAhyy73sbC/brhuv4FQq1gWpzIuwJXW15kWPEzYeuL0/C0oUv/6tBCZI/iNa3+ozsRBgdcOAA/8A8ZoOdTFyD8q6yNI34neecTC3h9LPy3xKVB9iIdQokmwBWeP84mLPssGbmMoWVQVWyqAzguSbCIQrfvGKeG5Mh28h0/heF4EEWk7jfeSQRa7uUcsgYOFkAQIvxyQJ9pGJ/wCkoGsrOzGYYkDfzkRCzebb3PXAAM+WoQ+vURIVVBkdSQDJFukT3wcZR51DypN9SeY+m7AT29NsHRdInQ8DZVHWx2Yyd4Yzvg1FgQWfVQJBADAHfa7AmedIIG2+I0L18iY1NAM2lh9TPI/rjwfiiac0GCuBqU7HttP2424x9IzVNQrukM2kkBgZO8KGK6hJ5M9sZ+WALlzRZHPNyekAEk7XNuuNwxkJCj+EI9RatYlnaypBERvMMZPUi1h6lytlyANIWJAi8CNgBO8dMMVcuzC1LUTvq1BvXXpEGI54wrXpuk6JDAyVBeoSJuNIkievBvjGxEgrI71KuoJpEWMBRMzaBe8z0tacMZLKkamVaiqZ8rQosN9KiY+hNsN55SabM1Op5RqZW8wt5tg+4jjkcmMdzWWJTzQC0RNRnBPSN2+hGATNoVzPmD67Bmg6TvEWsLmxINr7yeLTIBb531X0yVXtJNrbxe+2Hq2XdzpCcgkipIUgiBBE2IHAGBZdh5lf4atTIECVmbyTYGR6/XaAHkKc6XNYMwsSgNgY8sfhEgGCJ/PBVf4s7MoJBJAhoIgays2gyAp6TiiPUV2UIWBcMNLKx0kAXg6p1auwEbRiZWqxILJURi118wki1yxOoxeV46gYhGKdd9qY8v8AOfl+giftgVLxB1tpdZlmqGQvEt0vvAbqSZnDGeyxIGkQ5MK8v5SVPmJAuI4NiYnqL5srA1zbzSHaBHJB3HsfToEdOXFtEKeoXebztB6gmcKrmEMlnvxqCq/TUdKyOwPvGwLRr1Hpaw5DMLDyELOwlRf1G+F6mW1OGcqxW8FiexOgQs+i/wBsBFqCFB5QfhySwapLXPzCT1mQW++L0c2gJ0gox6hUB1Wmw8xkRye98XCF0IEoZ+ZV0xBBE7Eg8xaJE4TrZ9ZjSjEOAGaoANRBgyRqiDxtPrDsjQ+Iqka3G83gCesDn1ntgdPMsqzpJf8AmOx9A5lZtNhzvijtTCjVWQkCSCZBPBI33FjgJzJZjTRgp0+VgCZB30qZUFbXIO+CgHPCHYK1V2QM8GwB0gWiZJk7xMX63xTI/Fd/ikTdlUgg/DEkEhSRMwNjIBMEycDyzlYpgA6bTqbpJBkG/aTvgdDMNTkDzBn8oRmITy3EgQFlT0uet8NibOcK0wzsGIjzRBMbWgwADfp1x3JV20g6SJBtINrQQDaYiYMebc2x5rxnO1TTZaakhho1FwTJkWJnbD1HOV9I+KqliQApYaTAJmAN4kwSCY4xVgDVoZoklpZTAiRAjrsqgzub8XMYKcymn+KyAMLOZI262jr36nGBSyvwo0kAknzFSLzPLxzFzsIxTMOGK6Sp1eVlGhjxcAcCZa20YuxNds/lGZFpinV841HVO4tZydRJjrAkzbGhna8lCW+GFadNgflgGdtIJ2G/W1/NUaKU5KIyNtKIRx6R7tjN/ckZvNVrK2kkn4gMWuL6o9e/bCmB7Kl4kpiHVgY8w3ix26RMyBuccqZpCSgRlkDzpa5B52JB3B6i2PKeH/s9SWfhn4jkEjUxjsCBvYzDdNumtWUpAP8ADkgDSx+wABkAEzBi5vie8FYbxHxKq2lMuiNqEFy6iLTdG69ZP3jGbV8TbTGaVtIiFRWmxi5BM8COSffDX72UKwDfyqYJ9JBItG5wTxHxBtI+EwDAwSSPLF+Ikdpv9xKQD3g+bqOmo0aioY0ACZWBeARHpHGJgOV8T+GNLfEJPm8vfrDAXIPGJhqxsKlZQFDulOVA0gmfqCOO1sdampBGotIsdTjt3E33n24wxlskgUAVItJ+W/E7YLTyukkzJuBHl79LDvjq40c1KzPrZbMFj8NqTyDZxEEneFH9fbEp+GMpUsi/EAOpwTDCIIIItfzQOmNL9yEToEnckTx6yPXFMrQUmAoMHfTGnewJib8j/k5NCdChUI8op2P4g9rb7rq9ZGDUqT1KekspKkqToJIgkbFuYkHuMaWXE/MNidweOZ5MYHSrHXMFuCwkc+23SSRgEyj4OVBn4r6mAMMwInfSJsOpB9ucEy+lDoVgEFtOqGUzt8o9LnGnUqwZh5/1GwBt1g9fbicI5jI0nJdqRLCbiN7TZT+oOKiGcsw0nyhxe7GSelrj0v8ATARQam5fSkPYsnWTBJIAiYA3iTOD0MtpUMWUab6mMke0XPrg70rGSCrGF5428vNvzxELZmhqW6sN9gDq3kQDP0jHEyz6QIKbCAPKPoD+ucDq5NzLhwnR1HEbEsbD6fS2B5CoxBSpUdxf8MfVxt2gxbfBQ2ATKLqdtYfWCoLCAIJi0ywkn+98UqeEh2Dgta4vqAtuslTed79OuNE5qm3kRkcixAfVHaws31j3xyjXpIRSl18v4ZMXHJk7bEQN+2Ciswspm2ZQGSt8SSpPGpSQYIhYkdZ98OJl3DCSBNiGZjNxtEmR9Lmeo26VGjFgL3klr97+nPTAa9KEtqadpMjfaZEAbGJkdcFEImkysQRAI1FzLbGIAgX/ACtiuaWlphKsMT1BntB49IIwbPV/hgeZp9Cwm1rkkHoB0wnXyxH8RmeoVBMaTEG+xkBo5Y88TipCZuXakw06XDg/JqI5mQCQCD1j2wWll6oLORqAEjzfIqrsvk8zkzMAbwDa+jltFSToRio3W/8ATCnjviR+G6U2K1NPGokEXi+wkGYwLLAFk1aqFqGFBXUoVtTCQDdoidvKAdtziudoGmsgCCfOzASoGxEmCZtp7zeIOjlZKDSnlA8vlKj/AMTM9jHXAcw7U3DNTBBESXWEAkloIBuYFu2C8j0ZzuiwUDEG54a4mYaSDPYW9LBp56mtQ6SrFxpKMfNIBIMRsRMmPwrh+vm6TU9JqK5K77qT3ttPBOM4U6VYqtKgDDkO0Lp8tzBYjXJESBa/SMK+wFs742C4pgaUg69IM8QpJWwImwkmB1w3SznxE8qwTBJgkRIHA3PTfutjjSpZQKIFLSOCGX+rbRxhbM5gBvLVLqLMoGqGkfj0lRyNLEcXHNjpFQDNZKlWOks4NjBJWwPGvfrIE/1TzuVZBFPXYFjADNIiACHsSD/jbGpSpKS1RQ7ajB1QBKnTzBABnYQd8D8QriloLgXdVJVjcEkC5Ybb3BG/qJPoqF/AMs38V6jHV5RBGk6dxuxmb37RxhnxCiNJZKLFhBgMoW15LFtQHpG3fF6VNr/BZWVmLHUZI2sGG4EbGfWMJMtSowDBHBYr5Cw07gkxvexva21zh7sguZofGpEqrEMoKsYldQs3mkgiQeoxwRTgaUWZsDcgbwCoG5Fyed9sXpUlWoVNSp8o0ozvMy0kajqM+UcjpzhhqIIjS5FrDy/mRBwP0AlmVABqRLcC6kA+hNsB8IovVOupx8qmyi5KuQZMxG/QbYf8NyjGn51h1nUzwSQGJDM0kREESxAwSgVSSsO0i4Gkb7cE9B7+uK6Ezc74cDUa1OpsfMQCOIgDaQT7kcYmD5qgrkBzMAQahC7zYccXjqOuO4bA9fQbyr6Df0wVWHTC1FvKvoPyxdcfRo89jOu0TiwYR1HT9bYUnHdeBxTG2Nlg0WNsQ959P+d8LrXjFmrd/bGfiiXNh6bKVseb7cb7zjoQQOe5AHpxH69sLCphjL1hjnLxJI1Gdkplbabybk9h9OP88VNFQIBt2vfpA9O3ODlLeUgn6+18AmpDa1mdouOv9McWjsK1yUjSsmAIaIm9wBN/XfHMxltSEtLuYkGy/TgfU+uGKeuIYEDuRP3t/e2LhbQIBjm/9o+uFfZlmbQqiVp6gAwI1UxAlYB4vz9Di9ALQdU1oZH8hBEbCAYveCf5ed8WfJsRNRkbcmUJvxGpiBHFsIjKIBBDsf8AqBfKGkf6YJEgWPvbGcoRytn0EgG17hJ39SRbn/nGKZqadIcEEw5RgCQYBCrMGJk9hvhmorOQVyzqwM6yyn8QJB1GTO89Y6YFmc7WogSh3gSVAPPzRPA6e/GRNHM1xSHmYqoAAhWT/wCxMXvvGFKXjaOgV2R3gBgDYtF/Ub7DBMpmXqAtVSxJAQsDx/p/Iz/bPqeDJq1DSjL8rKASttzAntJ6b7YKIscyRqYIukCQsgABd+5+lja2OZ6q6FIARfxEIGgWNgsgT1PT3HU8NIXV8c1HICyfLABmAReCfqDfFXyfwzpQmYBvLAdNzzB/V8DoEEalTKhjUjWJXUwOq3AU3HZbdsZmayABAXWx30AHTI6ybDiMNeH0vhqTSsXYliKZBJ6GFix/RJOLZarmHVwjEmSs6gIMf7QbdYODQlcvQqmnOhA1/MKYNxvaZ+b12O3LdKiaaH+LTELMshUi06m1Od+TA5xykjAqp0RpG0s3IPTiDJF79pH4hln1agoqBYIQiLi+pSZhu537YmxoXziNU0kksBDEBCAYIgEsZueBzuIsS0M4p4VGI+QuQwk7Ro5Pt64LS8aHw2co6qt2LAWvEQDJM20gTNowDNOz1ASpp6T5XZdTEmLaFJIU7XvI2GLZA80NNRQPhUpU6X1EqxMgqUAQEizC/pzJ3dE8zvS3FwhBJmAB5mJJNgBfFMvlUJlhFQm7rTqKegA8ogW25N+cdyaNU1LVh0D+RzKlip/+PqrQJhbiQNpdiL+I5c12phfKiurktuYBgab2kgnVHSMPUqVRRC6COgXTA6SDB/8AEYFUziaii6mcfhE2F4LFtULbcXttY4ImXUCX+HqiSNIP0JMx9MDuiM+mwrawxB0uQF1CRpbeEUQbSLzEG0xg4WpLAqbReY3/ANov9j64HQZKY0wDSAimUQsFEDymJ5E6r945Wz2XFRCKatSPBECTJsQhup2IIjfD2Bemxas0XposFQSw+ITOo6hGpQIi5GrjBKRtqK1AB0J/JWN/TC9LNVECKaZQ2VFAUITHyqTHeBIMDbDn8RmA0hBcsxCFuwEMw9zxxyJgjPf4bGKpAYAGK1Yo0HnSJjb7YmDV/CFZy41BmADFXiYmJEHvjmHkgo9ZRnStuB+WOieMdpZz+GsCbAfb1wVc4tgQP16Y9a869HL4ivx+oxVn/wAYKteme3fFlZCbHrM/mMa+aIfFICr9scJw4hC3UB4vBmPeMWzP8S/w0T/ZjS8kQfjkJA4uPXHf3InafcHHGyzAdT2/vjpaemc6a2giP3GCpmz1++E1qwbj64MsHp9P7YnFdoU30wwzHJ2wQVweI9MKmn0xNhcx2xh+NdCpsaaqo/mPQDA5Y8flgI6g/cf3wc1g3zqCREEcY5uLWlZtNPbKupUajsPT+uMLxOu5sGB1/KImBAJAkkEyPtjbrV4iEETydu8QZM4lA/EJk7Cxna443j0GOUoyl/bBtNLR5/w3w/UdU1EAkRGnfpA6czzhzM+CqfMlSpKiwY6vpzP5++Nz90IMR7jbCHizaCgkhZ80Cf1xjElBL2K5NmblKVSGHlm3MC24BAJJ63G4tjtTJuBqL6mi8QotdYmT6nV7DbBhnB+AyTaLAH7AE/S2I6VGWPKsiJBBsbTHHYmfTHD9HSjKTMuraihEkWUhhfpPf03xXwx2+JV8jFWeYMARpAkBnAO24HXD9bLr8NqSXYi6rPYydW3/AHb3xdEeooBVA5X51JYKYi0QRv1AHXEQnmaNQOz0l+HI8ynTDRswUGzyYnkR2jPqeMV0MGm/rbf3UH2vh/J+JiWSorO6nSYEjbjTDbRuv13wzJqSaSKBqgmpqG1j5N4jaYw57RHnc9WDtRNSppZaisQ4VVgc+Y+Yji5vtEHG8lVHmHSpbZGmfUDBKWQ+GXYOACZiPKoi9i0794wDxHJ/FH8SjSfeCzMt78aCV6WJxPIrAlX8W+CQlM/GuFKXd0HJJUksBGzAN3OGcvfzltV5UqIQDawBljPJn2xn+CmmyI2taQEg0lGiCDBB1MTAI4ifeMO06VFSSpBltVyRv0jy/bnC6WCRM4xd0MIChOom0iPl5uTBE2titLMU8yNXwywE+VlTcWg36iPb0wt4gkBATV/iVAoAc3m5PzEwBexjabYpX05cKBUK0y8uTAI7jYwTGo3gdriWQNFcu6/iBkkwZlZMxs1hMRb7YFWzOllQpE/KQ1iQNoIF4B/vhc+KUBJ1hwN2+KIW/rOAUaivJywbzMSzt8hNps3nYcjTpBj5sHH2Vh8xlatQ0yKehKdTXDPvAIsFkc8nF/36lI8oafxAFgI7qCPcHpiud0im+pE06GllhWAj8II6TyOMApZksiFKTlGVSJKCBAg3eRxa/ty1aKxXxULVI051qSjYJVkmYksS09gP74mNVM2wt8M++g/m4xMKm1/kFDqIUFMNGkiWJEgczYwOIEYfqNT0i563n+p2xm0PEgdIptqIUT0jb8J64SPiFMEhlgG+lBEmbm5njcziyyscrZ2gWF1SDAXdiSLbH7YuMwlrnV0hh6eW8TbCK0zX+URT2CaAB6SN8NLkzTgTESNIPl6zABjud8TwI7UzyoNTsI4k+sG/BOwxweKPEg+UkwwuN4HP67YTdl+XSjncFmDER0FuJ3wvnM5USkxCygIltVzvJgkwPTvhViglf9onNTRTk3IOqRHBM7ekfWcb2Qz7EgORLT5SBIta4JmeuMfIaikmkZ6liCfaB9p3GKtWpVAGZKiss/iEwetyYEHcDY4FLIM16xOqWHth/L5umBsPQ48/kPGSoClGdYOktyO3f+x6YLms6FImk9zssk79Atvr1x7I/wDRF7PO/E1o9Cc7T5t6YUqZxJ2MYzTnFp3ekwEWP9CBcHtiDx2hwst2BMeo37Xw/wAiBfFJmmppHeV9QR98EqZMfgYExtqF4xm0fG5mAJ3FoA9f84HV8Wv5mEED5dNpmLTPHPf0xn+SvQ/CaPwWgE2B542nAalIoYJtM2Mj16YFT8TXg2vsfsdM8dPywbLZ2CQULL2ggz6GR34xpeaMtg/E1oYo5oqLHEOdUnzKDgVXRuLD11D64N8AbghvS3b0wNQYpyRx6FJotp9LelsBzGQlYV2jp+LqRM/2wdEWYBBP8t+nHBOGF0HeQenH63x55RXR1i32YToykHSAb/hubz1wGrSd7LUKCQbW54O5MCPffGlmsuHBIIMTsZG/WJxm1KLgbFfSP174yoo0OUUKQoFv1xt7747+8AXLL0kHbt1+uBZauykSfKNvcYHm31SVuf5f69/TGHEQfiuaACEEnS4lbTcFZvebg3Mc4DW8S0qXIIQG7FbAbcTt64WalVLX3F9J0xJt9YO3pjOz1GooIZBuJ3EsrBlG0br3mBAxKPQDGTybVWapoNDUdQ1A6jIG/lGn0BJF5vhv9ydRJdgeNNNCOxOpWY+xHtgmWesQG+GNRGzMVA9LFpH+0YFmMoXDBSEabFWIv0JgfTA9kZ3g/wC76mNcs9YEqWqmeB8ikAKh6RNrkwDjVHhdIzpRJFxpIntx9sZeV8JzKuzCssPGouurYAXuLR2w2aVZV0lKUbakqPTn0AVgPqMLy8MkBzvhAUqFg7sFOkqsQDBsR83Q72xFrGkjs6QqSSykGIubBpP0nCedZ0YBqNQahGoOGEbRaT32GD0M+AuqnTrlwLAze/LaTb+5xVYBfEGq1E+GikU6inXUKg+UjYAE3M/MRAE8xg+XyQVRpY6YAEMCLWETOF/C8iAtqoZiWeKVQ6QWJMKJ+UEwLYniAr0qZZAGPQwYMbjYH0O/UYn6RDmiLST9J/8AqBiYyMjmqaU1GknqWQSTuxM8kkn3xMDQ2adLJ0mhgqsDBhlInpG3bjC/iT0tMKiJpdNZ0geUMGYTfcSLTuRiItaNQaku3DcDmP7jHTlkQhqppVKm5ZyFgHoCxAHtPc4VvZk0KXiYI1BZU3nSw44MQABGK/8AqgChmZRqMDn1EnoL3vhOlVRrQzKbyFt3gETHcf2OA5zJhzqUOsRMKNrQDrI+3U2k4FHOSHT4xTZo1QRuJkz+XI4wPxTPfFT4CCDUHneBCpMs0mYPA7meDhfI00FWXJFSPlaASBaRwf8At25Awarl6qkmg1NrzpcAnoTr1CIAF7nGqSNFvFK4qFZqkCIAXUxMH1+5k3OC0BSB0glSw1NUaWdoja3kgxc+w5GTUzVR6vwq3lGjVKGxAIkGD5QJG28i/GN/w6slMAU0EbEiBHrHOMtcUSG28RpA/wDuKDxLrz2mftAwrRYs+tWlNIFjIJ80GxEWLT/uXDuXrxOosJ9T2AiMI5vwhKxLJNN1NnUAEmObXW8QefQHGUaaYL9oM9ChAWVrHyn8PNt9vy3GM6t4oqJ/DVaSEjVsTHJJHvvO/rgucR1QrUAXRJLKIVgBOqwJBiZEfXFMv4M9RVbQGBAIk2PIN5P2xpYCh3w8U65tTCsPWNrWBjGzRyQQQAIIvbt3xkZXItSpjVeSZBkkibACd4/F72wT49PrUWpqgIGLEdyryqjv6c2wbYpHc1QIOpiiqLrpESTaCBux9OccC1GvYFdxv3G1geccOVqKS96gMjSQSY5IIAUTaxievGC5etUI0iiADcqagj3MQPYnGuhpAaGbYbT0Ekj9Xxc+KkMUgMem/pf9emJXoMWC6DTkTJg3/lXTINr3Psb4KfCRBOppMTBja+/12j2xpSaM8bGKHiJJEiCNrz35H2w6M4HF4YHtHHT9c48/mmVWAAPm45t26CRfv3xWhUFzBtY/mfNNtvtjan7M8T1fxU0ysAfy2B23/wCcSuo4P9e4OMBfEQSFFzH1PSY++GFzKm5XRe84biVMO1ItaT/S28DeNuv54AcoZkE249PWMHopTebGP11+uA1qyBtAqX3369emCovsrfo4XaIiBbYxxEeX9XwDMLqIDIoh9VhEwDAmf5rz2Aww7tzcfq8jEqOGEER33H05wvxdoOQjTzJAhlsJI9T6GTyL4Ec+TuosNxv9N+MbPwEIvB3vPr9LR0wuMkJ9jeesdMcnA2Z1DM+UA2I45ieg44wKj4qgcobtJjSpP1I2J7/0wTP5VbA07TsCLDviwqow0xtsTaOLW9emLiQh4kcxVR6SIKCsLFz5u+mCQpO2ridpwfL+K6kAproIAldjTgCzQCQ21r4v+86IhWIB2kfUkHvtOEw4VzoVtDiWRY+bYnebjfuOZxdUHY5QoMqhW06eBEjsBAtA7d8Vim0guYmCNbESI4JgewjHcnmVJiYjYHV6cn7YvXI5OkTNzb1vjLsqPKftVm/3c0xTAqBgxJfiCIiB0M/SMTG74nXy9TTrVKkTEK7RsPwqen2xzHaLjWYmHF3s06CE7aY07EH8rW23j33xfJZYIiKF1FQBJUD1JJHPXnGHkfC/hah8SpSWAU/iEg281idMyeRER3xfM+MNsrzwJUX+hBxya9M0mbJooCf5jwJJ6yBvHpOB5ukXUfMI2EkAz1BN4/1DrbHncl4y13qAuTKBVEQAbkXJuRM9h0xqUfGaZYeYKOS7fUArIPp/jBxa0XItXytVmFgApBAIYmw6iAN7b7XwvlqlTzAKdyCtyQOJiIBiRxBj054h4sXdMvlm/iMDLlD/AA6Y3bzAaidgQInDNHwlUUaNQMyWB8x5LMbapnkdfbWlkf0Jp4Q71VY+SJB1rMyVPlFm4379raK+GVlaUrmOjpTM34AUfnOC5ao1KRVDtHyvvIMRqUXDDbY2i9yB1/FQXWmgLOxmCGWFAJ1NKzpkQI3JwNyYg8zVrqGSnVR60KQoSABqHzkswWQDGxPAMYeyVJ11MpBZzcs2qDEQNIUQL2kbnrhOh4Y5rVKrsBr0AqggeUEAnVJZrxNrAWwwazI5QKCD+IL04aLe+2BtaQoZrUarU2TXT8ykFtDGJkH8frg2XpVqSqrNRYKABCspsO5bp2xm1c3NQUqRmo4LGxCKoIEkLBJkiBPckDFafhakn47NUAGzuLnm0xEdsHWSGE8YqEuKdH4qE2dHEXhSPPpmDJlZsRzun4fVFNyan8Ko5nTpaW07KGiComfKeScbAeIXS0DaB5TxvjK8SyVV280lQQwBI4PHtIne+G08ErQ7RzpeuBrouNLKQjXE3BMf7Y98N0cwWLKFsPlJkg9STvbGM/7stQ0mC1GQTDqHN5HAsex6/RjL5mhB/hELeJosBzMStsZcSsPnM6AwFUKLwgB1SebdI6xGG6cxdTvuW/OJx5b94poX0FTVDtOkSSpbUu1woBUQbSuNLK+KVCLrGo2JiFHLQTv2/wAYXErCfFX97bUqqPhLoI2bztqvESITp83ONB7oNIFz109txb88KZD4MkAeZhckglrkwSeBJsLXthmtlACBTBpnggDT7qLccQehxN2RbMZFYBhZ6nnsfvioywE2+gn6dveMZeQ8RuVzDCnW/EjmBufMhiGS1jvwd8OjxaiLa1mNiYB4ka4B9icTTRWJ/FcMdNNgN43PSTiV8vabhuDBntbf/Ppht82NNq6SYNv+MZlF6jZl9Tt8MKjD8ImWlgGu2yja0d8MW0DHqddoABkHn5pPbT2w55SAWIB7f8R+hgAoSin4jQRvEccycL0sq53KsNgxBn1H98b+VhxQ09AEbg9iD+cYoSwPJ9L/AJYWr5B0gIdUdSR9v+cKJ4qFJDNeYi5/KT1xuPlb+wcF0adXM6rGR6fTkYEkLz7R+oxz/wBXQiSAR3H6IxBmqTXgibiOB6Y3zj6M8WGhWOwE9Mcbw4ja1/64E6IZ80f7v+MCq0nWDJHcE/0wcYy0y5NbQYZZiTqWe7cYUrZMFtTfMI07QPQGYPc+nbB0zp2cT6c9yfphj4qMDBtsdx7xvz+eMShJCpJiNKBbWwi0MRx0t+oxMP06K8AkeuJjNGjzGcSo2gVFTSYVYYKCTxEkj19dsT/0U6iW0rO0NYX6gC/bthLw7M/EqamqBadOwDEAs8AyJ4At6+mPRvmFprL1NM8fzdABEk+mMytYoyjmS8FpUxBbUZmDYbngbi+xnYYZzWfCEqGLOouiKWPYQoOn3gYUK1agIA+Ch3cw1Q+nCe+o9hhzK0kpKKaABVAAtv37nvvjL+zR5fw/PIMw9TMk0azToFVdAVAYCrUJgzN9pPXn1dXMIianqUwN1YuAIP8Aqta++KZ6gjALUQMDvKhvUX2J/V8LZDwXL0z/AA6CAgfMRLfVpP3xqTjLJJNFKvjVEAE1JuFGlHdSSbDUqkGf918U/Z/KVADVekRXezl207E6QqqGIUDrHecLeJ5k5sIuXBdUrKWYyqjQZIk3JmLAHbGzSrsBcIAD/N0/7fe2J1FaLbA5nxGrQVyaBcC806ikkR/KwB9hOJkc09emtQVVRXX/AKa6tMi/mqTJBm8AdsOOPiATEfWfsMYlB/3HWBL5ZV8oBUvTafMIIGoGZ3JEHewwKmsbEfXwpFc2cEn/AN1WYMT01AyRbY+Xtg2YpNSDVhWtaQ9JHM7DTo0kMSQIM3I2wxl8+jS5dAvdx+WE/hmrURyxRFvTXTN//kYcGPlX8O5vYCb7NV6O1/3oqPi1aaagNWhGlTE6QS/XmMJUcuz6VzNV9RfTTBlabqCSsafmYqJKuTsdxjcomCdZER+j9cYPjvidOrWoU6Lo9anVD6ZgRpZSC+1w2wk9sMW2wdHoKGXWkjaVVVkmEt3MgXucLZzxmlSWZG0xIBPZRyx/l3wKtk6zg/EqhFj5Ev7ligPTYDHafh9MDVThSLF92jpqnV98Zx2Jn5Pw6oj1GNNf4p1MtNhqUkXJ1kBrDYERLQDOH8pk11RPU6SCpj/uuR3H1w/RorUUTqtEE2P69sY/idU1KyUaBGqhUV6rG4ClXBWb+fYx3BveFXIn+JtCADEk9BH9DH+MZtf9olP8Oin7w51SqEQIF9THyrf37YIvg6t/7z1KgP8A0yQqHmCEA1DsxbDNak1MKKSLpC/J8oF+gEdcC4r7DJk+BZYB6tZqitWaAUgp8JQB5PMNQB8pvANiAJxsrRaxM82kSPefTHA6uwlRqE7i4i25jAGykE6NaTvpjT/4mVHsJOKTsND1dpQ2Jm0H/OPMeL5ymEehSU1axsAAZp6rBjUiFAF55jDXifilXLqWeCqiS4jv+FrT2DE2+uF+z/iafGq18wxRqpAQFYGgHy+aNN523+uNQi0rJvo9DlalZgFYKNIA3KyRsbAge04ZTNODDI0csssL87C09BiPXBM3v7bDmfy9MI5vxLQdQcAbdInvtvjO+hob8W8Wp0RLODNgLkknYBQJJJ4jGRk8tUWihdAKkamH4tRJYy033/W2MrN5yjVzGXGoaUc1KlSbEgHSgt3uP7Y9Sc0sEggjaCfuO+Nv8UkZ2zzbVWVv/bKGJg9PafpOD5HxJDIqLB6x17C23PbGrXp6ll0PooNxxc7YxR4ez1mCqVVPLeZeQCG2somOb4U01kaNLKeIqSQpHm26fXaY7/8AJqWfFMEPGn+aDB63Ija04zl8OYbiB2gyfXF3yNQyqqeBq/42P1wWiZpU6auJQxPB7b23wKrTYG4PqL4UpUKiAWewgRMfT2wWn4lUHzgC8ea8/wDiPtjtHytfZzcEN5fxCBcau8x9sdwuM4Dc01fa4Xtz5sdxrlD0FSF6uQoOun4CtK3JQC8C4JEz3AOMXK1T4fVCVJbLuJV9IMEAmCVEkiPpBERGPR5qs6USaaanCeUdSBYYF4ZSlfisfiVGF3IiAd0Cn5Ra43teccFLDvRplE8aos0JmKTamhRrE323vONSr4hRpAtUemncsBMffGeVpuCCF0mzEAQfU3nbg4Q8N8IoCrW00VGgqoOmBBQH6mSCOgE74Kj9mrYxmvHGefg5erVvuBoX2Z4k+gwlmcpmqqByyghgRlgSFMbh3mT6WX88bfwJhA7BFiIN7cExLDbczvvhmnSMH7Axbptg5qP9UVXsS8F8QVlNMIKNVPmpEAaRtKgWK2sRbGkqhvmOr6/4x57x+i4011X+LRM6iwUFPxLcxBvE8+pxMp4+7rqo5Z6g4JIRb9Cbt7DC43lDrDPSLVGwgX6f3wj4h4vSpPpZ1aoATpW5+nE9zGM9clmK6k16ugEQKdKVG/L/ADMY9BhZvCP3aHpoTTJAqqkl4Bsw3Zom4k8HgyKK7ZcmFy+So/BBrad2ZpAIGtmYrcWAJgTwPbFHpOP/APGzU05+LOhupRWvY9IUzaRfGll3pVb0mWoVO0iVIMXUiQfbBl1VIBMeh/ric2tjVoX8N8B13zFT444VrJ/4Cx/7pw1m/CcuKLfFpIaaAkIqAabRCkAEMTyCLkYdpgRE7dPyxmeLhauiijM5+KhqEEwoQ/E83EmAACZ8wPGJSbZUkiuX8Kr0qegVEqoL/DqlgR2WqskgbeZeOMXr/tEtJAa9GpSBAAI86seBrSbm/wAwBscaFSqAAhUmOSZ9LXOPP/ttTcUKbaQFSujkg/hE3+sYYtSlkHaWALLmM22pRUy1FR/1I1VGmIKAiEF5B3kb8PUv3ykI+DQYA3NNzT1bCSpUiYEb43iitP2uY7EA/mMUbYgiPv8Ab/GMufVYLj9mWP2iYAa8nmEAPmKhakb7aWkieQMET9rMu8laqQourkIf/Fr2w9QywmdRk/hPFtgPbGH+2E6aAC+Vq6Bmi9jPz30/17Yo8ZOqJ2jSy3jS1TFJXqWJJKQov/O0A82BOC+I+MLQQtVVgeBAOonYDQSJPQkYcWtqsSATwMZtLw9Q7VG815k8AWgSLdMH43oTB8Zp5nN0XFOgFpmGh2UMSDqEKAYP+4jG5RpB6S2V6bL9ZHII23Ed+MM59GKTS06lgqJIBgyQeIIkT3xjL4lTHnM01aTqYQp6+YHRIM3njc41bksDixWpQqUDKl3pfyaS2jf5T82k9BqiDhf94SuygOsKZCD5mgEA6WgiJNo3jG3l6Tkakdao6hgY+lj9RgrJI/iBWnbUm1r7k22w8/YNdGEMlBYhTO8Qb+o9MEyFBKYVldtMQuhmbbiBP0jE8Zzn7tSLpIMgBGjSZaLXkcm0e+A+HZgUDFe4Z9Wv8ALXiJlBM7yO/GNK3GwrI/lalesdBkUTdix0uR0ASCAeflMepwWt4SpU/BLUnEEMQTccEMdt5v8AfGitZY8gAPUCZt67YJSp83Pr+t8cub6GjM8Pzrq/w8wgUmyEfK/oSbH/AEzPrhsgKW1DSAZBtp+sW9T9cGzOWVxpf1BmIjmeoMYxfGq9RdGW1Kf3gOmth8oC+Y6ALkjuBOFJSYPA8joDAYd9RG/QHb6YU8SdRUoXVizmAgBJGkz2AG8/bGnmSFEBben9BzJxk+J1UU06o/ASWiFIBEambtPy8z2xRqyaG6i6TAWe91PuJxMXqo7wV0MO84mLkNCOVzTZkSrGnTXyyPnLAwY4UW3kkz+GMN5XJU6ahVRSOJAnnneeZJJJOJiYfI6dI5x9hqo0oX2VQSYAkwZibY8jlv2op0alSo6OfjMrqFYWWIEqfxHcwee2JiY6eCKkslN0bmS8RbM0/iIPg0iSBpILs3eRpUW/1E9RyXJZOs66/wB7qgTEBKXp/Lb2xMTGZ/jJpG1lWZ3i+TK1KLZhhXptVWmE8wCkzDaSzBz11Y9KyaY27AWAGw2xMTBN3FEllkqObSd/8Y6tQAEkWBEDpb+98dxMckIjmsklZ9bLBUFdasQ/syxG3f2wpVq18sw0uKtIkeWr8yybQy/NfqAe+JiY6RdunoGuzUfw+q4/i1yV/lpA0p9WDF49CO84zMrl6lKsKFKsy0XX4lMQrMkkyoLg23N5495iYoSbtE0aDeEBj5nqtG01XF950oVHtbFfHPCGqU2p6wNQECGIMHVBJY/y7xaecTEwKTGkJfsj+0grn4TpFWmt2B8pAIX1Bx6LNuBEib2xMTF5YpTpBB3HIvWzAUTBuf8APPbGFmBUzuumrIlBWCmVJYtAMgBgFF95OJiYY4TYvdAct+1L0K5y+aUOykD4tPcgmBKmL7TB/wCdzMftBSTXIfyXMAbdvMMTEx1fji6ZzUnkSy9d89T1tCUCRCAEu4sSHeQAp2KgGRzjZXSG0BYgWjjj+mJiY4+R1JrpG46Fqvh1JzqNNNXDBQGHYOIYfXGNnqWYWotJaoIcSGY+ZQZ2IAmJsGB9cTExRY0L5vIM1ZKb1TUCN8VdSrJjywxWBIYhgYPtElhcozn8IuQT1t0jExMabZuCQnkvCaf7zVQKNKKukGTpkXK38pLGbY018CpG/wDEN/xVqx//AHxzExmc5LsxxQOp4UseQ1EI6Vqo9fxXxnUMpOaepUY1AiKiq8H5hJO3cxzc3xMTDGTpmWtG0co1hScoCCdLDUoMiI2YDsCPbGB4/VemaX7wqFQ4b+GTJ0hrQw/riYmNeN3LIzwj02TzC1BIBFhzwdtsTExMcpKma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xQWFhUXGBwaGRgYGRsfIBweHRgdGh0cIRsbHyggIB4nHRwaIjEiJSkrLi4uGiA1ODMsNygtLisBCgoKDg0OGxAQGiwkHyQsLCwsLCwsLCwsLCwsLCwsLCwsLCwsLCwsLCwsLCwsLCwsLCwsLCwsLCwsLCwsLCwsLP/AABEIALYBFQMBIgACEQEDEQH/xAAbAAACAwEBAQAAAAAAAAAAAAADBAACBQEGB//EAEAQAAIBAgUCBAQDBwMDBAIDAAECEQMhAAQSMUFRYQUicYETMpGhQrHwBhQjUsHR8WJy4UOCkhUzU6KywhYkNP/EABkBAQEBAQEBAAAAAAAAAAAAAAEAAgMEBf/EACURAAICAgICAgIDAQAAAAAAAAABAhEhMRJBA1ETYSJxFDLwBP/aAAwDAQACEQMRAD8A8BQydUm1FzJtaPudse48D10yzVJDPaPiqQdpIXee+r8sX8NdGpghC4AuZJE25vEDjB/DKekuykAEwNYUXHI0qJ9cfOl5LPVFUaNPMTOkMTMSR/XpixrgFg0RGxIn3BgfnuMAqAtJLEQfwkHaByJjc4HTzUmAhOnzE8GAQY4/R9s2bGM2ykBtgCG9vxdvlOCpmKdoiNrG8+n+MAzuYVFlgQthbUeJvpFgduRgNHOArYlbCSIElRpJMjaRI+mKxNFmBMea3X9R2+mOoRyTI6g7cfo/TCSZkNYiF3JMtPPAgH0HS+ALnQkEArqg3sJi6gbz9ecVlZqus2E/r2F8dpAbkne6z09p4xiUc6zA6lAvOkXJHeTv25nEXM0gbKFHrA+20ev/ABWRv5rMKbAKve/XY6iSY/thWnWmNLjnsMLUsyWh5s3+6Nt9U9f1bDIGqLkXgaiZ+hH3nFZFisC5ERuZ443tiqIYkQT1iY2PXeCMX+JC+YXi3lJ9Tfb07YtTUmVJmLmYAM8xxf0xCCqVyButv9J3+v2OKoz9ABsCRb8xI9MGakpmASbCQB9Zv5e+9jvgYythEz+EhWMd7k8xeMWCIwYiRpPoNu/r9MUakb3G/X6YJSpmCKhG0SoIvyJO5NuPbBBT1XBIMQALQNtido64iEajH1W9v+fbtgJoyR5Ggjc/KLg7E6ZjoMaFSkCIEsQZ+Xmf9S3Hf6TbHDqBDGItAJb7CJJgbHpMjEQL4hA246j9fbFBU4i88lPuJn/GGTlfMSWkECVhY9ZZTPJ3OA1Mqp80i4kEARz+GCQY7YiOADkfSY+gIxFobsw2mJW8epg7YIlEjzBmKgTstxGwCqCD/wAemOpRYqJjYRJPSbmPqY/sUBUKFPysBN5K+5332wQ6DdQY/wBIBnneLD1xytl0I+SSIYwBHa7bjmQTiNrWR5FYjyyTxHBn6C18VERSGJABEDa86Y5MQMBrV6YUCCx6rcT2MRNuuAV8s9OrKE1CRJEqASd9QJCzFhzvhzKlgVEx0AWFveSd5nYz1t0qIS/e9U6EYmIBhv7Rf7YYpsWENSdSe/3nf6Yeq5qJDae51AT2337d8DOYLXIZhFisc2tJgzffGaI49KnF+tzY8d8CdEGkQY4G8RxaTt+WFcxmXSpCnUouQFB02g6iGmOeSPpjToqoWZmVDSOZPrP3w0ACjpLHywV/mIHG4tO3NsXAU3FwJ5H59LYMlEBjq0kbjmfc3v2wKr4hSUsjKdSrqZRBIB5jpv8ATERHy430lp6FB/8Amwn2GOY62XrMdVM0lpkDSGVi3cnzL12vtiYiswsm2lbALAkwhge8ETA5w3TDGdSEN/NYcTYni/AxnV9KrI+Ip3aCfNAuI8x2vaOL4YIptTJZ3MEyZY6bRABkG17g3wAh3LoGMayOobTP1gztF8Er5qmouxk2kKSBFgbKVns3/GM/LwCQJHmO20dDFpudoO2K0yUbSCV1Ta0et/NqI7gfTAQ27j4dQ0yzsuo6iQTq0m19hfgbz0xi/s14i9QVAzJIIILCes7EH88aubqFT/CALNa7AmFB5YHvxuceRyFf4GYIsPMAV1A2kEDoePvjpHKYPZ7inVafOiKwG4Yze1pQWt1P2x3KBX1EHyryLzMmBBvaNt8L1M2HpklQZ2stx0tMAkAbfXFE8QRkFthcKNJBHoAbbTYWxzo0N1NBAABPBAjbfVvH1+3N6eV8wgmSpgW2BE3iOmxwqub+Iw0yQp2JKg33i7HmOt/aZjLLVPlWF5CzTJ9lPqIgT+dQmrUojt5Zt9yJFtgbE+sY6EB/ELRvBJJ4uQQeLjjnjLqZssNIaqjgQJSSPZjpi28gHecMUXJUAGevBHchgDJA304iNEEgkAzMgyRHS/UyCIg47WViDLAbTpMkibientsTtjHzjwVMnUDA0gEgEgE6YMgSJMCB7YpQzyLP8YErvqIEATbyqIifW+IrPQU8udoQH+UBRPAsbW9T98dp0yQzMqkE/hPQ8C5J9Bvt1xj0M0HUM7gxsCyki8A8QdPTaTvjtPOqwn4ii4nzCLWIEmQOh7A3GKys2PhysurNzbTK9NjaObkTO2OPQJG0yRIjaTvqse0f0wnXzYASCGvOksPMII80kmLg2m4GImfdhqSyMJIKm5258w29L4isbVHM+YAg38pYgdB5pg/ljp8oLMukAwDABOqALX5IGne3oMLjOGSAflidUxsbD+vO3ETat4iAFIuQ2wvc2ghQDHr0viIJVyotI1XvHmm9wbTHMe2KqiMSRD/9y7jid7dJjrecUGctLeRE82lQNQgWLMSTMBvXrgmURBEqp1Syu8CS7FgpVVMEAgX6W7KIsiKRAg7g3i4sVgE7X5tGLUR+ICFi21x1BJ8o39RHbFFzNJDoA1BmuQUIk7LETAsIGwiTvgmepgKTWh0DSoAWFOwGlrG0d5JsIGIjKehl2Gp9MmQLam2BtvNo2kYN4bRYj5TTJuJZtTLbfUtiZEgXGNFF8mo6hcEKVEgC4kRqO2084IyBir2KaQRYNM7EAAnZjcTIMRhITp0AVhkXUDJIOoG9/mHTiI74Q8TLnSlLLTDnU0qqoJ3IEkmINo9ca1YBEdl0kAzAWYj5hG/zA2gbRbhd/jP5U0pDfOp1c7lSNubQcRA8y/wgIVzNmKBTAsL3n6KedsXzjaKcsCQsA6TLRYzB2MdcUzWYFMBqjHSBJeVn/deTYEnkCRjG/Z3xlapYUXqVwGk1HAETYeYxE7AR6YfsjRrqhGtUZQYJinH9Inva+G6HhyIsBagL3Oqo5InsCRv0NuDhlCSdNhpMkiZkGYMiIj3O/fHWOpiBp8u5EMAY6RMx+r4AM7Pn4TLOkg/ztp9YUKbXG8d9sIB8vVDGqaZAIAhyy73sbC/brhuv4FQq1gWpzIuwJXW15kWPEzYeuL0/C0oUv/6tBCZI/iNa3+ozsRBgdcOAA/8A8ZoOdTFyD8q6yNI34neecTC3h9LPy3xKVB9iIdQokmwBWeP84mLPssGbmMoWVQVWyqAzguSbCIQrfvGKeG5Mh28h0/heF4EEWk7jfeSQRa7uUcsgYOFkAQIvxyQJ9pGJ/wCkoGsrOzGYYkDfzkRCzebb3PXAAM+WoQ+vURIVVBkdSQDJFukT3wcZR51DypN9SeY+m7AT29NsHRdInQ8DZVHWx2Yyd4Yzvg1FgQWfVQJBADAHfa7AmedIIG2+I0L18iY1NAM2lh9TPI/rjwfiiac0GCuBqU7HttP2424x9IzVNQrukM2kkBgZO8KGK6hJ5M9sZ+WALlzRZHPNyekAEk7XNuuNwxkJCj+EI9RatYlnaypBERvMMZPUi1h6lytlyANIWJAi8CNgBO8dMMVcuzC1LUTvq1BvXXpEGI54wrXpuk6JDAyVBeoSJuNIkievBvjGxEgrI71KuoJpEWMBRMzaBe8z0tacMZLKkamVaiqZ8rQosN9KiY+hNsN55SabM1Op5RqZW8wt5tg+4jjkcmMdzWWJTzQC0RNRnBPSN2+hGATNoVzPmD67Bmg6TvEWsLmxINr7yeLTIBb531X0yVXtJNrbxe+2Hq2XdzpCcgkipIUgiBBE2IHAGBZdh5lf4atTIECVmbyTYGR6/XaAHkKc6XNYMwsSgNgY8sfhEgGCJ/PBVf4s7MoJBJAhoIgays2gyAp6TiiPUV2UIWBcMNLKx0kAXg6p1auwEbRiZWqxILJURi118wki1yxOoxeV46gYhGKdd9qY8v8AOfl+giftgVLxB1tpdZlmqGQvEt0vvAbqSZnDGeyxIGkQ5MK8v5SVPmJAuI4NiYnqL5srA1zbzSHaBHJB3HsfToEdOXFtEKeoXebztB6gmcKrmEMlnvxqCq/TUdKyOwPvGwLRr1Hpaw5DMLDyELOwlRf1G+F6mW1OGcqxW8FiexOgQs+i/wBsBFqCFB5QfhySwapLXPzCT1mQW++L0c2gJ0gox6hUB1Wmw8xkRye98XCF0IEoZ+ZV0xBBE7Eg8xaJE4TrZ9ZjSjEOAGaoANRBgyRqiDxtPrDsjQ+Iqka3G83gCesDn1ntgdPMsqzpJf8AmOx9A5lZtNhzvijtTCjVWQkCSCZBPBI33FjgJzJZjTRgp0+VgCZB30qZUFbXIO+CgHPCHYK1V2QM8GwB0gWiZJk7xMX63xTI/Fd/ikTdlUgg/DEkEhSRMwNjIBMEycDyzlYpgA6bTqbpJBkG/aTvgdDMNTkDzBn8oRmITy3EgQFlT0uet8NibOcK0wzsGIjzRBMbWgwADfp1x3JV20g6SJBtINrQQDaYiYMebc2x5rxnO1TTZaakhho1FwTJkWJnbD1HOV9I+KqliQApYaTAJmAN4kwSCY4xVgDVoZoklpZTAiRAjrsqgzub8XMYKcymn+KyAMLOZI262jr36nGBSyvwo0kAknzFSLzPLxzFzsIxTMOGK6Sp1eVlGhjxcAcCZa20YuxNds/lGZFpinV841HVO4tZydRJjrAkzbGhna8lCW+GFadNgflgGdtIJ2G/W1/NUaKU5KIyNtKIRx6R7tjN/ckZvNVrK2kkn4gMWuL6o9e/bCmB7Kl4kpiHVgY8w3ix26RMyBuccqZpCSgRlkDzpa5B52JB3B6i2PKeH/s9SWfhn4jkEjUxjsCBvYzDdNumtWUpAP8ADkgDSx+wABkAEzBi5vie8FYbxHxKq2lMuiNqEFy6iLTdG69ZP3jGbV8TbTGaVtIiFRWmxi5BM8COSffDX72UKwDfyqYJ9JBItG5wTxHxBtI+EwDAwSSPLF+Ikdpv9xKQD3g+bqOmo0aioY0ACZWBeARHpHGJgOV8T+GNLfEJPm8vfrDAXIPGJhqxsKlZQFDulOVA0gmfqCOO1sdampBGotIsdTjt3E33n24wxlskgUAVItJ+W/E7YLTyukkzJuBHl79LDvjq40c1KzPrZbMFj8NqTyDZxEEneFH9fbEp+GMpUsi/EAOpwTDCIIIItfzQOmNL9yEToEnckTx6yPXFMrQUmAoMHfTGnewJib8j/k5NCdChUI8op2P4g9rb7rq9ZGDUqT1KekspKkqToJIgkbFuYkHuMaWXE/MNidweOZ5MYHSrHXMFuCwkc+23SSRgEyj4OVBn4r6mAMMwInfSJsOpB9ucEy+lDoVgEFtOqGUzt8o9LnGnUqwZh5/1GwBt1g9fbicI5jI0nJdqRLCbiN7TZT+oOKiGcsw0nyhxe7GSelrj0v8ATARQam5fSkPYsnWTBJIAiYA3iTOD0MtpUMWUab6mMke0XPrg70rGSCrGF5428vNvzxELZmhqW6sN9gDq3kQDP0jHEyz6QIKbCAPKPoD+ucDq5NzLhwnR1HEbEsbD6fS2B5CoxBSpUdxf8MfVxt2gxbfBQ2ATKLqdtYfWCoLCAIJi0ywkn+98UqeEh2Dgta4vqAtuslTed79OuNE5qm3kRkcixAfVHaws31j3xyjXpIRSl18v4ZMXHJk7bEQN+2Ciswspm2ZQGSt8SSpPGpSQYIhYkdZ98OJl3DCSBNiGZjNxtEmR9Lmeo26VGjFgL3klr97+nPTAa9KEtqadpMjfaZEAbGJkdcFEImkysQRAI1FzLbGIAgX/ACtiuaWlphKsMT1BntB49IIwbPV/hgeZp9Cwm1rkkHoB0wnXyxH8RmeoVBMaTEG+xkBo5Y88TipCZuXakw06XDg/JqI5mQCQCD1j2wWll6oLORqAEjzfIqrsvk8zkzMAbwDa+jltFSToRio3W/8ATCnjviR+G6U2K1NPGokEXi+wkGYwLLAFk1aqFqGFBXUoVtTCQDdoidvKAdtziudoGmsgCCfOzASoGxEmCZtp7zeIOjlZKDSnlA8vlKj/AMTM9jHXAcw7U3DNTBBESXWEAkloIBuYFu2C8j0ZzuiwUDEG54a4mYaSDPYW9LBp56mtQ6SrFxpKMfNIBIMRsRMmPwrh+vm6TU9JqK5K77qT3ttPBOM4U6VYqtKgDDkO0Lp8tzBYjXJESBa/SMK+wFs742C4pgaUg69IM8QpJWwImwkmB1w3SznxE8qwTBJgkRIHA3PTfutjjSpZQKIFLSOCGX+rbRxhbM5gBvLVLqLMoGqGkfj0lRyNLEcXHNjpFQDNZKlWOks4NjBJWwPGvfrIE/1TzuVZBFPXYFjADNIiACHsSD/jbGpSpKS1RQ7ajB1QBKnTzBABnYQd8D8QriloLgXdVJVjcEkC5Ybb3BG/qJPoqF/AMs38V6jHV5RBGk6dxuxmb37RxhnxCiNJZKLFhBgMoW15LFtQHpG3fF6VNr/BZWVmLHUZI2sGG4EbGfWMJMtSowDBHBYr5Cw07gkxvexva21zh7sguZofGpEqrEMoKsYldQs3mkgiQeoxwRTgaUWZsDcgbwCoG5Fyed9sXpUlWoVNSp8o0ozvMy0kajqM+UcjpzhhqIIjS5FrDy/mRBwP0AlmVABqRLcC6kA+hNsB8IovVOupx8qmyi5KuQZMxG/QbYf8NyjGn51h1nUzwSQGJDM0kREESxAwSgVSSsO0i4Gkb7cE9B7+uK6Ezc74cDUa1OpsfMQCOIgDaQT7kcYmD5qgrkBzMAQahC7zYccXjqOuO4bA9fQbyr6Df0wVWHTC1FvKvoPyxdcfRo89jOu0TiwYR1HT9bYUnHdeBxTG2Nlg0WNsQ959P+d8LrXjFmrd/bGfiiXNh6bKVseb7cb7zjoQQOe5AHpxH69sLCphjL1hjnLxJI1Gdkplbabybk9h9OP88VNFQIBt2vfpA9O3ODlLeUgn6+18AmpDa1mdouOv9McWjsK1yUjSsmAIaIm9wBN/XfHMxltSEtLuYkGy/TgfU+uGKeuIYEDuRP3t/e2LhbQIBjm/9o+uFfZlmbQqiVp6gAwI1UxAlYB4vz9Di9ALQdU1oZH8hBEbCAYveCf5ed8WfJsRNRkbcmUJvxGpiBHFsIjKIBBDsf8AqBfKGkf6YJEgWPvbGcoRytn0EgG17hJ39SRbn/nGKZqadIcEEw5RgCQYBCrMGJk9hvhmorOQVyzqwM6yyn8QJB1GTO89Y6YFmc7WogSh3gSVAPPzRPA6e/GRNHM1xSHmYqoAAhWT/wCxMXvvGFKXjaOgV2R3gBgDYtF/Ub7DBMpmXqAtVSxJAQsDx/p/Iz/bPqeDJq1DSjL8rKASttzAntJ6b7YKIscyRqYIukCQsgABd+5+lja2OZ6q6FIARfxEIGgWNgsgT1PT3HU8NIXV8c1HICyfLABmAReCfqDfFXyfwzpQmYBvLAdNzzB/V8DoEEalTKhjUjWJXUwOq3AU3HZbdsZmayABAXWx30AHTI6ybDiMNeH0vhqTSsXYliKZBJ6GFix/RJOLZarmHVwjEmSs6gIMf7QbdYODQlcvQqmnOhA1/MKYNxvaZ+b12O3LdKiaaH+LTELMshUi06m1Od+TA5xykjAqp0RpG0s3IPTiDJF79pH4hln1agoqBYIQiLi+pSZhu537YmxoXziNU0kksBDEBCAYIgEsZueBzuIsS0M4p4VGI+QuQwk7Ro5Pt64LS8aHw2co6qt2LAWvEQDJM20gTNowDNOz1ASpp6T5XZdTEmLaFJIU7XvI2GLZA80NNRQPhUpU6X1EqxMgqUAQEizC/pzJ3dE8zvS3FwhBJmAB5mJJNgBfFMvlUJlhFQm7rTqKegA8ogW25N+cdyaNU1LVh0D+RzKlip/+PqrQJhbiQNpdiL+I5c12phfKiurktuYBgab2kgnVHSMPUqVRRC6COgXTA6SDB/8AEYFUziaii6mcfhE2F4LFtULbcXttY4ImXUCX+HqiSNIP0JMx9MDuiM+mwrawxB0uQF1CRpbeEUQbSLzEG0xg4WpLAqbReY3/ANov9j64HQZKY0wDSAimUQsFEDymJ5E6r945Wz2XFRCKatSPBECTJsQhup2IIjfD2Bemxas0XposFQSw+ITOo6hGpQIi5GrjBKRtqK1AB0J/JWN/TC9LNVECKaZQ2VFAUITHyqTHeBIMDbDn8RmA0hBcsxCFuwEMw9zxxyJgjPf4bGKpAYAGK1Yo0HnSJjb7YmDV/CFZy41BmADFXiYmJEHvjmHkgo9ZRnStuB+WOieMdpZz+GsCbAfb1wVc4tgQP16Y9a869HL4ivx+oxVn/wAYKteme3fFlZCbHrM/mMa+aIfFICr9scJw4hC3UB4vBmPeMWzP8S/w0T/ZjS8kQfjkJA4uPXHf3InafcHHGyzAdT2/vjpaemc6a2giP3GCpmz1++E1qwbj64MsHp9P7YnFdoU30wwzHJ2wQVweI9MKmn0xNhcx2xh+NdCpsaaqo/mPQDA5Y8flgI6g/cf3wc1g3zqCREEcY5uLWlZtNPbKupUajsPT+uMLxOu5sGB1/KImBAJAkkEyPtjbrV4iEETydu8QZM4lA/EJk7Cxna443j0GOUoyl/bBtNLR5/w3w/UdU1EAkRGnfpA6czzhzM+CqfMlSpKiwY6vpzP5++Nz90IMR7jbCHizaCgkhZ80Cf1xjElBL2K5NmblKVSGHlm3MC24BAJJ63G4tjtTJuBqL6mi8QotdYmT6nV7DbBhnB+AyTaLAH7AE/S2I6VGWPKsiJBBsbTHHYmfTHD9HSjKTMuraihEkWUhhfpPf03xXwx2+JV8jFWeYMARpAkBnAO24HXD9bLr8NqSXYi6rPYydW3/AHb3xdEeooBVA5X51JYKYi0QRv1AHXEQnmaNQOz0l+HI8ynTDRswUGzyYnkR2jPqeMV0MGm/rbf3UH2vh/J+JiWSorO6nSYEjbjTDbRuv13wzJqSaSKBqgmpqG1j5N4jaYw57RHnc9WDtRNSppZaisQ4VVgc+Y+Yji5vtEHG8lVHmHSpbZGmfUDBKWQ+GXYOACZiPKoi9i0794wDxHJ/FH8SjSfeCzMt78aCV6WJxPIrAlX8W+CQlM/GuFKXd0HJJUksBGzAN3OGcvfzltV5UqIQDawBljPJn2xn+CmmyI2taQEg0lGiCDBB1MTAI4ifeMO06VFSSpBltVyRv0jy/bnC6WCRM4xd0MIChOom0iPl5uTBE2titLMU8yNXwywE+VlTcWg36iPb0wt4gkBATV/iVAoAc3m5PzEwBexjabYpX05cKBUK0y8uTAI7jYwTGo3gdriWQNFcu6/iBkkwZlZMxs1hMRb7YFWzOllQpE/KQ1iQNoIF4B/vhc+KUBJ1hwN2+KIW/rOAUaivJywbzMSzt8hNps3nYcjTpBj5sHH2Vh8xlatQ0yKehKdTXDPvAIsFkc8nF/36lI8oafxAFgI7qCPcHpiud0im+pE06GllhWAj8II6TyOMApZksiFKTlGVSJKCBAg3eRxa/ty1aKxXxULVI051qSjYJVkmYksS09gP74mNVM2wt8M++g/m4xMKm1/kFDqIUFMNGkiWJEgczYwOIEYfqNT0i563n+p2xm0PEgdIptqIUT0jb8J64SPiFMEhlgG+lBEmbm5njcziyyscrZ2gWF1SDAXdiSLbH7YuMwlrnV0hh6eW8TbCK0zX+URT2CaAB6SN8NLkzTgTESNIPl6zABjud8TwI7UzyoNTsI4k+sG/BOwxweKPEg+UkwwuN4HP67YTdl+XSjncFmDER0FuJ3wvnM5USkxCygIltVzvJgkwPTvhViglf9onNTRTk3IOqRHBM7ekfWcb2Qz7EgORLT5SBIta4JmeuMfIaikmkZ6liCfaB9p3GKtWpVAGZKiss/iEwetyYEHcDY4FLIM16xOqWHth/L5umBsPQ48/kPGSoClGdYOktyO3f+x6YLms6FImk9zssk79Atvr1x7I/wDRF7PO/E1o9Cc7T5t6YUqZxJ2MYzTnFp3ekwEWP9CBcHtiDx2hwst2BMeo37Xw/wAiBfFJmmppHeV9QR98EqZMfgYExtqF4xm0fG5mAJ3FoA9f84HV8Wv5mEED5dNpmLTPHPf0xn+SvQ/CaPwWgE2B542nAalIoYJtM2Mj16YFT8TXg2vsfsdM8dPywbLZ2CQULL2ggz6GR34xpeaMtg/E1oYo5oqLHEOdUnzKDgVXRuLD11D64N8AbghvS3b0wNQYpyRx6FJotp9LelsBzGQlYV2jp+LqRM/2wdEWYBBP8t+nHBOGF0HeQenH63x55RXR1i32YToykHSAb/hubz1wGrSd7LUKCQbW54O5MCPffGlmsuHBIIMTsZG/WJxm1KLgbFfSP174yoo0OUUKQoFv1xt7747+8AXLL0kHbt1+uBZauykSfKNvcYHm31SVuf5f69/TGHEQfiuaACEEnS4lbTcFZvebg3Mc4DW8S0qXIIQG7FbAbcTt64WalVLX3F9J0xJt9YO3pjOz1GooIZBuJ3EsrBlG0br3mBAxKPQDGTybVWapoNDUdQ1A6jIG/lGn0BJF5vhv9ydRJdgeNNNCOxOpWY+xHtgmWesQG+GNRGzMVA9LFpH+0YFmMoXDBSEabFWIv0JgfTA9kZ3g/wC76mNcs9YEqWqmeB8ikAKh6RNrkwDjVHhdIzpRJFxpIntx9sZeV8JzKuzCssPGouurYAXuLR2w2aVZV0lKUbakqPTn0AVgPqMLy8MkBzvhAUqFg7sFOkqsQDBsR83Q72xFrGkjs6QqSSykGIubBpP0nCedZ0YBqNQahGoOGEbRaT32GD0M+AuqnTrlwLAze/LaTb+5xVYBfEGq1E+GikU6inXUKg+UjYAE3M/MRAE8xg+XyQVRpY6YAEMCLWETOF/C8iAtqoZiWeKVQ6QWJMKJ+UEwLYniAr0qZZAGPQwYMbjYH0O/UYn6RDmiLST9J/8AqBiYyMjmqaU1GknqWQSTuxM8kkn3xMDQ2adLJ0mhgqsDBhlInpG3bjC/iT0tMKiJpdNZ0geUMGYTfcSLTuRiItaNQaku3DcDmP7jHTlkQhqppVKm5ZyFgHoCxAHtPc4VvZk0KXiYI1BZU3nSw44MQABGK/8AqgChmZRqMDn1EnoL3vhOlVRrQzKbyFt3gETHcf2OA5zJhzqUOsRMKNrQDrI+3U2k4FHOSHT4xTZo1QRuJkz+XI4wPxTPfFT4CCDUHneBCpMs0mYPA7meDhfI00FWXJFSPlaASBaRwf8At25Awarl6qkmg1NrzpcAnoTr1CIAF7nGqSNFvFK4qFZqkCIAXUxMH1+5k3OC0BSB0glSw1NUaWdoja3kgxc+w5GTUzVR6vwq3lGjVKGxAIkGD5QJG28i/GN/w6slMAU0EbEiBHrHOMtcUSG28RpA/wDuKDxLrz2mftAwrRYs+tWlNIFjIJ80GxEWLT/uXDuXrxOosJ9T2AiMI5vwhKxLJNN1NnUAEmObXW8QefQHGUaaYL9oM9ChAWVrHyn8PNt9vy3GM6t4oqJ/DVaSEjVsTHJJHvvO/rgucR1QrUAXRJLKIVgBOqwJBiZEfXFMv4M9RVbQGBAIk2PIN5P2xpYCh3w8U65tTCsPWNrWBjGzRyQQQAIIvbt3xkZXItSpjVeSZBkkibACd4/F72wT49PrUWpqgIGLEdyryqjv6c2wbYpHc1QIOpiiqLrpESTaCBux9OccC1GvYFdxv3G1geccOVqKS96gMjSQSY5IIAUTaxievGC5etUI0iiADcqagj3MQPYnGuhpAaGbYbT0Ekj9Xxc+KkMUgMem/pf9emJXoMWC6DTkTJg3/lXTINr3Psb4KfCRBOppMTBja+/12j2xpSaM8bGKHiJJEiCNrz35H2w6M4HF4YHtHHT9c48/mmVWAAPm45t26CRfv3xWhUFzBtY/mfNNtvtjan7M8T1fxU0ysAfy2B23/wCcSuo4P9e4OMBfEQSFFzH1PSY++GFzKm5XRe84biVMO1ItaT/S28DeNuv54AcoZkE249PWMHopTebGP11+uA1qyBtAqX3369emCovsrfo4XaIiBbYxxEeX9XwDMLqIDIoh9VhEwDAmf5rz2Aww7tzcfq8jEqOGEER33H05wvxdoOQjTzJAhlsJI9T6GTyL4Ec+TuosNxv9N+MbPwEIvB3vPr9LR0wuMkJ9jeesdMcnA2Z1DM+UA2I45ieg44wKj4qgcobtJjSpP1I2J7/0wTP5VbA07TsCLDviwqow0xtsTaOLW9emLiQh4kcxVR6SIKCsLFz5u+mCQpO2ridpwfL+K6kAproIAldjTgCzQCQ21r4v+86IhWIB2kfUkHvtOEw4VzoVtDiWRY+bYnebjfuOZxdUHY5QoMqhW06eBEjsBAtA7d8Vim0guYmCNbESI4JgewjHcnmVJiYjYHV6cn7YvXI5OkTNzb1vjLsqPKftVm/3c0xTAqBgxJfiCIiB0M/SMTG74nXy9TTrVKkTEK7RsPwqen2xzHaLjWYmHF3s06CE7aY07EH8rW23j33xfJZYIiKF1FQBJUD1JJHPXnGHkfC/hah8SpSWAU/iEg281idMyeRER3xfM+MNsrzwJUX+hBxya9M0mbJooCf5jwJJ6yBvHpOB5ukXUfMI2EkAz1BN4/1DrbHncl4y13qAuTKBVEQAbkXJuRM9h0xqUfGaZYeYKOS7fUArIPp/jBxa0XItXytVmFgApBAIYmw6iAN7b7XwvlqlTzAKdyCtyQOJiIBiRxBj054h4sXdMvlm/iMDLlD/AA6Y3bzAaidgQInDNHwlUUaNQMyWB8x5LMbapnkdfbWlkf0Jp4Q71VY+SJB1rMyVPlFm4379raK+GVlaUrmOjpTM34AUfnOC5ao1KRVDtHyvvIMRqUXDDbY2i9yB1/FQXWmgLOxmCGWFAJ1NKzpkQI3JwNyYg8zVrqGSnVR60KQoSABqHzkswWQDGxPAMYeyVJ11MpBZzcs2qDEQNIUQL2kbnrhOh4Y5rVKrsBr0AqggeUEAnVJZrxNrAWwwazI5QKCD+IL04aLe+2BtaQoZrUarU2TXT8ykFtDGJkH8frg2XpVqSqrNRYKABCspsO5bp2xm1c3NQUqRmo4LGxCKoIEkLBJkiBPckDFafhakn47NUAGzuLnm0xEdsHWSGE8YqEuKdH4qE2dHEXhSPPpmDJlZsRzun4fVFNyan8Ko5nTpaW07KGiComfKeScbAeIXS0DaB5TxvjK8SyVV280lQQwBI4PHtIne+G08ErQ7RzpeuBrouNLKQjXE3BMf7Y98N0cwWLKFsPlJkg9STvbGM/7stQ0mC1GQTDqHN5HAsex6/RjL5mhB/hELeJosBzMStsZcSsPnM6AwFUKLwgB1SebdI6xGG6cxdTvuW/OJx5b94poX0FTVDtOkSSpbUu1woBUQbSuNLK+KVCLrGo2JiFHLQTv2/wAYXErCfFX97bUqqPhLoI2bztqvESITp83ONB7oNIFz109txb88KZD4MkAeZhckglrkwSeBJsLXthmtlACBTBpnggDT7qLccQehxN2RbMZFYBhZ6nnsfvioywE2+gn6dveMZeQ8RuVzDCnW/EjmBufMhiGS1jvwd8OjxaiLa1mNiYB4ka4B9icTTRWJ/FcMdNNgN43PSTiV8vabhuDBntbf/Ppht82NNq6SYNv+MZlF6jZl9Tt8MKjD8ImWlgGu2yja0d8MW0DHqddoABkHn5pPbT2w55SAWIB7f8R+hgAoSin4jQRvEccycL0sq53KsNgxBn1H98b+VhxQ09AEbg9iD+cYoSwPJ9L/AJYWr5B0gIdUdSR9v+cKJ4qFJDNeYi5/KT1xuPlb+wcF0adXM6rGR6fTkYEkLz7R+oxz/wBXQiSAR3H6IxBmqTXgibiOB6Y3zj6M8WGhWOwE9Mcbw4ja1/64E6IZ80f7v+MCq0nWDJHcE/0wcYy0y5NbQYZZiTqWe7cYUrZMFtTfMI07QPQGYPc+nbB0zp2cT6c9yfphj4qMDBtsdx7xvz+eMShJCpJiNKBbWwi0MRx0t+oxMP06K8AkeuJjNGjzGcSo2gVFTSYVYYKCTxEkj19dsT/0U6iW0rO0NYX6gC/bthLw7M/EqamqBadOwDEAs8AyJ4At6+mPRvmFprL1NM8fzdABEk+mMytYoyjmS8FpUxBbUZmDYbngbi+xnYYZzWfCEqGLOouiKWPYQoOn3gYUK1agIA+Ch3cw1Q+nCe+o9hhzK0kpKKaABVAAtv37nvvjL+zR5fw/PIMw9TMk0azToFVdAVAYCrUJgzN9pPXn1dXMIianqUwN1YuAIP8Aqta++KZ6gjALUQMDvKhvUX2J/V8LZDwXL0z/AA6CAgfMRLfVpP3xqTjLJJNFKvjVEAE1JuFGlHdSSbDUqkGf918U/Z/KVADVekRXezl207E6QqqGIUDrHecLeJ5k5sIuXBdUrKWYyqjQZIk3JmLAHbGzSrsBcIAD/N0/7fe2J1FaLbA5nxGrQVyaBcC806ikkR/KwB9hOJkc09emtQVVRXX/AKa6tMi/mqTJBm8AdsOOPiATEfWfsMYlB/3HWBL5ZV8oBUvTafMIIGoGZ3JEHewwKmsbEfXwpFc2cEn/AN1WYMT01AyRbY+Xtg2YpNSDVhWtaQ9JHM7DTo0kMSQIM3I2wxl8+jS5dAvdx+WE/hmrURyxRFvTXTN//kYcGPlX8O5vYCb7NV6O1/3oqPi1aaagNWhGlTE6QS/XmMJUcuz6VzNV9RfTTBlabqCSsafmYqJKuTsdxjcomCdZER+j9cYPjvidOrWoU6Lo9anVD6ZgRpZSC+1w2wk9sMW2wdHoKGXWkjaVVVkmEt3MgXucLZzxmlSWZG0xIBPZRyx/l3wKtk6zg/EqhFj5Ev7ligPTYDHafh9MDVThSLF92jpqnV98Zx2Jn5Pw6oj1GNNf4p1MtNhqUkXJ1kBrDYERLQDOH8pk11RPU6SCpj/uuR3H1w/RorUUTqtEE2P69sY/idU1KyUaBGqhUV6rG4ClXBWb+fYx3BveFXIn+JtCADEk9BH9DH+MZtf9olP8Oin7w51SqEQIF9THyrf37YIvg6t/7z1KgP8A0yQqHmCEA1DsxbDNak1MKKSLpC/J8oF+gEdcC4r7DJk+BZYB6tZqitWaAUgp8JQB5PMNQB8pvANiAJxsrRaxM82kSPefTHA6uwlRqE7i4i25jAGykE6NaTvpjT/4mVHsJOKTsND1dpQ2Jm0H/OPMeL5ymEehSU1axsAAZp6rBjUiFAF55jDXifilXLqWeCqiS4jv+FrT2DE2+uF+z/iafGq18wxRqpAQFYGgHy+aNN523+uNQi0rJvo9DlalZgFYKNIA3KyRsbAge04ZTNODDI0csssL87C09BiPXBM3v7bDmfy9MI5vxLQdQcAbdInvtvjO+hob8W8Wp0RLODNgLkknYBQJJJ4jGRk8tUWihdAKkamH4tRJYy033/W2MrN5yjVzGXGoaUc1KlSbEgHSgt3uP7Y9Sc0sEggjaCfuO+Nv8UkZ2zzbVWVv/bKGJg9PafpOD5HxJDIqLB6x17C23PbGrXp6ll0PooNxxc7YxR4ez1mCqVVPLeZeQCG2somOb4U01kaNLKeIqSQpHm26fXaY7/8AJqWfFMEPGn+aDB63Ija04zl8OYbiB2gyfXF3yNQyqqeBq/42P1wWiZpU6auJQxPB7b23wKrTYG4PqL4UpUKiAWewgRMfT2wWn4lUHzgC8ea8/wDiPtjtHytfZzcEN5fxCBcau8x9sdwuM4Dc01fa4Xtz5sdxrlD0FSF6uQoOun4CtK3JQC8C4JEz3AOMXK1T4fVCVJbLuJV9IMEAmCVEkiPpBERGPR5qs6USaaanCeUdSBYYF4ZSlfisfiVGF3IiAd0Cn5Ra43teccFLDvRplE8aos0JmKTamhRrE323vONSr4hRpAtUemncsBMffGeVpuCCF0mzEAQfU3nbg4Q8N8IoCrW00VGgqoOmBBQH6mSCOgE74Kj9mrYxmvHGefg5erVvuBoX2Z4k+gwlmcpmqqByyghgRlgSFMbh3mT6WX88bfwJhA7BFiIN7cExLDbczvvhmnSMH7Axbptg5qP9UVXsS8F8QVlNMIKNVPmpEAaRtKgWK2sRbGkqhvmOr6/4x57x+i4011X+LRM6iwUFPxLcxBvE8+pxMp4+7rqo5Z6g4JIRb9Cbt7DC43lDrDPSLVGwgX6f3wj4h4vSpPpZ1aoATpW5+nE9zGM9clmK6k16ugEQKdKVG/L/ADMY9BhZvCP3aHpoTTJAqqkl4Bsw3Zom4k8HgyKK7ZcmFy+So/BBrad2ZpAIGtmYrcWAJgTwPbFHpOP/APGzU05+LOhupRWvY9IUzaRfGll3pVb0mWoVO0iVIMXUiQfbBl1VIBMeh/ric2tjVoX8N8B13zFT444VrJ/4Cx/7pw1m/CcuKLfFpIaaAkIqAabRCkAEMTyCLkYdpgRE7dPyxmeLhauiijM5+KhqEEwoQ/E83EmAACZ8wPGJSbZUkiuX8Kr0qegVEqoL/DqlgR2WqskgbeZeOMXr/tEtJAa9GpSBAAI86seBrSbm/wAwBscaFSqAAhUmOSZ9LXOPP/ttTcUKbaQFSujkg/hE3+sYYtSlkHaWALLmM22pRUy1FR/1I1VGmIKAiEF5B3kb8PUv3ykI+DQYA3NNzT1bCSpUiYEb43iitP2uY7EA/mMUbYgiPv8Ab/GMufVYLj9mWP2iYAa8nmEAPmKhakb7aWkieQMET9rMu8laqQourkIf/Fr2w9QywmdRk/hPFtgPbGH+2E6aAC+Vq6Bmi9jPz30/17Yo8ZOqJ2jSy3jS1TFJXqWJJKQov/O0A82BOC+I+MLQQtVVgeBAOonYDQSJPQkYcWtqsSATwMZtLw9Q7VG815k8AWgSLdMH43oTB8Zp5nN0XFOgFpmGh2UMSDqEKAYP+4jG5RpB6S2V6bL9ZHII23Ed+MM59GKTS06lgqJIBgyQeIIkT3xjL4lTHnM01aTqYQp6+YHRIM3njc41bksDixWpQqUDKl3pfyaS2jf5T82k9BqiDhf94SuygOsKZCD5mgEA6WgiJNo3jG3l6Tkakdao6hgY+lj9RgrJI/iBWnbUm1r7k22w8/YNdGEMlBYhTO8Qb+o9MEyFBKYVldtMQuhmbbiBP0jE8Zzn7tSLpIMgBGjSZaLXkcm0e+A+HZgUDFe4Z9Wv8ALXiJlBM7yO/GNK3GwrI/lalesdBkUTdix0uR0ASCAeflMepwWt4SpU/BLUnEEMQTccEMdt5v8AfGitZY8gAPUCZt67YJSp83Pr+t8cub6GjM8Pzrq/w8wgUmyEfK/oSbH/AEzPrhsgKW1DSAZBtp+sW9T9cGzOWVxpf1BmIjmeoMYxfGq9RdGW1Kf3gOmth8oC+Y6ALkjuBOFJSYPA8joDAYd9RG/QHb6YU8SdRUoXVizmAgBJGkz2AG8/bGnmSFEBben9BzJxk+J1UU06o/ASWiFIBEambtPy8z2xRqyaG6i6TAWe91PuJxMXqo7wV0MO84mLkNCOVzTZkSrGnTXyyPnLAwY4UW3kkz+GMN5XJU6ahVRSOJAnnneeZJJJOJiYfI6dI5x9hqo0oX2VQSYAkwZibY8jlv2op0alSo6OfjMrqFYWWIEqfxHcwee2JiY6eCKkslN0bmS8RbM0/iIPg0iSBpILs3eRpUW/1E9RyXJZOs66/wB7qgTEBKXp/Lb2xMTGZ/jJpG1lWZ3i+TK1KLZhhXptVWmE8wCkzDaSzBz11Y9KyaY27AWAGw2xMTBN3FEllkqObSd/8Y6tQAEkWBEDpb+98dxMckIjmsklZ9bLBUFdasQ/syxG3f2wpVq18sw0uKtIkeWr8yybQy/NfqAe+JiY6RdunoGuzUfw+q4/i1yV/lpA0p9WDF49CO84zMrl6lKsKFKsy0XX4lMQrMkkyoLg23N5495iYoSbtE0aDeEBj5nqtG01XF950oVHtbFfHPCGqU2p6wNQECGIMHVBJY/y7xaecTEwKTGkJfsj+0grn4TpFWmt2B8pAIX1Bx6LNuBEib2xMTF5YpTpBB3HIvWzAUTBuf8APPbGFmBUzuumrIlBWCmVJYtAMgBgFF95OJiYY4TYvdAct+1L0K5y+aUOykD4tPcgmBKmL7TB/wCdzMftBSTXIfyXMAbdvMMTEx1fji6ZzUnkSy9d89T1tCUCRCAEu4sSHeQAp2KgGRzjZXSG0BYgWjjj+mJiY4+R1JrpG46Fqvh1JzqNNNXDBQGHYOIYfXGNnqWYWotJaoIcSGY+ZQZ2IAmJsGB9cTExRY0L5vIM1ZKb1TUCN8VdSrJjywxWBIYhgYPtElhcozn8IuQT1t0jExMabZuCQnkvCaf7zVQKNKKukGTpkXK38pLGbY018CpG/wDEN/xVqx//AHxzExmc5LsxxQOp4UseQ1EI6Vqo9fxXxnUMpOaepUY1AiKiq8H5hJO3cxzc3xMTDGTpmWtG0co1hScoCCdLDUoMiI2YDsCPbGB4/VemaX7wqFQ4b+GTJ0hrQw/riYmNeN3LIzwj02TzC1BIBFhzwdtsTExMcpKmaR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460375" y="264157"/>
            <a:ext cx="7515728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Califórnia – USA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AutoShape 6" descr="data:image/jpeg;base64,/9j/4AAQSkZJRgABAQAAAQABAAD/2wCEAAkGBxQTEhUUExQWFhUXGBwaGRgYGRsfIBweHRgdGh0cIRsbHyggIB4nHRwaIjEiJSkrLi4uGiA1ODMsNygtLisBCgoKDg0OGxAQGiwkHyQsLCwsLCwsLCwsLCwsLCwsLCwsLCwsLCwsLCwsLCwsLCwsLCwsLCwsLCwsLCwsLCwsLP/AABEIALYBFQMBIgACEQEDEQH/xAAbAAACAwEBAQAAAAAAAAAAAAADBAACBQEGB//EAEAQAAIBAgUCBAQDBwMDBAIDAAECEQMhAAQSMUFRYQUicYETMpGhQrHwBhQjUsHR8WJy4UOCkhUzU6KywhYkNP/EABkBAQEBAQEBAAAAAAAAAAAAAAEAAgMEBf/EACURAAICAgICAgIDAQAAAAAAAAABAhEhMRJBA1ETYSJxFDLwBP/aAAwDAQACEQMRAD8A8BQydUm1FzJtaPudse48D10yzVJDPaPiqQdpIXee+r8sX8NdGpghC4AuZJE25vEDjB/DKekuykAEwNYUXHI0qJ9cfOl5LPVFUaNPMTOkMTMSR/XpixrgFg0RGxIn3BgfnuMAqAtJLEQfwkHaByJjc4HTzUmAhOnzE8GAQY4/R9s2bGM2ykBtgCG9vxdvlOCpmKdoiNrG8+n+MAzuYVFlgQthbUeJvpFgduRgNHOArYlbCSIElRpJMjaRI+mKxNFmBMea3X9R2+mOoRyTI6g7cfo/TCSZkNYiF3JMtPPAgH0HS+ALnQkEArqg3sJi6gbz9ecVlZqus2E/r2F8dpAbkne6z09p4xiUc6zA6lAvOkXJHeTv25nEXM0gbKFHrA+20ev/ABWRv5rMKbAKve/XY6iSY/thWnWmNLjnsMLUsyWh5s3+6Nt9U9f1bDIGqLkXgaiZ+hH3nFZFisC5ERuZ443tiqIYkQT1iY2PXeCMX+JC+YXi3lJ9Tfb07YtTUmVJmLmYAM8xxf0xCCqVyButv9J3+v2OKoz9ABsCRb8xI9MGakpmASbCQB9Zv5e+9jvgYythEz+EhWMd7k8xeMWCIwYiRpPoNu/r9MUakb3G/X6YJSpmCKhG0SoIvyJO5NuPbBBT1XBIMQALQNtido64iEajH1W9v+fbtgJoyR5Ggjc/KLg7E6ZjoMaFSkCIEsQZ+Xmf9S3Hf6TbHDqBDGItAJb7CJJgbHpMjEQL4hA246j9fbFBU4i88lPuJn/GGTlfMSWkECVhY9ZZTPJ3OA1Mqp80i4kEARz+GCQY7YiOADkfSY+gIxFobsw2mJW8epg7YIlEjzBmKgTstxGwCqCD/wAemOpRYqJjYRJPSbmPqY/sUBUKFPysBN5K+5332wQ6DdQY/wBIBnneLD1xytl0I+SSIYwBHa7bjmQTiNrWR5FYjyyTxHBn6C18VERSGJABEDa86Y5MQMBrV6YUCCx6rcT2MRNuuAV8s9OrKE1CRJEqASd9QJCzFhzvhzKlgVEx0AWFveSd5nYz1t0qIS/e9U6EYmIBhv7Rf7YYpsWENSdSe/3nf6Yeq5qJDae51AT2337d8DOYLXIZhFisc2tJgzffGaI49KnF+tzY8d8CdEGkQY4G8RxaTt+WFcxmXSpCnUouQFB02g6iGmOeSPpjToqoWZmVDSOZPrP3w0ACjpLHywV/mIHG4tO3NsXAU3FwJ5H59LYMlEBjq0kbjmfc3v2wKr4hSUsjKdSrqZRBIB5jpv8ATERHy430lp6FB/8Amwn2GOY62XrMdVM0lpkDSGVi3cnzL12vtiYiswsm2lbALAkwhge8ETA5w3TDGdSEN/NYcTYni/AxnV9KrI+Ip3aCfNAuI8x2vaOL4YIptTJZ3MEyZY6bRABkG17g3wAh3LoGMayOobTP1gztF8Er5qmouxk2kKSBFgbKVns3/GM/LwCQJHmO20dDFpudoO2K0yUbSCV1Ta0et/NqI7gfTAQ27j4dQ0yzsuo6iQTq0m19hfgbz0xi/s14i9QVAzJIIILCes7EH88aubqFT/CALNa7AmFB5YHvxuceRyFf4GYIsPMAV1A2kEDoePvjpHKYPZ7inVafOiKwG4Yze1pQWt1P2x3KBX1EHyryLzMmBBvaNt8L1M2HpklQZ2stx0tMAkAbfXFE8QRkFthcKNJBHoAbbTYWxzo0N1NBAABPBAjbfVvH1+3N6eV8wgmSpgW2BE3iOmxwqub+Iw0yQp2JKg33i7HmOt/aZjLLVPlWF5CzTJ9lPqIgT+dQmrUojt5Zt9yJFtgbE+sY6EB/ELRvBJJ4uQQeLjjnjLqZssNIaqjgQJSSPZjpi28gHecMUXJUAGevBHchgDJA304iNEEgkAzMgyRHS/UyCIg47WViDLAbTpMkibientsTtjHzjwVMnUDA0gEgEgE6YMgSJMCB7YpQzyLP8YErvqIEATbyqIifW+IrPQU8udoQH+UBRPAsbW9T98dp0yQzMqkE/hPQ8C5J9Bvt1xj0M0HUM7gxsCyki8A8QdPTaTvjtPOqwn4ii4nzCLWIEmQOh7A3GKys2PhysurNzbTK9NjaObkTO2OPQJG0yRIjaTvqse0f0wnXzYASCGvOksPMII80kmLg2m4GImfdhqSyMJIKm5258w29L4isbVHM+YAg38pYgdB5pg/ljp8oLMukAwDABOqALX5IGne3oMLjOGSAflidUxsbD+vO3ETat4iAFIuQ2wvc2ghQDHr0viIJVyotI1XvHmm9wbTHMe2KqiMSRD/9y7jid7dJjrecUGctLeRE82lQNQgWLMSTMBvXrgmURBEqp1Syu8CS7FgpVVMEAgX6W7KIsiKRAg7g3i4sVgE7X5tGLUR+ICFi21x1BJ8o39RHbFFzNJDoA1BmuQUIk7LETAsIGwiTvgmepgKTWh0DSoAWFOwGlrG0d5JsIGIjKehl2Gp9MmQLam2BtvNo2kYN4bRYj5TTJuJZtTLbfUtiZEgXGNFF8mo6hcEKVEgC4kRqO2084IyBir2KaQRYNM7EAAnZjcTIMRhITp0AVhkXUDJIOoG9/mHTiI74Q8TLnSlLLTDnU0qqoJ3IEkmINo9ca1YBEdl0kAzAWYj5hG/zA2gbRbhd/jP5U0pDfOp1c7lSNubQcRA8y/wgIVzNmKBTAsL3n6KedsXzjaKcsCQsA6TLRYzB2MdcUzWYFMBqjHSBJeVn/deTYEnkCRjG/Z3xlapYUXqVwGk1HAETYeYxE7AR6YfsjRrqhGtUZQYJinH9Inva+G6HhyIsBagL3Oqo5InsCRv0NuDhlCSdNhpMkiZkGYMiIj3O/fHWOpiBp8u5EMAY6RMx+r4AM7Pn4TLOkg/ztp9YUKbXG8d9sIB8vVDGqaZAIAhyy73sbC/brhuv4FQq1gWpzIuwJXW15kWPEzYeuL0/C0oUv/6tBCZI/iNa3+ozsRBgdcOAA/8A8ZoOdTFyD8q6yNI34neecTC3h9LPy3xKVB9iIdQokmwBWeP84mLPssGbmMoWVQVWyqAzguSbCIQrfvGKeG5Mh28h0/heF4EEWk7jfeSQRa7uUcsgYOFkAQIvxyQJ9pGJ/wCkoGsrOzGYYkDfzkRCzebb3PXAAM+WoQ+vURIVVBkdSQDJFukT3wcZR51DypN9SeY+m7AT29NsHRdInQ8DZVHWx2Yyd4Yzvg1FgQWfVQJBADAHfa7AmedIIG2+I0L18iY1NAM2lh9TPI/rjwfiiac0GCuBqU7HttP2424x9IzVNQrukM2kkBgZO8KGK6hJ5M9sZ+WALlzRZHPNyekAEk7XNuuNwxkJCj+EI9RatYlnaypBERvMMZPUi1h6lytlyANIWJAi8CNgBO8dMMVcuzC1LUTvq1BvXXpEGI54wrXpuk6JDAyVBeoSJuNIkievBvjGxEgrI71KuoJpEWMBRMzaBe8z0tacMZLKkamVaiqZ8rQosN9KiY+hNsN55SabM1Op5RqZW8wt5tg+4jjkcmMdzWWJTzQC0RNRnBPSN2+hGATNoVzPmD67Bmg6TvEWsLmxINr7yeLTIBb531X0yVXtJNrbxe+2Hq2XdzpCcgkipIUgiBBE2IHAGBZdh5lf4atTIECVmbyTYGR6/XaAHkKc6XNYMwsSgNgY8sfhEgGCJ/PBVf4s7MoJBJAhoIgays2gyAp6TiiPUV2UIWBcMNLKx0kAXg6p1auwEbRiZWqxILJURi118wki1yxOoxeV46gYhGKdd9qY8v8AOfl+giftgVLxB1tpdZlmqGQvEt0vvAbqSZnDGeyxIGkQ5MK8v5SVPmJAuI4NiYnqL5srA1zbzSHaBHJB3HsfToEdOXFtEKeoXebztB6gmcKrmEMlnvxqCq/TUdKyOwPvGwLRr1Hpaw5DMLDyELOwlRf1G+F6mW1OGcqxW8FiexOgQs+i/wBsBFqCFB5QfhySwapLXPzCT1mQW++L0c2gJ0gox6hUB1Wmw8xkRye98XCF0IEoZ+ZV0xBBE7Eg8xaJE4TrZ9ZjSjEOAGaoANRBgyRqiDxtPrDsjQ+Iqka3G83gCesDn1ntgdPMsqzpJf8AmOx9A5lZtNhzvijtTCjVWQkCSCZBPBI33FjgJzJZjTRgp0+VgCZB30qZUFbXIO+CgHPCHYK1V2QM8GwB0gWiZJk7xMX63xTI/Fd/ikTdlUgg/DEkEhSRMwNjIBMEycDyzlYpgA6bTqbpJBkG/aTvgdDMNTkDzBn8oRmITy3EgQFlT0uet8NibOcK0wzsGIjzRBMbWgwADfp1x3JV20g6SJBtINrQQDaYiYMebc2x5rxnO1TTZaakhho1FwTJkWJnbD1HOV9I+KqliQApYaTAJmAN4kwSCY4xVgDVoZoklpZTAiRAjrsqgzub8XMYKcymn+KyAMLOZI262jr36nGBSyvwo0kAknzFSLzPLxzFzsIxTMOGK6Sp1eVlGhjxcAcCZa20YuxNds/lGZFpinV841HVO4tZydRJjrAkzbGhna8lCW+GFadNgflgGdtIJ2G/W1/NUaKU5KIyNtKIRx6R7tjN/ckZvNVrK2kkn4gMWuL6o9e/bCmB7Kl4kpiHVgY8w3ix26RMyBuccqZpCSgRlkDzpa5B52JB3B6i2PKeH/s9SWfhn4jkEjUxjsCBvYzDdNumtWUpAP8ADkgDSx+wABkAEzBi5vie8FYbxHxKq2lMuiNqEFy6iLTdG69ZP3jGbV8TbTGaVtIiFRWmxi5BM8COSffDX72UKwDfyqYJ9JBItG5wTxHxBtI+EwDAwSSPLF+Ikdpv9xKQD3g+bqOmo0aioY0ACZWBeARHpHGJgOV8T+GNLfEJPm8vfrDAXIPGJhqxsKlZQFDulOVA0gmfqCOO1sdampBGotIsdTjt3E33n24wxlskgUAVItJ+W/E7YLTyukkzJuBHl79LDvjq40c1KzPrZbMFj8NqTyDZxEEneFH9fbEp+GMpUsi/EAOpwTDCIIIItfzQOmNL9yEToEnckTx6yPXFMrQUmAoMHfTGnewJib8j/k5NCdChUI8op2P4g9rb7rq9ZGDUqT1KekspKkqToJIgkbFuYkHuMaWXE/MNidweOZ5MYHSrHXMFuCwkc+23SSRgEyj4OVBn4r6mAMMwInfSJsOpB9ucEy+lDoVgEFtOqGUzt8o9LnGnUqwZh5/1GwBt1g9fbicI5jI0nJdqRLCbiN7TZT+oOKiGcsw0nyhxe7GSelrj0v8ATARQam5fSkPYsnWTBJIAiYA3iTOD0MtpUMWUab6mMke0XPrg70rGSCrGF5428vNvzxELZmhqW6sN9gDq3kQDP0jHEyz6QIKbCAPKPoD+ucDq5NzLhwnR1HEbEsbD6fS2B5CoxBSpUdxf8MfVxt2gxbfBQ2ATKLqdtYfWCoLCAIJi0ywkn+98UqeEh2Dgta4vqAtuslTed79OuNE5qm3kRkcixAfVHaws31j3xyjXpIRSl18v4ZMXHJk7bEQN+2Ciswspm2ZQGSt8SSpPGpSQYIhYkdZ98OJl3DCSBNiGZjNxtEmR9Lmeo26VGjFgL3klr97+nPTAa9KEtqadpMjfaZEAbGJkdcFEImkysQRAI1FzLbGIAgX/ACtiuaWlphKsMT1BntB49IIwbPV/hgeZp9Cwm1rkkHoB0wnXyxH8RmeoVBMaTEG+xkBo5Y88TipCZuXakw06XDg/JqI5mQCQCD1j2wWll6oLORqAEjzfIqrsvk8zkzMAbwDa+jltFSToRio3W/8ATCnjviR+G6U2K1NPGokEXi+wkGYwLLAFk1aqFqGFBXUoVtTCQDdoidvKAdtziudoGmsgCCfOzASoGxEmCZtp7zeIOjlZKDSnlA8vlKj/AMTM9jHXAcw7U3DNTBBESXWEAkloIBuYFu2C8j0ZzuiwUDEG54a4mYaSDPYW9LBp56mtQ6SrFxpKMfNIBIMRsRMmPwrh+vm6TU9JqK5K77qT3ttPBOM4U6VYqtKgDDkO0Lp8tzBYjXJESBa/SMK+wFs742C4pgaUg69IM8QpJWwImwkmB1w3SznxE8qwTBJgkRIHA3PTfutjjSpZQKIFLSOCGX+rbRxhbM5gBvLVLqLMoGqGkfj0lRyNLEcXHNjpFQDNZKlWOks4NjBJWwPGvfrIE/1TzuVZBFPXYFjADNIiACHsSD/jbGpSpKS1RQ7ajB1QBKnTzBABnYQd8D8QriloLgXdVJVjcEkC5Ybb3BG/qJPoqF/AMs38V6jHV5RBGk6dxuxmb37RxhnxCiNJZKLFhBgMoW15LFtQHpG3fF6VNr/BZWVmLHUZI2sGG4EbGfWMJMtSowDBHBYr5Cw07gkxvexva21zh7sguZofGpEqrEMoKsYldQs3mkgiQeoxwRTgaUWZsDcgbwCoG5Fyed9sXpUlWoVNSp8o0ozvMy0kajqM+UcjpzhhqIIjS5FrDy/mRBwP0AlmVABqRLcC6kA+hNsB8IovVOupx8qmyi5KuQZMxG/QbYf8NyjGn51h1nUzwSQGJDM0kREESxAwSgVSSsO0i4Gkb7cE9B7+uK6Ezc74cDUa1OpsfMQCOIgDaQT7kcYmD5qgrkBzMAQahC7zYccXjqOuO4bA9fQbyr6Df0wVWHTC1FvKvoPyxdcfRo89jOu0TiwYR1HT9bYUnHdeBxTG2Nlg0WNsQ959P+d8LrXjFmrd/bGfiiXNh6bKVseb7cb7zjoQQOe5AHpxH69sLCphjL1hjnLxJI1Gdkplbabybk9h9OP88VNFQIBt2vfpA9O3ODlLeUgn6+18AmpDa1mdouOv9McWjsK1yUjSsmAIaIm9wBN/XfHMxltSEtLuYkGy/TgfU+uGKeuIYEDuRP3t/e2LhbQIBjm/9o+uFfZlmbQqiVp6gAwI1UxAlYB4vz9Di9ALQdU1oZH8hBEbCAYveCf5ed8WfJsRNRkbcmUJvxGpiBHFsIjKIBBDsf8AqBfKGkf6YJEgWPvbGcoRytn0EgG17hJ39SRbn/nGKZqadIcEEw5RgCQYBCrMGJk9hvhmorOQVyzqwM6yyn8QJB1GTO89Y6YFmc7WogSh3gSVAPPzRPA6e/GRNHM1xSHmYqoAAhWT/wCxMXvvGFKXjaOgV2R3gBgDYtF/Ub7DBMpmXqAtVSxJAQsDx/p/Iz/bPqeDJq1DSjL8rKASttzAntJ6b7YKIscyRqYIukCQsgABd+5+lja2OZ6q6FIARfxEIGgWNgsgT1PT3HU8NIXV8c1HICyfLABmAReCfqDfFXyfwzpQmYBvLAdNzzB/V8DoEEalTKhjUjWJXUwOq3AU3HZbdsZmayABAXWx30AHTI6ybDiMNeH0vhqTSsXYliKZBJ6GFix/RJOLZarmHVwjEmSs6gIMf7QbdYODQlcvQqmnOhA1/MKYNxvaZ+b12O3LdKiaaH+LTELMshUi06m1Od+TA5xykjAqp0RpG0s3IPTiDJF79pH4hln1agoqBYIQiLi+pSZhu537YmxoXziNU0kksBDEBCAYIgEsZueBzuIsS0M4p4VGI+QuQwk7Ro5Pt64LS8aHw2co6qt2LAWvEQDJM20gTNowDNOz1ASpp6T5XZdTEmLaFJIU7XvI2GLZA80NNRQPhUpU6X1EqxMgqUAQEizC/pzJ3dE8zvS3FwhBJmAB5mJJNgBfFMvlUJlhFQm7rTqKegA8ogW25N+cdyaNU1LVh0D+RzKlip/+PqrQJhbiQNpdiL+I5c12phfKiurktuYBgab2kgnVHSMPUqVRRC6COgXTA6SDB/8AEYFUziaii6mcfhE2F4LFtULbcXttY4ImXUCX+HqiSNIP0JMx9MDuiM+mwrawxB0uQF1CRpbeEUQbSLzEG0xg4WpLAqbReY3/ANov9j64HQZKY0wDSAimUQsFEDymJ5E6r945Wz2XFRCKatSPBECTJsQhup2IIjfD2Bemxas0XposFQSw+ITOo6hGpQIi5GrjBKRtqK1AB0J/JWN/TC9LNVECKaZQ2VFAUITHyqTHeBIMDbDn8RmA0hBcsxCFuwEMw9zxxyJgjPf4bGKpAYAGK1Yo0HnSJjb7YmDV/CFZy41BmADFXiYmJEHvjmHkgo9ZRnStuB+WOieMdpZz+GsCbAfb1wVc4tgQP16Y9a869HL4ivx+oxVn/wAYKteme3fFlZCbHrM/mMa+aIfFICr9scJw4hC3UB4vBmPeMWzP8S/w0T/ZjS8kQfjkJA4uPXHf3InafcHHGyzAdT2/vjpaemc6a2giP3GCpmz1++E1qwbj64MsHp9P7YnFdoU30wwzHJ2wQVweI9MKmn0xNhcx2xh+NdCpsaaqo/mPQDA5Y8flgI6g/cf3wc1g3zqCREEcY5uLWlZtNPbKupUajsPT+uMLxOu5sGB1/KImBAJAkkEyPtjbrV4iEETydu8QZM4lA/EJk7Cxna443j0GOUoyl/bBtNLR5/w3w/UdU1EAkRGnfpA6czzhzM+CqfMlSpKiwY6vpzP5++Nz90IMR7jbCHizaCgkhZ80Cf1xjElBL2K5NmblKVSGHlm3MC24BAJJ63G4tjtTJuBqL6mi8QotdYmT6nV7DbBhnB+AyTaLAH7AE/S2I6VGWPKsiJBBsbTHHYmfTHD9HSjKTMuraihEkWUhhfpPf03xXwx2+JV8jFWeYMARpAkBnAO24HXD9bLr8NqSXYi6rPYydW3/AHb3xdEeooBVA5X51JYKYi0QRv1AHXEQnmaNQOz0l+HI8ynTDRswUGzyYnkR2jPqeMV0MGm/rbf3UH2vh/J+JiWSorO6nSYEjbjTDbRuv13wzJqSaSKBqgmpqG1j5N4jaYw57RHnc9WDtRNSppZaisQ4VVgc+Y+Yji5vtEHG8lVHmHSpbZGmfUDBKWQ+GXYOACZiPKoi9i0794wDxHJ/FH8SjSfeCzMt78aCV6WJxPIrAlX8W+CQlM/GuFKXd0HJJUksBGzAN3OGcvfzltV5UqIQDawBljPJn2xn+CmmyI2taQEg0lGiCDBB1MTAI4ifeMO06VFSSpBltVyRv0jy/bnC6WCRM4xd0MIChOom0iPl5uTBE2titLMU8yNXwywE+VlTcWg36iPb0wt4gkBATV/iVAoAc3m5PzEwBexjabYpX05cKBUK0y8uTAI7jYwTGo3gdriWQNFcu6/iBkkwZlZMxs1hMRb7YFWzOllQpE/KQ1iQNoIF4B/vhc+KUBJ1hwN2+KIW/rOAUaivJywbzMSzt8hNps3nYcjTpBj5sHH2Vh8xlatQ0yKehKdTXDPvAIsFkc8nF/36lI8oafxAFgI7qCPcHpiud0im+pE06GllhWAj8II6TyOMApZksiFKTlGVSJKCBAg3eRxa/ty1aKxXxULVI051qSjYJVkmYksS09gP74mNVM2wt8M++g/m4xMKm1/kFDqIUFMNGkiWJEgczYwOIEYfqNT0i563n+p2xm0PEgdIptqIUT0jb8J64SPiFMEhlgG+lBEmbm5njcziyyscrZ2gWF1SDAXdiSLbH7YuMwlrnV0hh6eW8TbCK0zX+URT2CaAB6SN8NLkzTgTESNIPl6zABjud8TwI7UzyoNTsI4k+sG/BOwxweKPEg+UkwwuN4HP67YTdl+XSjncFmDER0FuJ3wvnM5USkxCygIltVzvJgkwPTvhViglf9onNTRTk3IOqRHBM7ekfWcb2Qz7EgORLT5SBIta4JmeuMfIaikmkZ6liCfaB9p3GKtWpVAGZKiss/iEwetyYEHcDY4FLIM16xOqWHth/L5umBsPQ48/kPGSoClGdYOktyO3f+x6YLms6FImk9zssk79Atvr1x7I/wDRF7PO/E1o9Cc7T5t6YUqZxJ2MYzTnFp3ekwEWP9CBcHtiDx2hwst2BMeo37Xw/wAiBfFJmmppHeV9QR98EqZMfgYExtqF4xm0fG5mAJ3FoA9f84HV8Wv5mEED5dNpmLTPHPf0xn+SvQ/CaPwWgE2B542nAalIoYJtM2Mj16YFT8TXg2vsfsdM8dPywbLZ2CQULL2ggz6GR34xpeaMtg/E1oYo5oqLHEOdUnzKDgVXRuLD11D64N8AbghvS3b0wNQYpyRx6FJotp9LelsBzGQlYV2jp+LqRM/2wdEWYBBP8t+nHBOGF0HeQenH63x55RXR1i32YToykHSAb/hubz1wGrSd7LUKCQbW54O5MCPffGlmsuHBIIMTsZG/WJxm1KLgbFfSP174yoo0OUUKQoFv1xt7747+8AXLL0kHbt1+uBZauykSfKNvcYHm31SVuf5f69/TGHEQfiuaACEEnS4lbTcFZvebg3Mc4DW8S0qXIIQG7FbAbcTt64WalVLX3F9J0xJt9YO3pjOz1GooIZBuJ3EsrBlG0br3mBAxKPQDGTybVWapoNDUdQ1A6jIG/lGn0BJF5vhv9ydRJdgeNNNCOxOpWY+xHtgmWesQG+GNRGzMVA9LFpH+0YFmMoXDBSEabFWIv0JgfTA9kZ3g/wC76mNcs9YEqWqmeB8ikAKh6RNrkwDjVHhdIzpRJFxpIntx9sZeV8JzKuzCssPGouurYAXuLR2w2aVZV0lKUbakqPTn0AVgPqMLy8MkBzvhAUqFg7sFOkqsQDBsR83Q72xFrGkjs6QqSSykGIubBpP0nCedZ0YBqNQahGoOGEbRaT32GD0M+AuqnTrlwLAze/LaTb+5xVYBfEGq1E+GikU6inXUKg+UjYAE3M/MRAE8xg+XyQVRpY6YAEMCLWETOF/C8iAtqoZiWeKVQ6QWJMKJ+UEwLYniAr0qZZAGPQwYMbjYH0O/UYn6RDmiLST9J/8AqBiYyMjmqaU1GknqWQSTuxM8kkn3xMDQ2adLJ0mhgqsDBhlInpG3bjC/iT0tMKiJpdNZ0geUMGYTfcSLTuRiItaNQaku3DcDmP7jHTlkQhqppVKm5ZyFgHoCxAHtPc4VvZk0KXiYI1BZU3nSw44MQABGK/8AqgChmZRqMDn1EnoL3vhOlVRrQzKbyFt3gETHcf2OA5zJhzqUOsRMKNrQDrI+3U2k4FHOSHT4xTZo1QRuJkz+XI4wPxTPfFT4CCDUHneBCpMs0mYPA7meDhfI00FWXJFSPlaASBaRwf8At25Awarl6qkmg1NrzpcAnoTr1CIAF7nGqSNFvFK4qFZqkCIAXUxMH1+5k3OC0BSB0glSw1NUaWdoja3kgxc+w5GTUzVR6vwq3lGjVKGxAIkGD5QJG28i/GN/w6slMAU0EbEiBHrHOMtcUSG28RpA/wDuKDxLrz2mftAwrRYs+tWlNIFjIJ80GxEWLT/uXDuXrxOosJ9T2AiMI5vwhKxLJNN1NnUAEmObXW8QefQHGUaaYL9oM9ChAWVrHyn8PNt9vy3GM6t4oqJ/DVaSEjVsTHJJHvvO/rgucR1QrUAXRJLKIVgBOqwJBiZEfXFMv4M9RVbQGBAIk2PIN5P2xpYCh3w8U65tTCsPWNrWBjGzRyQQQAIIvbt3xkZXItSpjVeSZBkkibACd4/F72wT49PrUWpqgIGLEdyryqjv6c2wbYpHc1QIOpiiqLrpESTaCBux9OccC1GvYFdxv3G1geccOVqKS96gMjSQSY5IIAUTaxievGC5etUI0iiADcqagj3MQPYnGuhpAaGbYbT0Ekj9Xxc+KkMUgMem/pf9emJXoMWC6DTkTJg3/lXTINr3Psb4KfCRBOppMTBja+/12j2xpSaM8bGKHiJJEiCNrz35H2w6M4HF4YHtHHT9c48/mmVWAAPm45t26CRfv3xWhUFzBtY/mfNNtvtjan7M8T1fxU0ysAfy2B23/wCcSuo4P9e4OMBfEQSFFzH1PSY++GFzKm5XRe84biVMO1ItaT/S28DeNuv54AcoZkE249PWMHopTebGP11+uA1qyBtAqX3369emCovsrfo4XaIiBbYxxEeX9XwDMLqIDIoh9VhEwDAmf5rz2Aww7tzcfq8jEqOGEER33H05wvxdoOQjTzJAhlsJI9T6GTyL4Ec+TuosNxv9N+MbPwEIvB3vPr9LR0wuMkJ9jeesdMcnA2Z1DM+UA2I45ieg44wKj4qgcobtJjSpP1I2J7/0wTP5VbA07TsCLDviwqow0xtsTaOLW9emLiQh4kcxVR6SIKCsLFz5u+mCQpO2ridpwfL+K6kAproIAldjTgCzQCQ21r4v+86IhWIB2kfUkHvtOEw4VzoVtDiWRY+bYnebjfuOZxdUHY5QoMqhW06eBEjsBAtA7d8Vim0guYmCNbESI4JgewjHcnmVJiYjYHV6cn7YvXI5OkTNzb1vjLsqPKftVm/3c0xTAqBgxJfiCIiB0M/SMTG74nXy9TTrVKkTEK7RsPwqen2xzHaLjWYmHF3s06CE7aY07EH8rW23j33xfJZYIiKF1FQBJUD1JJHPXnGHkfC/hah8SpSWAU/iEg281idMyeRER3xfM+MNsrzwJUX+hBxya9M0mbJooCf5jwJJ6yBvHpOB5ukXUfMI2EkAz1BN4/1DrbHncl4y13qAuTKBVEQAbkXJuRM9h0xqUfGaZYeYKOS7fUArIPp/jBxa0XItXytVmFgApBAIYmw6iAN7b7XwvlqlTzAKdyCtyQOJiIBiRxBj054h4sXdMvlm/iMDLlD/AA6Y3bzAaidgQInDNHwlUUaNQMyWB8x5LMbapnkdfbWlkf0Jp4Q71VY+SJB1rMyVPlFm4379raK+GVlaUrmOjpTM34AUfnOC5ao1KRVDtHyvvIMRqUXDDbY2i9yB1/FQXWmgLOxmCGWFAJ1NKzpkQI3JwNyYg8zVrqGSnVR60KQoSABqHzkswWQDGxPAMYeyVJ11MpBZzcs2qDEQNIUQL2kbnrhOh4Y5rVKrsBr0AqggeUEAnVJZrxNrAWwwazI5QKCD+IL04aLe+2BtaQoZrUarU2TXT8ykFtDGJkH8frg2XpVqSqrNRYKABCspsO5bp2xm1c3NQUqRmo4LGxCKoIEkLBJkiBPckDFafhakn47NUAGzuLnm0xEdsHWSGE8YqEuKdH4qE2dHEXhSPPpmDJlZsRzun4fVFNyan8Ko5nTpaW07KGiComfKeScbAeIXS0DaB5TxvjK8SyVV280lQQwBI4PHtIne+G08ErQ7RzpeuBrouNLKQjXE3BMf7Y98N0cwWLKFsPlJkg9STvbGM/7stQ0mC1GQTDqHN5HAsex6/RjL5mhB/hELeJosBzMStsZcSsPnM6AwFUKLwgB1SebdI6xGG6cxdTvuW/OJx5b94poX0FTVDtOkSSpbUu1woBUQbSuNLK+KVCLrGo2JiFHLQTv2/wAYXErCfFX97bUqqPhLoI2bztqvESITp83ONB7oNIFz109txb88KZD4MkAeZhckglrkwSeBJsLXthmtlACBTBpnggDT7qLccQehxN2RbMZFYBhZ6nnsfvioywE2+gn6dveMZeQ8RuVzDCnW/EjmBufMhiGS1jvwd8OjxaiLa1mNiYB4ka4B9icTTRWJ/FcMdNNgN43PSTiV8vabhuDBntbf/Ppht82NNq6SYNv+MZlF6jZl9Tt8MKjD8ImWlgGu2yja0d8MW0DHqddoABkHn5pPbT2w55SAWIB7f8R+hgAoSin4jQRvEccycL0sq53KsNgxBn1H98b+VhxQ09AEbg9iD+cYoSwPJ9L/AJYWr5B0gIdUdSR9v+cKJ4qFJDNeYi5/KT1xuPlb+wcF0adXM6rGR6fTkYEkLz7R+oxz/wBXQiSAR3H6IxBmqTXgibiOB6Y3zj6M8WGhWOwE9Mcbw4ja1/64E6IZ80f7v+MCq0nWDJHcE/0wcYy0y5NbQYZZiTqWe7cYUrZMFtTfMI07QPQGYPc+nbB0zp2cT6c9yfphj4qMDBtsdx7xvz+eMShJCpJiNKBbWwi0MRx0t+oxMP06K8AkeuJjNGjzGcSo2gVFTSYVYYKCTxEkj19dsT/0U6iW0rO0NYX6gC/bthLw7M/EqamqBadOwDEAs8AyJ4At6+mPRvmFprL1NM8fzdABEk+mMytYoyjmS8FpUxBbUZmDYbngbi+xnYYZzWfCEqGLOouiKWPYQoOn3gYUK1agIA+Ch3cw1Q+nCe+o9hhzK0kpKKaABVAAtv37nvvjL+zR5fw/PIMw9TMk0azToFVdAVAYCrUJgzN9pPXn1dXMIianqUwN1YuAIP8Aqta++KZ6gjALUQMDvKhvUX2J/V8LZDwXL0z/AA6CAgfMRLfVpP3xqTjLJJNFKvjVEAE1JuFGlHdSSbDUqkGf918U/Z/KVADVekRXezl207E6QqqGIUDrHecLeJ5k5sIuXBdUrKWYyqjQZIk3JmLAHbGzSrsBcIAD/N0/7fe2J1FaLbA5nxGrQVyaBcC806ikkR/KwB9hOJkc09emtQVVRXX/AKa6tMi/mqTJBm8AdsOOPiATEfWfsMYlB/3HWBL5ZV8oBUvTafMIIGoGZ3JEHewwKmsbEfXwpFc2cEn/AN1WYMT01AyRbY+Xtg2YpNSDVhWtaQ9JHM7DTo0kMSQIM3I2wxl8+jS5dAvdx+WE/hmrURyxRFvTXTN//kYcGPlX8O5vYCb7NV6O1/3oqPi1aaagNWhGlTE6QS/XmMJUcuz6VzNV9RfTTBlabqCSsafmYqJKuTsdxjcomCdZER+j9cYPjvidOrWoU6Lo9anVD6ZgRpZSC+1w2wk9sMW2wdHoKGXWkjaVVVkmEt3MgXucLZzxmlSWZG0xIBPZRyx/l3wKtk6zg/EqhFj5Ev7ligPTYDHafh9MDVThSLF92jpqnV98Zx2Jn5Pw6oj1GNNf4p1MtNhqUkXJ1kBrDYERLQDOH8pk11RPU6SCpj/uuR3H1w/RorUUTqtEE2P69sY/idU1KyUaBGqhUV6rG4ClXBWb+fYx3BveFXIn+JtCADEk9BH9DH+MZtf9olP8Oin7w51SqEQIF9THyrf37YIvg6t/7z1KgP8A0yQqHmCEA1DsxbDNak1MKKSLpC/J8oF+gEdcC4r7DJk+BZYB6tZqitWaAUgp8JQB5PMNQB8pvANiAJxsrRaxM82kSPefTHA6uwlRqE7i4i25jAGykE6NaTvpjT/4mVHsJOKTsND1dpQ2Jm0H/OPMeL5ymEehSU1axsAAZp6rBjUiFAF55jDXifilXLqWeCqiS4jv+FrT2DE2+uF+z/iafGq18wxRqpAQFYGgHy+aNN523+uNQi0rJvo9DlalZgFYKNIA3KyRsbAge04ZTNODDI0csssL87C09BiPXBM3v7bDmfy9MI5vxLQdQcAbdInvtvjO+hob8W8Wp0RLODNgLkknYBQJJJ4jGRk8tUWihdAKkamH4tRJYy033/W2MrN5yjVzGXGoaUc1KlSbEgHSgt3uP7Y9Sc0sEggjaCfuO+Nv8UkZ2zzbVWVv/bKGJg9PafpOD5HxJDIqLB6x17C23PbGrXp6ll0PooNxxc7YxR4ez1mCqVVPLeZeQCG2somOb4U01kaNLKeIqSQpHm26fXaY7/8AJqWfFMEPGn+aDB63Ija04zl8OYbiB2gyfXF3yNQyqqeBq/42P1wWiZpU6auJQxPB7b23wKrTYG4PqL4UpUKiAWewgRMfT2wWn4lUHzgC8ea8/wDiPtjtHytfZzcEN5fxCBcau8x9sdwuM4Dc01fa4Xtz5sdxrlD0FSF6uQoOun4CtK3JQC8C4JEz3AOMXK1T4fVCVJbLuJV9IMEAmCVEkiPpBERGPR5qs6USaaanCeUdSBYYF4ZSlfisfiVGF3IiAd0Cn5Ra43teccFLDvRplE8aos0JmKTamhRrE323vONSr4hRpAtUemncsBMffGeVpuCCF0mzEAQfU3nbg4Q8N8IoCrW00VGgqoOmBBQH6mSCOgE74Kj9mrYxmvHGefg5erVvuBoX2Z4k+gwlmcpmqqByyghgRlgSFMbh3mT6WX88bfwJhA7BFiIN7cExLDbczvvhmnSMH7Axbptg5qP9UVXsS8F8QVlNMIKNVPmpEAaRtKgWK2sRbGkqhvmOr6/4x57x+i4011X+LRM6iwUFPxLcxBvE8+pxMp4+7rqo5Z6g4JIRb9Cbt7DC43lDrDPSLVGwgX6f3wj4h4vSpPpZ1aoATpW5+nE9zGM9clmK6k16ugEQKdKVG/L/ADMY9BhZvCP3aHpoTTJAqqkl4Bsw3Zom4k8HgyKK7ZcmFy+So/BBrad2ZpAIGtmYrcWAJgTwPbFHpOP/APGzU05+LOhupRWvY9IUzaRfGll3pVb0mWoVO0iVIMXUiQfbBl1VIBMeh/ric2tjVoX8N8B13zFT444VrJ/4Cx/7pw1m/CcuKLfFpIaaAkIqAabRCkAEMTyCLkYdpgRE7dPyxmeLhauiijM5+KhqEEwoQ/E83EmAACZ8wPGJSbZUkiuX8Kr0qegVEqoL/DqlgR2WqskgbeZeOMXr/tEtJAa9GpSBAAI86seBrSbm/wAwBscaFSqAAhUmOSZ9LXOPP/ttTcUKbaQFSujkg/hE3+sYYtSlkHaWALLmM22pRUy1FR/1I1VGmIKAiEF5B3kb8PUv3ykI+DQYA3NNzT1bCSpUiYEb43iitP2uY7EA/mMUbYgiPv8Ab/GMufVYLj9mWP2iYAa8nmEAPmKhakb7aWkieQMET9rMu8laqQourkIf/Fr2w9QywmdRk/hPFtgPbGH+2E6aAC+Vq6Bmi9jPz30/17Yo8ZOqJ2jSy3jS1TFJXqWJJKQov/O0A82BOC+I+MLQQtVVgeBAOonYDQSJPQkYcWtqsSATwMZtLw9Q7VG815k8AWgSLdMH43oTB8Zp5nN0XFOgFpmGh2UMSDqEKAYP+4jG5RpB6S2V6bL9ZHII23Ed+MM59GKTS06lgqJIBgyQeIIkT3xjL4lTHnM01aTqYQp6+YHRIM3njc41bksDixWpQqUDKl3pfyaS2jf5T82k9BqiDhf94SuygOsKZCD5mgEA6WgiJNo3jG3l6Tkakdao6hgY+lj9RgrJI/iBWnbUm1r7k22w8/YNdGEMlBYhTO8Qb+o9MEyFBKYVldtMQuhmbbiBP0jE8Zzn7tSLpIMgBGjSZaLXkcm0e+A+HZgUDFe4Z9Wv8ALXiJlBM7yO/GNK3GwrI/lalesdBkUTdix0uR0ASCAeflMepwWt4SpU/BLUnEEMQTccEMdt5v8AfGitZY8gAPUCZt67YJSp83Pr+t8cub6GjM8Pzrq/w8wgUmyEfK/oSbH/AEzPrhsgKW1DSAZBtp+sW9T9cGzOWVxpf1BmIjmeoMYxfGq9RdGW1Kf3gOmth8oC+Y6ALkjuBOFJSYPA8joDAYd9RG/QHb6YU8SdRUoXVizmAgBJGkz2AG8/bGnmSFEBben9BzJxk+J1UU06o/ASWiFIBEambtPy8z2xRqyaG6i6TAWe91PuJxMXqo7wV0MO84mLkNCOVzTZkSrGnTXyyPnLAwY4UW3kkz+GMN5XJU6ahVRSOJAnnneeZJJJOJiYfI6dI5x9hqo0oX2VQSYAkwZibY8jlv2op0alSo6OfjMrqFYWWIEqfxHcwee2JiY6eCKkslN0bmS8RbM0/iIPg0iSBpILs3eRpUW/1E9RyXJZOs66/wB7qgTEBKXp/Lb2xMTGZ/jJpG1lWZ3i+TK1KLZhhXptVWmE8wCkzDaSzBz11Y9KyaY27AWAGw2xMTBN3FEllkqObSd/8Y6tQAEkWBEDpb+98dxMckIjmsklZ9bLBUFdasQ/syxG3f2wpVq18sw0uKtIkeWr8yybQy/NfqAe+JiY6RdunoGuzUfw+q4/i1yV/lpA0p9WDF49CO84zMrl6lKsKFKsy0XX4lMQrMkkyoLg23N5495iYoSbtE0aDeEBj5nqtG01XF950oVHtbFfHPCGqU2p6wNQECGIMHVBJY/y7xaecTEwKTGkJfsj+0grn4TpFWmt2B8pAIX1Bx6LNuBEib2xMTF5YpTpBB3HIvWzAUTBuf8APPbGFmBUzuumrIlBWCmVJYtAMgBgFF95OJiYY4TYvdAct+1L0K5y+aUOykD4tPcgmBKmL7TB/wCdzMftBSTXIfyXMAbdvMMTEx1fji6ZzUnkSy9d89T1tCUCRCAEu4sSHeQAp2KgGRzjZXSG0BYgWjjj+mJiY4+R1JrpG46Fqvh1JzqNNNXDBQGHYOIYfXGNnqWYWotJaoIcSGY+ZQZ2IAmJsGB9cTExRY0L5vIM1ZKb1TUCN8VdSrJjywxWBIYhgYPtElhcozn8IuQT1t0jExMabZuCQnkvCaf7zVQKNKKukGTpkXK38pLGbY018CpG/wDEN/xVqx//AHxzExmc5LsxxQOp4UseQ1EI6Vqo9fxXxnUMpOaepUY1AiKiq8H5hJO3cxzc3xMTDGTpmWtG0co1hScoCCdLDUoMiI2YDsCPbGB4/VemaX7wqFQ4b+GTJ0hrQw/riYmNeN3LIzwj02TzC1BIBFhzwdtsTExMcpKma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xQWFhUXGBwaGRgYGRsfIBweHRgdGh0cIRsbHyggIB4nHRwaIjEiJSkrLi4uGiA1ODMsNygtLisBCgoKDg0OGxAQGiwkHyQsLCwsLCwsLCwsLCwsLCwsLCwsLCwsLCwsLCwsLCwsLCwsLCwsLCwsLCwsLCwsLCwsLP/AABEIALYBFQMBIgACEQEDEQH/xAAbAAACAwEBAQAAAAAAAAAAAAADBAACBQEGB//EAEAQAAIBAgUCBAQDBwMDBAIDAAECEQMhAAQSMUFRYQUicYETMpGhQrHwBhQjUsHR8WJy4UOCkhUzU6KywhYkNP/EABkBAQEBAQEBAAAAAAAAAAAAAAEAAgMEBf/EACURAAICAgICAgIDAQAAAAAAAAABAhEhMRJBA1ETYSJxFDLwBP/aAAwDAQACEQMRAD8A8BQydUm1FzJtaPudse48D10yzVJDPaPiqQdpIXee+r8sX8NdGpghC4AuZJE25vEDjB/DKekuykAEwNYUXHI0qJ9cfOl5LPVFUaNPMTOkMTMSR/XpixrgFg0RGxIn3BgfnuMAqAtJLEQfwkHaByJjc4HTzUmAhOnzE8GAQY4/R9s2bGM2ykBtgCG9vxdvlOCpmKdoiNrG8+n+MAzuYVFlgQthbUeJvpFgduRgNHOArYlbCSIElRpJMjaRI+mKxNFmBMea3X9R2+mOoRyTI6g7cfo/TCSZkNYiF3JMtPPAgH0HS+ALnQkEArqg3sJi6gbz9ecVlZqus2E/r2F8dpAbkne6z09p4xiUc6zA6lAvOkXJHeTv25nEXM0gbKFHrA+20ev/ABWRv5rMKbAKve/XY6iSY/thWnWmNLjnsMLUsyWh5s3+6Nt9U9f1bDIGqLkXgaiZ+hH3nFZFisC5ERuZ443tiqIYkQT1iY2PXeCMX+JC+YXi3lJ9Tfb07YtTUmVJmLmYAM8xxf0xCCqVyButv9J3+v2OKoz9ABsCRb8xI9MGakpmASbCQB9Zv5e+9jvgYythEz+EhWMd7k8xeMWCIwYiRpPoNu/r9MUakb3G/X6YJSpmCKhG0SoIvyJO5NuPbBBT1XBIMQALQNtido64iEajH1W9v+fbtgJoyR5Ggjc/KLg7E6ZjoMaFSkCIEsQZ+Xmf9S3Hf6TbHDqBDGItAJb7CJJgbHpMjEQL4hA246j9fbFBU4i88lPuJn/GGTlfMSWkECVhY9ZZTPJ3OA1Mqp80i4kEARz+GCQY7YiOADkfSY+gIxFobsw2mJW8epg7YIlEjzBmKgTstxGwCqCD/wAemOpRYqJjYRJPSbmPqY/sUBUKFPysBN5K+5332wQ6DdQY/wBIBnneLD1xytl0I+SSIYwBHa7bjmQTiNrWR5FYjyyTxHBn6C18VERSGJABEDa86Y5MQMBrV6YUCCx6rcT2MRNuuAV8s9OrKE1CRJEqASd9QJCzFhzvhzKlgVEx0AWFveSd5nYz1t0qIS/e9U6EYmIBhv7Rf7YYpsWENSdSe/3nf6Yeq5qJDae51AT2337d8DOYLXIZhFisc2tJgzffGaI49KnF+tzY8d8CdEGkQY4G8RxaTt+WFcxmXSpCnUouQFB02g6iGmOeSPpjToqoWZmVDSOZPrP3w0ACjpLHywV/mIHG4tO3NsXAU3FwJ5H59LYMlEBjq0kbjmfc3v2wKr4hSUsjKdSrqZRBIB5jpv8ATERHy430lp6FB/8Amwn2GOY62XrMdVM0lpkDSGVi3cnzL12vtiYiswsm2lbALAkwhge8ETA5w3TDGdSEN/NYcTYni/AxnV9KrI+Ip3aCfNAuI8x2vaOL4YIptTJZ3MEyZY6bRABkG17g3wAh3LoGMayOobTP1gztF8Er5qmouxk2kKSBFgbKVns3/GM/LwCQJHmO20dDFpudoO2K0yUbSCV1Ta0et/NqI7gfTAQ27j4dQ0yzsuo6iQTq0m19hfgbz0xi/s14i9QVAzJIIILCes7EH88aubqFT/CALNa7AmFB5YHvxuceRyFf4GYIsPMAV1A2kEDoePvjpHKYPZ7inVafOiKwG4Yze1pQWt1P2x3KBX1EHyryLzMmBBvaNt8L1M2HpklQZ2stx0tMAkAbfXFE8QRkFthcKNJBHoAbbTYWxzo0N1NBAABPBAjbfVvH1+3N6eV8wgmSpgW2BE3iOmxwqub+Iw0yQp2JKg33i7HmOt/aZjLLVPlWF5CzTJ9lPqIgT+dQmrUojt5Zt9yJFtgbE+sY6EB/ELRvBJJ4uQQeLjjnjLqZssNIaqjgQJSSPZjpi28gHecMUXJUAGevBHchgDJA304iNEEgkAzMgyRHS/UyCIg47WViDLAbTpMkibientsTtjHzjwVMnUDA0gEgEgE6YMgSJMCB7YpQzyLP8YErvqIEATbyqIifW+IrPQU8udoQH+UBRPAsbW9T98dp0yQzMqkE/hPQ8C5J9Bvt1xj0M0HUM7gxsCyki8A8QdPTaTvjtPOqwn4ii4nzCLWIEmQOh7A3GKys2PhysurNzbTK9NjaObkTO2OPQJG0yRIjaTvqse0f0wnXzYASCGvOksPMII80kmLg2m4GImfdhqSyMJIKm5258w29L4isbVHM+YAg38pYgdB5pg/ljp8oLMukAwDABOqALX5IGne3oMLjOGSAflidUxsbD+vO3ETat4iAFIuQ2wvc2ghQDHr0viIJVyotI1XvHmm9wbTHMe2KqiMSRD/9y7jid7dJjrecUGctLeRE82lQNQgWLMSTMBvXrgmURBEqp1Syu8CS7FgpVVMEAgX6W7KIsiKRAg7g3i4sVgE7X5tGLUR+ICFi21x1BJ8o39RHbFFzNJDoA1BmuQUIk7LETAsIGwiTvgmepgKTWh0DSoAWFOwGlrG0d5JsIGIjKehl2Gp9MmQLam2BtvNo2kYN4bRYj5TTJuJZtTLbfUtiZEgXGNFF8mo6hcEKVEgC4kRqO2084IyBir2KaQRYNM7EAAnZjcTIMRhITp0AVhkXUDJIOoG9/mHTiI74Q8TLnSlLLTDnU0qqoJ3IEkmINo9ca1YBEdl0kAzAWYj5hG/zA2gbRbhd/jP5U0pDfOp1c7lSNubQcRA8y/wgIVzNmKBTAsL3n6KedsXzjaKcsCQsA6TLRYzB2MdcUzWYFMBqjHSBJeVn/deTYEnkCRjG/Z3xlapYUXqVwGk1HAETYeYxE7AR6YfsjRrqhGtUZQYJinH9Inva+G6HhyIsBagL3Oqo5InsCRv0NuDhlCSdNhpMkiZkGYMiIj3O/fHWOpiBp8u5EMAY6RMx+r4AM7Pn4TLOkg/ztp9YUKbXG8d9sIB8vVDGqaZAIAhyy73sbC/brhuv4FQq1gWpzIuwJXW15kWPEzYeuL0/C0oUv/6tBCZI/iNa3+ozsRBgdcOAA/8A8ZoOdTFyD8q6yNI34neecTC3h9LPy3xKVB9iIdQokmwBWeP84mLPssGbmMoWVQVWyqAzguSbCIQrfvGKeG5Mh28h0/heF4EEWk7jfeSQRa7uUcsgYOFkAQIvxyQJ9pGJ/wCkoGsrOzGYYkDfzkRCzebb3PXAAM+WoQ+vURIVVBkdSQDJFukT3wcZR51DypN9SeY+m7AT29NsHRdInQ8DZVHWx2Yyd4Yzvg1FgQWfVQJBADAHfa7AmedIIG2+I0L18iY1NAM2lh9TPI/rjwfiiac0GCuBqU7HttP2424x9IzVNQrukM2kkBgZO8KGK6hJ5M9sZ+WALlzRZHPNyekAEk7XNuuNwxkJCj+EI9RatYlnaypBERvMMZPUi1h6lytlyANIWJAi8CNgBO8dMMVcuzC1LUTvq1BvXXpEGI54wrXpuk6JDAyVBeoSJuNIkievBvjGxEgrI71KuoJpEWMBRMzaBe8z0tacMZLKkamVaiqZ8rQosN9KiY+hNsN55SabM1Op5RqZW8wt5tg+4jjkcmMdzWWJTzQC0RNRnBPSN2+hGATNoVzPmD67Bmg6TvEWsLmxINr7yeLTIBb531X0yVXtJNrbxe+2Hq2XdzpCcgkipIUgiBBE2IHAGBZdh5lf4atTIECVmbyTYGR6/XaAHkKc6XNYMwsSgNgY8sfhEgGCJ/PBVf4s7MoJBJAhoIgays2gyAp6TiiPUV2UIWBcMNLKx0kAXg6p1auwEbRiZWqxILJURi118wki1yxOoxeV46gYhGKdd9qY8v8AOfl+giftgVLxB1tpdZlmqGQvEt0vvAbqSZnDGeyxIGkQ5MK8v5SVPmJAuI4NiYnqL5srA1zbzSHaBHJB3HsfToEdOXFtEKeoXebztB6gmcKrmEMlnvxqCq/TUdKyOwPvGwLRr1Hpaw5DMLDyELOwlRf1G+F6mW1OGcqxW8FiexOgQs+i/wBsBFqCFB5QfhySwapLXPzCT1mQW++L0c2gJ0gox6hUB1Wmw8xkRye98XCF0IEoZ+ZV0xBBE7Eg8xaJE4TrZ9ZjSjEOAGaoANRBgyRqiDxtPrDsjQ+Iqka3G83gCesDn1ntgdPMsqzpJf8AmOx9A5lZtNhzvijtTCjVWQkCSCZBPBI33FjgJzJZjTRgp0+VgCZB30qZUFbXIO+CgHPCHYK1V2QM8GwB0gWiZJk7xMX63xTI/Fd/ikTdlUgg/DEkEhSRMwNjIBMEycDyzlYpgA6bTqbpJBkG/aTvgdDMNTkDzBn8oRmITy3EgQFlT0uet8NibOcK0wzsGIjzRBMbWgwADfp1x3JV20g6SJBtINrQQDaYiYMebc2x5rxnO1TTZaakhho1FwTJkWJnbD1HOV9I+KqliQApYaTAJmAN4kwSCY4xVgDVoZoklpZTAiRAjrsqgzub8XMYKcymn+KyAMLOZI262jr36nGBSyvwo0kAknzFSLzPLxzFzsIxTMOGK6Sp1eVlGhjxcAcCZa20YuxNds/lGZFpinV841HVO4tZydRJjrAkzbGhna8lCW+GFadNgflgGdtIJ2G/W1/NUaKU5KIyNtKIRx6R7tjN/ckZvNVrK2kkn4gMWuL6o9e/bCmB7Kl4kpiHVgY8w3ix26RMyBuccqZpCSgRlkDzpa5B52JB3B6i2PKeH/s9SWfhn4jkEjUxjsCBvYzDdNumtWUpAP8ADkgDSx+wABkAEzBi5vie8FYbxHxKq2lMuiNqEFy6iLTdG69ZP3jGbV8TbTGaVtIiFRWmxi5BM8COSffDX72UKwDfyqYJ9JBItG5wTxHxBtI+EwDAwSSPLF+Ikdpv9xKQD3g+bqOmo0aioY0ACZWBeARHpHGJgOV8T+GNLfEJPm8vfrDAXIPGJhqxsKlZQFDulOVA0gmfqCOO1sdampBGotIsdTjt3E33n24wxlskgUAVItJ+W/E7YLTyukkzJuBHl79LDvjq40c1KzPrZbMFj8NqTyDZxEEneFH9fbEp+GMpUsi/EAOpwTDCIIIItfzQOmNL9yEToEnckTx6yPXFMrQUmAoMHfTGnewJib8j/k5NCdChUI8op2P4g9rb7rq9ZGDUqT1KekspKkqToJIgkbFuYkHuMaWXE/MNidweOZ5MYHSrHXMFuCwkc+23SSRgEyj4OVBn4r6mAMMwInfSJsOpB9ucEy+lDoVgEFtOqGUzt8o9LnGnUqwZh5/1GwBt1g9fbicI5jI0nJdqRLCbiN7TZT+oOKiGcsw0nyhxe7GSelrj0v8ATARQam5fSkPYsnWTBJIAiYA3iTOD0MtpUMWUab6mMke0XPrg70rGSCrGF5428vNvzxELZmhqW6sN9gDq3kQDP0jHEyz6QIKbCAPKPoD+ucDq5NzLhwnR1HEbEsbD6fS2B5CoxBSpUdxf8MfVxt2gxbfBQ2ATKLqdtYfWCoLCAIJi0ywkn+98UqeEh2Dgta4vqAtuslTed79OuNE5qm3kRkcixAfVHaws31j3xyjXpIRSl18v4ZMXHJk7bEQN+2Ciswspm2ZQGSt8SSpPGpSQYIhYkdZ98OJl3DCSBNiGZjNxtEmR9Lmeo26VGjFgL3klr97+nPTAa9KEtqadpMjfaZEAbGJkdcFEImkysQRAI1FzLbGIAgX/ACtiuaWlphKsMT1BntB49IIwbPV/hgeZp9Cwm1rkkHoB0wnXyxH8RmeoVBMaTEG+xkBo5Y88TipCZuXakw06XDg/JqI5mQCQCD1j2wWll6oLORqAEjzfIqrsvk8zkzMAbwDa+jltFSToRio3W/8ATCnjviR+G6U2K1NPGokEXi+wkGYwLLAFk1aqFqGFBXUoVtTCQDdoidvKAdtziudoGmsgCCfOzASoGxEmCZtp7zeIOjlZKDSnlA8vlKj/AMTM9jHXAcw7U3DNTBBESXWEAkloIBuYFu2C8j0ZzuiwUDEG54a4mYaSDPYW9LBp56mtQ6SrFxpKMfNIBIMRsRMmPwrh+vm6TU9JqK5K77qT3ttPBOM4U6VYqtKgDDkO0Lp8tzBYjXJESBa/SMK+wFs742C4pgaUg69IM8QpJWwImwkmB1w3SznxE8qwTBJgkRIHA3PTfutjjSpZQKIFLSOCGX+rbRxhbM5gBvLVLqLMoGqGkfj0lRyNLEcXHNjpFQDNZKlWOks4NjBJWwPGvfrIE/1TzuVZBFPXYFjADNIiACHsSD/jbGpSpKS1RQ7ajB1QBKnTzBABnYQd8D8QriloLgXdVJVjcEkC5Ybb3BG/qJPoqF/AMs38V6jHV5RBGk6dxuxmb37RxhnxCiNJZKLFhBgMoW15LFtQHpG3fF6VNr/BZWVmLHUZI2sGG4EbGfWMJMtSowDBHBYr5Cw07gkxvexva21zh7sguZofGpEqrEMoKsYldQs3mkgiQeoxwRTgaUWZsDcgbwCoG5Fyed9sXpUlWoVNSp8o0ozvMy0kajqM+UcjpzhhqIIjS5FrDy/mRBwP0AlmVABqRLcC6kA+hNsB8IovVOupx8qmyi5KuQZMxG/QbYf8NyjGn51h1nUzwSQGJDM0kREESxAwSgVSSsO0i4Gkb7cE9B7+uK6Ezc74cDUa1OpsfMQCOIgDaQT7kcYmD5qgrkBzMAQahC7zYccXjqOuO4bA9fQbyr6Df0wVWHTC1FvKvoPyxdcfRo89jOu0TiwYR1HT9bYUnHdeBxTG2Nlg0WNsQ959P+d8LrXjFmrd/bGfiiXNh6bKVseb7cb7zjoQQOe5AHpxH69sLCphjL1hjnLxJI1Gdkplbabybk9h9OP88VNFQIBt2vfpA9O3ODlLeUgn6+18AmpDa1mdouOv9McWjsK1yUjSsmAIaIm9wBN/XfHMxltSEtLuYkGy/TgfU+uGKeuIYEDuRP3t/e2LhbQIBjm/9o+uFfZlmbQqiVp6gAwI1UxAlYB4vz9Di9ALQdU1oZH8hBEbCAYveCf5ed8WfJsRNRkbcmUJvxGpiBHFsIjKIBBDsf8AqBfKGkf6YJEgWPvbGcoRytn0EgG17hJ39SRbn/nGKZqadIcEEw5RgCQYBCrMGJk9hvhmorOQVyzqwM6yyn8QJB1GTO89Y6YFmc7WogSh3gSVAPPzRPA6e/GRNHM1xSHmYqoAAhWT/wCxMXvvGFKXjaOgV2R3gBgDYtF/Ub7DBMpmXqAtVSxJAQsDx/p/Iz/bPqeDJq1DSjL8rKASttzAntJ6b7YKIscyRqYIukCQsgABd+5+lja2OZ6q6FIARfxEIGgWNgsgT1PT3HU8NIXV8c1HICyfLABmAReCfqDfFXyfwzpQmYBvLAdNzzB/V8DoEEalTKhjUjWJXUwOq3AU3HZbdsZmayABAXWx30AHTI6ybDiMNeH0vhqTSsXYliKZBJ6GFix/RJOLZarmHVwjEmSs6gIMf7QbdYODQlcvQqmnOhA1/MKYNxvaZ+b12O3LdKiaaH+LTELMshUi06m1Od+TA5xykjAqp0RpG0s3IPTiDJF79pH4hln1agoqBYIQiLi+pSZhu537YmxoXziNU0kksBDEBCAYIgEsZueBzuIsS0M4p4VGI+QuQwk7Ro5Pt64LS8aHw2co6qt2LAWvEQDJM20gTNowDNOz1ASpp6T5XZdTEmLaFJIU7XvI2GLZA80NNRQPhUpU6X1EqxMgqUAQEizC/pzJ3dE8zvS3FwhBJmAB5mJJNgBfFMvlUJlhFQm7rTqKegA8ogW25N+cdyaNU1LVh0D+RzKlip/+PqrQJhbiQNpdiL+I5c12phfKiurktuYBgab2kgnVHSMPUqVRRC6COgXTA6SDB/8AEYFUziaii6mcfhE2F4LFtULbcXttY4ImXUCX+HqiSNIP0JMx9MDuiM+mwrawxB0uQF1CRpbeEUQbSLzEG0xg4WpLAqbReY3/ANov9j64HQZKY0wDSAimUQsFEDymJ5E6r945Wz2XFRCKatSPBECTJsQhup2IIjfD2Bemxas0XposFQSw+ITOo6hGpQIi5GrjBKRtqK1AB0J/JWN/TC9LNVECKaZQ2VFAUITHyqTHeBIMDbDn8RmA0hBcsxCFuwEMw9zxxyJgjPf4bGKpAYAGK1Yo0HnSJjb7YmDV/CFZy41BmADFXiYmJEHvjmHkgo9ZRnStuB+WOieMdpZz+GsCbAfb1wVc4tgQP16Y9a869HL4ivx+oxVn/wAYKteme3fFlZCbHrM/mMa+aIfFICr9scJw4hC3UB4vBmPeMWzP8S/w0T/ZjS8kQfjkJA4uPXHf3InafcHHGyzAdT2/vjpaemc6a2giP3GCpmz1++E1qwbj64MsHp9P7YnFdoU30wwzHJ2wQVweI9MKmn0xNhcx2xh+NdCpsaaqo/mPQDA5Y8flgI6g/cf3wc1g3zqCREEcY5uLWlZtNPbKupUajsPT+uMLxOu5sGB1/KImBAJAkkEyPtjbrV4iEETydu8QZM4lA/EJk7Cxna443j0GOUoyl/bBtNLR5/w3w/UdU1EAkRGnfpA6czzhzM+CqfMlSpKiwY6vpzP5++Nz90IMR7jbCHizaCgkhZ80Cf1xjElBL2K5NmblKVSGHlm3MC24BAJJ63G4tjtTJuBqL6mi8QotdYmT6nV7DbBhnB+AyTaLAH7AE/S2I6VGWPKsiJBBsbTHHYmfTHD9HSjKTMuraihEkWUhhfpPf03xXwx2+JV8jFWeYMARpAkBnAO24HXD9bLr8NqSXYi6rPYydW3/AHb3xdEeooBVA5X51JYKYi0QRv1AHXEQnmaNQOz0l+HI8ynTDRswUGzyYnkR2jPqeMV0MGm/rbf3UH2vh/J+JiWSorO6nSYEjbjTDbRuv13wzJqSaSKBqgmpqG1j5N4jaYw57RHnc9WDtRNSppZaisQ4VVgc+Y+Yji5vtEHG8lVHmHSpbZGmfUDBKWQ+GXYOACZiPKoi9i0794wDxHJ/FH8SjSfeCzMt78aCV6WJxPIrAlX8W+CQlM/GuFKXd0HJJUksBGzAN3OGcvfzltV5UqIQDawBljPJn2xn+CmmyI2taQEg0lGiCDBB1MTAI4ifeMO06VFSSpBltVyRv0jy/bnC6WCRM4xd0MIChOom0iPl5uTBE2titLMU8yNXwywE+VlTcWg36iPb0wt4gkBATV/iVAoAc3m5PzEwBexjabYpX05cKBUK0y8uTAI7jYwTGo3gdriWQNFcu6/iBkkwZlZMxs1hMRb7YFWzOllQpE/KQ1iQNoIF4B/vhc+KUBJ1hwN2+KIW/rOAUaivJywbzMSzt8hNps3nYcjTpBj5sHH2Vh8xlatQ0yKehKdTXDPvAIsFkc8nF/36lI8oafxAFgI7qCPcHpiud0im+pE06GllhWAj8II6TyOMApZksiFKTlGVSJKCBAg3eRxa/ty1aKxXxULVI051qSjYJVkmYksS09gP74mNVM2wt8M++g/m4xMKm1/kFDqIUFMNGkiWJEgczYwOIEYfqNT0i563n+p2xm0PEgdIptqIUT0jb8J64SPiFMEhlgG+lBEmbm5njcziyyscrZ2gWF1SDAXdiSLbH7YuMwlrnV0hh6eW8TbCK0zX+URT2CaAB6SN8NLkzTgTESNIPl6zABjud8TwI7UzyoNTsI4k+sG/BOwxweKPEg+UkwwuN4HP67YTdl+XSjncFmDER0FuJ3wvnM5USkxCygIltVzvJgkwPTvhViglf9onNTRTk3IOqRHBM7ekfWcb2Qz7EgORLT5SBIta4JmeuMfIaikmkZ6liCfaB9p3GKtWpVAGZKiss/iEwetyYEHcDY4FLIM16xOqWHth/L5umBsPQ48/kPGSoClGdYOktyO3f+x6YLms6FImk9zssk79Atvr1x7I/wDRF7PO/E1o9Cc7T5t6YUqZxJ2MYzTnFp3ekwEWP9CBcHtiDx2hwst2BMeo37Xw/wAiBfFJmmppHeV9QR98EqZMfgYExtqF4xm0fG5mAJ3FoA9f84HV8Wv5mEED5dNpmLTPHPf0xn+SvQ/CaPwWgE2B542nAalIoYJtM2Mj16YFT8TXg2vsfsdM8dPywbLZ2CQULL2ggz6GR34xpeaMtg/E1oYo5oqLHEOdUnzKDgVXRuLD11D64N8AbghvS3b0wNQYpyRx6FJotp9LelsBzGQlYV2jp+LqRM/2wdEWYBBP8t+nHBOGF0HeQenH63x55RXR1i32YToykHSAb/hubz1wGrSd7LUKCQbW54O5MCPffGlmsuHBIIMTsZG/WJxm1KLgbFfSP174yoo0OUUKQoFv1xt7747+8AXLL0kHbt1+uBZauykSfKNvcYHm31SVuf5f69/TGHEQfiuaACEEnS4lbTcFZvebg3Mc4DW8S0qXIIQG7FbAbcTt64WalVLX3F9J0xJt9YO3pjOz1GooIZBuJ3EsrBlG0br3mBAxKPQDGTybVWapoNDUdQ1A6jIG/lGn0BJF5vhv9ydRJdgeNNNCOxOpWY+xHtgmWesQG+GNRGzMVA9LFpH+0YFmMoXDBSEabFWIv0JgfTA9kZ3g/wC76mNcs9YEqWqmeB8ikAKh6RNrkwDjVHhdIzpRJFxpIntx9sZeV8JzKuzCssPGouurYAXuLR2w2aVZV0lKUbakqPTn0AVgPqMLy8MkBzvhAUqFg7sFOkqsQDBsR83Q72xFrGkjs6QqSSykGIubBpP0nCedZ0YBqNQahGoOGEbRaT32GD0M+AuqnTrlwLAze/LaTb+5xVYBfEGq1E+GikU6inXUKg+UjYAE3M/MRAE8xg+XyQVRpY6YAEMCLWETOF/C8iAtqoZiWeKVQ6QWJMKJ+UEwLYniAr0qZZAGPQwYMbjYH0O/UYn6RDmiLST9J/8AqBiYyMjmqaU1GknqWQSTuxM8kkn3xMDQ2adLJ0mhgqsDBhlInpG3bjC/iT0tMKiJpdNZ0geUMGYTfcSLTuRiItaNQaku3DcDmP7jHTlkQhqppVKm5ZyFgHoCxAHtPc4VvZk0KXiYI1BZU3nSw44MQABGK/8AqgChmZRqMDn1EnoL3vhOlVRrQzKbyFt3gETHcf2OA5zJhzqUOsRMKNrQDrI+3U2k4FHOSHT4xTZo1QRuJkz+XI4wPxTPfFT4CCDUHneBCpMs0mYPA7meDhfI00FWXJFSPlaASBaRwf8At25Awarl6qkmg1NrzpcAnoTr1CIAF7nGqSNFvFK4qFZqkCIAXUxMH1+5k3OC0BSB0glSw1NUaWdoja3kgxc+w5GTUzVR6vwq3lGjVKGxAIkGD5QJG28i/GN/w6slMAU0EbEiBHrHOMtcUSG28RpA/wDuKDxLrz2mftAwrRYs+tWlNIFjIJ80GxEWLT/uXDuXrxOosJ9T2AiMI5vwhKxLJNN1NnUAEmObXW8QefQHGUaaYL9oM9ChAWVrHyn8PNt9vy3GM6t4oqJ/DVaSEjVsTHJJHvvO/rgucR1QrUAXRJLKIVgBOqwJBiZEfXFMv4M9RVbQGBAIk2PIN5P2xpYCh3w8U65tTCsPWNrWBjGzRyQQQAIIvbt3xkZXItSpjVeSZBkkibACd4/F72wT49PrUWpqgIGLEdyryqjv6c2wbYpHc1QIOpiiqLrpESTaCBux9OccC1GvYFdxv3G1geccOVqKS96gMjSQSY5IIAUTaxievGC5etUI0iiADcqagj3MQPYnGuhpAaGbYbT0Ekj9Xxc+KkMUgMem/pf9emJXoMWC6DTkTJg3/lXTINr3Psb4KfCRBOppMTBja+/12j2xpSaM8bGKHiJJEiCNrz35H2w6M4HF4YHtHHT9c48/mmVWAAPm45t26CRfv3xWhUFzBtY/mfNNtvtjan7M8T1fxU0ysAfy2B23/wCcSuo4P9e4OMBfEQSFFzH1PSY++GFzKm5XRe84biVMO1ItaT/S28DeNuv54AcoZkE249PWMHopTebGP11+uA1qyBtAqX3369emCovsrfo4XaIiBbYxxEeX9XwDMLqIDIoh9VhEwDAmf5rz2Aww7tzcfq8jEqOGEER33H05wvxdoOQjTzJAhlsJI9T6GTyL4Ec+TuosNxv9N+MbPwEIvB3vPr9LR0wuMkJ9jeesdMcnA2Z1DM+UA2I45ieg44wKj4qgcobtJjSpP1I2J7/0wTP5VbA07TsCLDviwqow0xtsTaOLW9emLiQh4kcxVR6SIKCsLFz5u+mCQpO2ridpwfL+K6kAproIAldjTgCzQCQ21r4v+86IhWIB2kfUkHvtOEw4VzoVtDiWRY+bYnebjfuOZxdUHY5QoMqhW06eBEjsBAtA7d8Vim0guYmCNbESI4JgewjHcnmVJiYjYHV6cn7YvXI5OkTNzb1vjLsqPKftVm/3c0xTAqBgxJfiCIiB0M/SMTG74nXy9TTrVKkTEK7RsPwqen2xzHaLjWYmHF3s06CE7aY07EH8rW23j33xfJZYIiKF1FQBJUD1JJHPXnGHkfC/hah8SpSWAU/iEg281idMyeRER3xfM+MNsrzwJUX+hBxya9M0mbJooCf5jwJJ6yBvHpOB5ukXUfMI2EkAz1BN4/1DrbHncl4y13qAuTKBVEQAbkXJuRM9h0xqUfGaZYeYKOS7fUArIPp/jBxa0XItXytVmFgApBAIYmw6iAN7b7XwvlqlTzAKdyCtyQOJiIBiRxBj054h4sXdMvlm/iMDLlD/AA6Y3bzAaidgQInDNHwlUUaNQMyWB8x5LMbapnkdfbWlkf0Jp4Q71VY+SJB1rMyVPlFm4379raK+GVlaUrmOjpTM34AUfnOC5ao1KRVDtHyvvIMRqUXDDbY2i9yB1/FQXWmgLOxmCGWFAJ1NKzpkQI3JwNyYg8zVrqGSnVR60KQoSABqHzkswWQDGxPAMYeyVJ11MpBZzcs2qDEQNIUQL2kbnrhOh4Y5rVKrsBr0AqggeUEAnVJZrxNrAWwwazI5QKCD+IL04aLe+2BtaQoZrUarU2TXT8ykFtDGJkH8frg2XpVqSqrNRYKABCspsO5bp2xm1c3NQUqRmo4LGxCKoIEkLBJkiBPckDFafhakn47NUAGzuLnm0xEdsHWSGE8YqEuKdH4qE2dHEXhSPPpmDJlZsRzun4fVFNyan8Ko5nTpaW07KGiComfKeScbAeIXS0DaB5TxvjK8SyVV280lQQwBI4PHtIne+G08ErQ7RzpeuBrouNLKQjXE3BMf7Y98N0cwWLKFsPlJkg9STvbGM/7stQ0mC1GQTDqHN5HAsex6/RjL5mhB/hELeJosBzMStsZcSsPnM6AwFUKLwgB1SebdI6xGG6cxdTvuW/OJx5b94poX0FTVDtOkSSpbUu1woBUQbSuNLK+KVCLrGo2JiFHLQTv2/wAYXErCfFX97bUqqPhLoI2bztqvESITp83ONB7oNIFz109txb88KZD4MkAeZhckglrkwSeBJsLXthmtlACBTBpnggDT7qLccQehxN2RbMZFYBhZ6nnsfvioywE2+gn6dveMZeQ8RuVzDCnW/EjmBufMhiGS1jvwd8OjxaiLa1mNiYB4ka4B9icTTRWJ/FcMdNNgN43PSTiV8vabhuDBntbf/Ppht82NNq6SYNv+MZlF6jZl9Tt8MKjD8ImWlgGu2yja0d8MW0DHqddoABkHn5pPbT2w55SAWIB7f8R+hgAoSin4jQRvEccycL0sq53KsNgxBn1H98b+VhxQ09AEbg9iD+cYoSwPJ9L/AJYWr5B0gIdUdSR9v+cKJ4qFJDNeYi5/KT1xuPlb+wcF0adXM6rGR6fTkYEkLz7R+oxz/wBXQiSAR3H6IxBmqTXgibiOB6Y3zj6M8WGhWOwE9Mcbw4ja1/64E6IZ80f7v+MCq0nWDJHcE/0wcYy0y5NbQYZZiTqWe7cYUrZMFtTfMI07QPQGYPc+nbB0zp2cT6c9yfphj4qMDBtsdx7xvz+eMShJCpJiNKBbWwi0MRx0t+oxMP06K8AkeuJjNGjzGcSo2gVFTSYVYYKCTxEkj19dsT/0U6iW0rO0NYX6gC/bthLw7M/EqamqBadOwDEAs8AyJ4At6+mPRvmFprL1NM8fzdABEk+mMytYoyjmS8FpUxBbUZmDYbngbi+xnYYZzWfCEqGLOouiKWPYQoOn3gYUK1agIA+Ch3cw1Q+nCe+o9hhzK0kpKKaABVAAtv37nvvjL+zR5fw/PIMw9TMk0azToFVdAVAYCrUJgzN9pPXn1dXMIianqUwN1YuAIP8Aqta++KZ6gjALUQMDvKhvUX2J/V8LZDwXL0z/AA6CAgfMRLfVpP3xqTjLJJNFKvjVEAE1JuFGlHdSSbDUqkGf918U/Z/KVADVekRXezl207E6QqqGIUDrHecLeJ5k5sIuXBdUrKWYyqjQZIk3JmLAHbGzSrsBcIAD/N0/7fe2J1FaLbA5nxGrQVyaBcC806ikkR/KwB9hOJkc09emtQVVRXX/AKa6tMi/mqTJBm8AdsOOPiATEfWfsMYlB/3HWBL5ZV8oBUvTafMIIGoGZ3JEHewwKmsbEfXwpFc2cEn/AN1WYMT01AyRbY+Xtg2YpNSDVhWtaQ9JHM7DTo0kMSQIM3I2wxl8+jS5dAvdx+WE/hmrURyxRFvTXTN//kYcGPlX8O5vYCb7NV6O1/3oqPi1aaagNWhGlTE6QS/XmMJUcuz6VzNV9RfTTBlabqCSsafmYqJKuTsdxjcomCdZER+j9cYPjvidOrWoU6Lo9anVD6ZgRpZSC+1w2wk9sMW2wdHoKGXWkjaVVVkmEt3MgXucLZzxmlSWZG0xIBPZRyx/l3wKtk6zg/EqhFj5Ev7ligPTYDHafh9MDVThSLF92jpqnV98Zx2Jn5Pw6oj1GNNf4p1MtNhqUkXJ1kBrDYERLQDOH8pk11RPU6SCpj/uuR3H1w/RorUUTqtEE2P69sY/idU1KyUaBGqhUV6rG4ClXBWb+fYx3BveFXIn+JtCADEk9BH9DH+MZtf9olP8Oin7w51SqEQIF9THyrf37YIvg6t/7z1KgP8A0yQqHmCEA1DsxbDNak1MKKSLpC/J8oF+gEdcC4r7DJk+BZYB6tZqitWaAUgp8JQB5PMNQB8pvANiAJxsrRaxM82kSPefTHA6uwlRqE7i4i25jAGykE6NaTvpjT/4mVHsJOKTsND1dpQ2Jm0H/OPMeL5ymEehSU1axsAAZp6rBjUiFAF55jDXifilXLqWeCqiS4jv+FrT2DE2+uF+z/iafGq18wxRqpAQFYGgHy+aNN523+uNQi0rJvo9DlalZgFYKNIA3KyRsbAge04ZTNODDI0csssL87C09BiPXBM3v7bDmfy9MI5vxLQdQcAbdInvtvjO+hob8W8Wp0RLODNgLkknYBQJJJ4jGRk8tUWihdAKkamH4tRJYy033/W2MrN5yjVzGXGoaUc1KlSbEgHSgt3uP7Y9Sc0sEggjaCfuO+Nv8UkZ2zzbVWVv/bKGJg9PafpOD5HxJDIqLB6x17C23PbGrXp6ll0PooNxxc7YxR4ez1mCqVVPLeZeQCG2somOb4U01kaNLKeIqSQpHm26fXaY7/8AJqWfFMEPGn+aDB63Ija04zl8OYbiB2gyfXF3yNQyqqeBq/42P1wWiZpU6auJQxPB7b23wKrTYG4PqL4UpUKiAWewgRMfT2wWn4lUHzgC8ea8/wDiPtjtHytfZzcEN5fxCBcau8x9sdwuM4Dc01fa4Xtz5sdxrlD0FSF6uQoOun4CtK3JQC8C4JEz3AOMXK1T4fVCVJbLuJV9IMEAmCVEkiPpBERGPR5qs6USaaanCeUdSBYYF4ZSlfisfiVGF3IiAd0Cn5Ra43teccFLDvRplE8aos0JmKTamhRrE323vONSr4hRpAtUemncsBMffGeVpuCCF0mzEAQfU3nbg4Q8N8IoCrW00VGgqoOmBBQH6mSCOgE74Kj9mrYxmvHGefg5erVvuBoX2Z4k+gwlmcpmqqByyghgRlgSFMbh3mT6WX88bfwJhA7BFiIN7cExLDbczvvhmnSMH7Axbptg5qP9UVXsS8F8QVlNMIKNVPmpEAaRtKgWK2sRbGkqhvmOr6/4x57x+i4011X+LRM6iwUFPxLcxBvE8+pxMp4+7rqo5Z6g4JIRb9Cbt7DC43lDrDPSLVGwgX6f3wj4h4vSpPpZ1aoATpW5+nE9zGM9clmK6k16ugEQKdKVG/L/ADMY9BhZvCP3aHpoTTJAqqkl4Bsw3Zom4k8HgyKK7ZcmFy+So/BBrad2ZpAIGtmYrcWAJgTwPbFHpOP/APGzU05+LOhupRWvY9IUzaRfGll3pVb0mWoVO0iVIMXUiQfbBl1VIBMeh/ric2tjVoX8N8B13zFT444VrJ/4Cx/7pw1m/CcuKLfFpIaaAkIqAabRCkAEMTyCLkYdpgRE7dPyxmeLhauiijM5+KhqEEwoQ/E83EmAACZ8wPGJSbZUkiuX8Kr0qegVEqoL/DqlgR2WqskgbeZeOMXr/tEtJAa9GpSBAAI86seBrSbm/wAwBscaFSqAAhUmOSZ9LXOPP/ttTcUKbaQFSujkg/hE3+sYYtSlkHaWALLmM22pRUy1FR/1I1VGmIKAiEF5B3kb8PUv3ykI+DQYA3NNzT1bCSpUiYEb43iitP2uY7EA/mMUbYgiPv8Ab/GMufVYLj9mWP2iYAa8nmEAPmKhakb7aWkieQMET9rMu8laqQourkIf/Fr2w9QywmdRk/hPFtgPbGH+2E6aAC+Vq6Bmi9jPz30/17Yo8ZOqJ2jSy3jS1TFJXqWJJKQov/O0A82BOC+I+MLQQtVVgeBAOonYDQSJPQkYcWtqsSATwMZtLw9Q7VG815k8AWgSLdMH43oTB8Zp5nN0XFOgFpmGh2UMSDqEKAYP+4jG5RpB6S2V6bL9ZHII23Ed+MM59GKTS06lgqJIBgyQeIIkT3xjL4lTHnM01aTqYQp6+YHRIM3njc41bksDixWpQqUDKl3pfyaS2jf5T82k9BqiDhf94SuygOsKZCD5mgEA6WgiJNo3jG3l6Tkakdao6hgY+lj9RgrJI/iBWnbUm1r7k22w8/YNdGEMlBYhTO8Qb+o9MEyFBKYVldtMQuhmbbiBP0jE8Zzn7tSLpIMgBGjSZaLXkcm0e+A+HZgUDFe4Z9Wv8ALXiJlBM7yO/GNK3GwrI/lalesdBkUTdix0uR0ASCAeflMepwWt4SpU/BLUnEEMQTccEMdt5v8AfGitZY8gAPUCZt67YJSp83Pr+t8cub6GjM8Pzrq/w8wgUmyEfK/oSbH/AEzPrhsgKW1DSAZBtp+sW9T9cGzOWVxpf1BmIjmeoMYxfGq9RdGW1Kf3gOmth8oC+Y6ALkjuBOFJSYPA8joDAYd9RG/QHb6YU8SdRUoXVizmAgBJGkz2AG8/bGnmSFEBben9BzJxk+J1UU06o/ASWiFIBEambtPy8z2xRqyaG6i6TAWe91PuJxMXqo7wV0MO84mLkNCOVzTZkSrGnTXyyPnLAwY4UW3kkz+GMN5XJU6ahVRSOJAnnneeZJJJOJiYfI6dI5x9hqo0oX2VQSYAkwZibY8jlv2op0alSo6OfjMrqFYWWIEqfxHcwee2JiY6eCKkslN0bmS8RbM0/iIPg0iSBpILs3eRpUW/1E9RyXJZOs66/wB7qgTEBKXp/Lb2xMTGZ/jJpG1lWZ3i+TK1KLZhhXptVWmE8wCkzDaSzBz11Y9KyaY27AWAGw2xMTBN3FEllkqObSd/8Y6tQAEkWBEDpb+98dxMckIjmsklZ9bLBUFdasQ/syxG3f2wpVq18sw0uKtIkeWr8yybQy/NfqAe+JiY6RdunoGuzUfw+q4/i1yV/lpA0p9WDF49CO84zMrl6lKsKFKsy0XX4lMQrMkkyoLg23N5495iYoSbtE0aDeEBj5nqtG01XF950oVHtbFfHPCGqU2p6wNQECGIMHVBJY/y7xaecTEwKTGkJfsj+0grn4TpFWmt2B8pAIX1Bx6LNuBEib2xMTF5YpTpBB3HIvWzAUTBuf8APPbGFmBUzuumrIlBWCmVJYtAMgBgFF95OJiYY4TYvdAct+1L0K5y+aUOykD4tPcgmBKmL7TB/wCdzMftBSTXIfyXMAbdvMMTEx1fji6ZzUnkSy9d89T1tCUCRCAEu4sSHeQAp2KgGRzjZXSG0BYgWjjj+mJiY4+R1JrpG46Fqvh1JzqNNNXDBQGHYOIYfXGNnqWYWotJaoIcSGY+ZQZ2IAmJsGB9cTExRY0L5vIM1ZKb1TUCN8VdSrJjywxWBIYhgYPtElhcozn8IuQT1t0jExMabZuCQnkvCaf7zVQKNKKukGTpkXK38pLGbY018CpG/wDEN/xVqx//AHxzExmc5LsxxQOp4UseQ1EI6Vqo9fxXxnUMpOaepUY1AiKiq8H5hJO3cxzc3xMTDGTpmWtG0co1hScoCCdLDUoMiI2YDsCPbGB4/VemaX7wqFQ4b+GTJ0hrQw/riYmNeN3LIzwj02TzC1BIBFhzwdtsTExMcpKmaR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http://media3.s-nbcnews.com/i/newscms/2014_09/211656/140226-folsom-lake-drought-january-720a_de41fd3a95ca62916f185ca9f8831f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5" y="1615574"/>
            <a:ext cx="8632528" cy="52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China em 1953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5" name="AutoShape 2" descr="data:image/jpeg;base64,/9j/4AAQSkZJRgABAQAAAQABAAD/2wCEAAkGBhQSERUUEhQWFRUWGBwYGBcYGCYbGBgcJiAfHh4fHxwgHSYfHyEkICAeIC8iJicpLCwtHB8xNTAqNSYrLCkBCQoKDgwOGg8OFiwkHiQzKTUqLCw1NSosKSkpNCksLCk1KjU1LTUpLCksKikpNSkuLykpLCwpKSkpMCksLCwpLP/AABEIAL0BCwMBIgACEQEDEQH/xAAcAAACAwEBAQEAAAAAAAAAAAAFBgAEBwMCCAH/xABNEAACAQIEAwQGBwUECAQHAQABAgMEEQAFEiEGEzEHIkFRFDJTYXHRFRcjgZGSkxZCobHSCDNSciRic4KDssHwNVR04SVDY6LC4vEm/8QAGAEBAQEBAQAAAAAAAAAAAAAAAAMCAQT/xAAqEQEAAQMDAwMDBQEAAAAAAAAAAQIDERRRoVKR0RNTYSEiMRIyM4GxBP/aAAwDAQACEQMRAD8A0f6uofbVX65+WJ9XcPtqr9c/LDViYBV+rqH21V+uflifV3D7aq/XPyw1YmAVfq6h9tVfrn5Yn1dw+2qv1z8sNRwq1eZ1sUjaUMqCZhblkXjEQe4ZQdy5Kg2sdNut8BPq6h9tVfrn5Yn1dw+2qv1z8sdFzyqeFnMDRMJlT1WdljJGptGkaiL/ALuoeO9rY8TcTVCEj0WSRVC98Rupa4j72jQx3Lt3QSV5ZvbwD8+rqH21V+uflifV3D7aq/XPyxzqOJqwAMKNje4094kbxC7WS/772ABPcPvtYrc4rDBIY6fTLqCx7awN0BLA6WINzbSCO6SSMBz+rqH21V+uflifV3D7aq/XPyxUj4qrehpJDraQqeWylE06owRpI1fute256bWx0zDPqwRxBUtI0asw5bE35iq1lAZgFU3Pdb1h5YDv9XcPtqr9c/LE+ruH21V+ufljg3E1asWs0jFtJ7lmuSDENwFa19bkAEjuHfqR+txVVqWvSO/2llsjiy3PXuEE6R6wNvA2JFw7fV1D7aq/XPyxPq7h9tVfrn5YkHE1UWjDUbKGYamu1lWyf/TvqGputl7hFxfbxn3EVQjA08bsjxq0f2LMGLBydTfuFbJZTYktbqRYPf1dQ+2qv1z8sT6u4fbVX65+WLGT55PJLKs0LRgKOX9m9iwMmq76bG4VD3bjvWBJxyzjNatdLRINDQazaN3YSa4gRbSD6jPpUre6kmwU4SPH1dQ+2qv1z8sT6u4fbVX65+WOcOdVhZdSMLvDdRTvYatpU1k27nra/V6bk90GM1rJwgMMe4njRtQ1XjLqHZQrHwJN2tYAkjbcBf1dQ+2qv1z8sT6u4fbVX65+WKdJn+Yal1QFvXFljZNTaQQSZAAqBtS7srEabA74K8NZzNLExnTS6iIEaSpDNFGzqVubEMx28iB1BwFb6uofbVX65+WJ9XcPtqr9c/LF2HPpT1pnFyLCzXHxulvh0H+LTsWvZfXtITdCg8L3BI23IKi2NTTMMRXE/gE+rqH21V+uflifV3D7aq/XPywdzbncpvR9HNt3dd9P8P8A+YGSGrCQkeusDNKvds8oVNK9D1bV6pXx36YY+mctZ+uFX6uofbVX65+WJ9XcPtqr9c/LHitzWvQvphD6Q4UaDpc6l0tcPcXGoBR02LEg7WqrMKl4JGjXSwkKKUGokAkFgGuLE2Frbb/EZdcPq6h9tVfrn5Yn1dw+2qv1z8sdq6rrFkYohKDcCwI/u/V27x75vtv3bDyx2yzMaiZJA6LG6ou4F7SMgbTYn9wmxB63X34Cn9XUPtqr9c/LE+ruH21V+uflj89JrdfRtIMZPdXe695QdHdF+rXbw9Te1mZ6w07cneXmjQZVC3S4vqAA29YbC+219ie0x+qcZcqnEZV/q6h9tVfrn5Yn1dw+2qv1z8sM0OrSNdtVhfT0v42vvbASuzmrSRljojIgOz85V1e+x3GNU0TVOI/3DlVUUxmfIv8ASMXtE/MPnifSMXtE/MPnhdpMip7G9PBuzf8Ayk8/8uL44Wp/YU/6Kf04w0J/SMXtE/MPnifSMXtE/MPngZ+y1P7Cn/RT+nH43DFOOsNOP+CnywBT6Ri9on5h88fn0hF7RPzD54Gjhen9hT/op/ThF4z41y3LagU8tIrvpDHRBHYA9OtrnAaZ9IRe0T8w+eJ9IRe0T8w+eAmV5NSzwxzRwQaJEV1vAl7EXHhiz+y1P7Cn/RT+nAEvpCL2ifmHzxPpCL2ifmHzwG+hKPXy9FLzOujlpqt/ltfHf9lqf2FP+in9OAJfSEXtE/MPnifSEXtE/MPngb+y1P7Cn/RT+nE/Zan9hT/op/TgCX0hF7RPzD54n0hF7RPzD54G/stT+wp/0U/pxP2Wp/YU/wCin9OAJfSEXtE/MPnifSEXtE/MPngb+y1P7Cn/AEU/pxP2Wp/YU/6Kf04Al9IRe0T8w+eJ9IRe0T8w+eBv7LU/sKf9FP6cUs6oKGkhaeojp0jQbkwr9wA03JPlgD/0hF7RPzD54n0hF7RPzD54zXhrjnKa6pFNFAqu19GumQK1hfYi9tgetsPH7LU/sKf9FP6cAS+kIvaJ+YfPE+kIvaJ+YfPA39lqf2FP+in9OJ+y1P7Cn/RT+nAEvpCL2ifmHzxPpCL2ifmHzwN/Zan9hT/op/TifstT+wp/0U/pwBP6Qi9on5h88fn0hF7RPzD54G/stT+wp/0U/pxP2Wp/YU/6Kf04An9IRe0T8w+ePz6Qi9on5h88K2XS5ZPM8EJpHljvqQRJcW627u9vdgv+y1P7Cn/RT+nAE/pCL2ifmHzxPpCL2ifmHzwM/Zan9hT/AKKf04n7LU/sKf8ART+nAEvpCL2ifmHzxPpCL2ifmHzwN/Zan9hT/op/TifstT+wp/0U/pwBP6Qi9on5h88fn0hF7RPzD54GtwvTgf3EH6Kf04rfQdP/AOXg/RT+nAd6R7rcebfzODK9B8MAss/u9/Nv5nB1eg+GAQO1ztGOWwLHDY1MwOi4uEUdXI+OwHyxgkEGZZm7MnpNUQe8QSQD/IfDDD28VbNm8inpHHGq/DTq/mxx9AcGZPHS0NPFEAFEakkfvMQCWPmSTgPnzg7NMyy2vp4ZBPGskiI0Ul9DKSAbA7X8bjHft+Fs3P8AsY/+uPpN4Va2oA2NxcXsfd5Y+bv7QP8A4t/wI/5tgN44FA+jaPT09Hj/AOUYOY+TqqpzVqOOZjULSRqFjZSVjAGw6EX+ONb7CONp6yKaCocyNDpKu27FWuLE+NrbH34Bdp+zTMfp7nsCIxUc41GrulNV7DxuR3dNtvhjeMfONDxzWftBb0iQo1WYuWWOjRrKW09OmD/b1xVVU1XBHTzyRLytZCNpu2oi5t16YDb8THyvmOaZzWUwqXeoanQW1qSq7bXNiCd+pxonYJxtPUNNS1Epk0IHjLm7AX0sL9SNx1wGyYmPmbtF7RKuurXhp3kWJJDHHHGSC5BtqNtySeg8BgbntVnNHCFqpKqOObprc76drXvcbDptcYD6rxMZf/Z9rZJcvlMrs9pyF1MWIGlTa58L41DATGP/ANpCqIpaVATZpWYjzsth/PGwY+ef7QtBUCtSVyTTsgWLfYMB3xbwJ64Ax2F9n8LJHmLs5lSR1ROiCw03PiTucbazgC5IA9+2PnrsWy/MhPDMhkWgu5kJb7MgBr92/W/iBhZ4y41qs1qyis5jL6IYEO1r2Gw6sfEnAfVUcgYXUgjzBuMesfKWZ5RmuVQlZObBDPYHS91J62uD3T+GNQ7EsylfKax3kdyjvoLMWK/Zg7Enz3wGtrIDexBt1semPxJlJIDAkdQDcj44+ROFkrqiVoKJ5S8ynWFfTqUbksSemOXpFZldWRqeCojPe36/HwYEfHAfYDzKLXIF+lza+JKmpSPMEfwx8m8S5TmRjSurBIUlIKyM1+vTa/dv4bDGy9hHE8tTQypM5dqdwFZjdtBFwCepsQcAG7O+ySpo81M8roYodWlg12k1AqNvDY3N/HzxtGoY+buxvNZHzwa5GPME1wWNmNifPFPtezmdc6nIkdeUUEdmI02VSLeW5JwH040gBsSAfjj1j5J4jyXMkjSsrBNpkI0yM9zvuPG6+fhjYex7juSXLKhqpi/odzqJ7zJpLAE+JFiL/DAadV18cQvLIkYPi7BR+JOPVNVJINUbq6+asGH4jHyXmWdSZpWl6qoWJWJILk8uJfBVA91h78WeEuKHyqvVophJDqAk0nuSIeu3+IDceRGA+rpOh+BwOwQZrqSOlv8ApgfgKuWtdN/8TfzODi9B8MBKD1P95v5nBteg+GA+e/7QvD7pWJVAXjlQIT5Ot9j8VsR8Dg5wD26U8VLHBWiRXiUIJFXUGUbAkDcEC2NO4ojgmjanqIWljcbgC/wsb3BHUEdMYzmvYlGWJpp5VU9Fli1Ef7ysP5YhV/0W6ZxMrU2K6ozEHOp7eqQzwxU0ck3MdULkaAtyBsCLk7+7Gc/2gFtm1/OCP/8AIYZuDuyeGlnjnqHlmaMhlRY9KahuCSWJNuttsHuOOB6XM6hZ5TUxsqBCEVbMASR16Hc45qbXU7p7nS75nTW4V0qL/wChIf4An54Uf7NbfbVg/wBSM/xbGnVTQvRtRmOYRGLk7AXC20+fXAPgLhimyrmmL0iRpdIJdVFgL2AsfM3+4Yam11GnudLF6WPTxABfpX2v/wAXDN/aM/8AEIf9gP8AnbDXD2a0i5h6aWqWPOM3LKLp1X1Wve9r74ucfcF0+aSpK5qInRdHdRSGW5Pidjud8NTa6jT3OkQ4Wpl/ZpFPQ0bk/eGP88Zh/Z6P/wATf/07/wDMmNloGgio1pFjmMSxcrcC5W1jc36m5OFvgfgmlyyd5ovSZGZSg1qtlUkE9Op2GGptdRp7nSxXIM2+js2WaZCeTM2tD1HrKfvF74bu2HtPp8xijgpgxVH1s7C29rWA6+O/ww48ddnlLmMvPUTQTH12VAyv5EjUN/eDvihT9j2Xin5b+lNLe5mACn4BLkWthqbXUae50iP9nL/w+f8A9Qf+RcavhU7O+GoKGneKn5pBfWzS21FiANrbAWGGvFqaoqjMJVUzTOJTGP8A9pA/6LSf7Zv+XGwYS+0jhKPMUjilWb7Ml1eL37EG6kdBjldcURmoppmqcQpdjKasjiUdTzl+/Ww/64wDhrNjl2YxzOmowSEMh2Pip+/H0pwvSigpkpoYJiiX3bdiSSSTZQOpws8Y9m9NmEhmME8Mres8Y2f3spW1/eLYlqbe/Eq6e5tzBM7Vu1qnzCkSnp0fdw7s4tptewG+5364N9iNxk2YHw1Sbf8ABxapexuhWJkaCqdmt9oWsy/5QE0/iDhq4YyGKgpnpoaaYpIWLlzdmuNJ30jw2w1NvfiTT3NuYZH/AGfD/wDFT/sH/muB3bff6ZqPhHb8gxsPCXBlNl0rS09NUa2XRd2LWW4Nh3PcMcOKOAaWvqPSJ6apEllB0NYMBsLjQfDbbDU29+JNPc25hx7WoP8A/PLYeqKfw6dB92AP9nVgIK8+RjJ+Gl8aJncC1VM1LLTS8plCkC4IAtax0+Fhgdwfw3DlqSLT085EpBYudR2uAPUG25w1NvfiTT3NuYYt2MNfO4D583/kbH52wC+eVA/1ox/9iY1/h7galoqn0mCknEnetqclVv1sNP8AO+OXEHZ/S1lWaqanqeYdNwrWU6bAXGi/QeeGpt78Sae5tzD126R2yYgeEkX88J3YplxqMtzSBT3pFCj4lHA/jjTeJqRa6mannpptDEHu7MCDcEHScUuC+HossjdKeCc8xgzFzcmwsBsgFsNTb34k09zbmHzXR0UaVBjrOZEqkq+kXdWHuPvwV4fymjnzCKAvOYZHCBwAGJJAG3gPPxxuPFvAlLmDmSWkmSU9ZIzpLf5hpIP4Xx+8I8DUuXNzIqSZ5fCSTvMv+Xu2X4gX9+Gpt78Sae5tzDQ9AVLDoBYfC2B+CBN1+7A/HoQVcrjPL6H1m/mcHF6DFDJfVb/Mf5nBDAfjNYXOwHX3YrUmawy35Uscluuhw1vjY47zwK6srgMrAhgdwQdiCPhjDeCMthp84zOnWmkliGqMIm4VCehuRfyF79MBuEFWj7o6tb/CwP8AI4rT57To+h54lf8AwtIob8CcYn2cv6HTZ1UxK4aC6RoSe761rjzXb8MNPZDwfSy5as88aTy1DM0jSDUfWIA36bb/AH4DTJatFTWzqqddRIC/j0x5+kI+WJOYnLO4fUNJ/wB69sZPw5Fqq82yv+9pI4y0SOdQib/CL9Bc7DwK4U8uaXL6NYK9ebQ1kJaIncQS2JFv8O9jt8fPAfQ3piaOZrXRa+vUNNvO97WxUpeIaaS/LqInt10yA2/jjIOIaS+VZJRa+XHUugka53Gx6+8t06dPLDP2j8JUFNlUhFLYRqArRKOYvgGLE7++/ngNIviYWOzXOPSctp3CyABdF5fWfT3dVwTcHDPgJgZmnE9LTMEqKiKJm3Cu4BI6Xt5e/BPGSdv9EmiilMYZxUBCABqdSL6b/EfxwGhV/GVFA6pNUwo7gMqs4uQeh+/BGqzKKKMyySIkYF9bMAtvO/TGK5bTxV+clM3h9HaNVFNTkBUdR0BYeuR1tex3GCnaqwlzTLKGXu0jMGZRsrHVpt9wAHu1YDS8p4npao2p545T5K1z+HXFkZnEZOUJU5o6x6hr8/VvfpvjO+2XKoafLhPAiwTQyR8p4xoYb2IBFri3h7sA+NuF6qsqKCen0xVZo+azDuszrpNrjx3I3+GA2Bc1hMnKEsfM66NQ1/lvfHHMuIKenIE80cZPQMwBP3YyHg3PI8xzulkkhCVMVPIJxpteVTa9rdbE/wDYxb7KsvTMK2urKwLNOkvLVWAKou/RemwFh8MBq+X51BP/AHM0cm1+44bb7jfFzGUpTU1JxKiQ08iSTRHaMqIiCN3K+AGk7ee+NWvgJiYmJgB+ccQU9IoapmSFWNgXNrnrYeeLNNXRyRiVHVo2GoOCNJHnfpbCn2wUyvlFTqANgpUnwOpdx5Yy3h3imagpKrKzczuyrTn3S2BI91jq+84Dd8rz2nqdXo80cunZtDhrfGxxexjnYtlzU1JmTR6GmSRo1v0JRSRc/wCEk/wwX4f4tq/pKlgnlWVKmnZ2AUBUcLeyEdRt773wGmYmMtzvi6spcxqqeaoVI5IGej+zHrdAL2uSDtve/ljQOG451pYhVuHn0gyMBYXO/QeXT7sASxMTEOAAVfHdAkrQvVwrKp0lC9iD5eWLwjPkcInHfAtEgmndVaorJ40RpP3CxVToHwBbGk08ARVUdFAUfAbDAUck9Rv8zfzOCOBuRC0Z+J/mcBezrOHq4ZqmQm8k8iqt9lRDpUAfiT5k4BrJwjcIdn09HX1NVJVLKKi+pRHpJN7g9bbe7Gd9rHHskWcxmCRgtHpBUHZmPecEdD3bLvjcJs3jWmNST9mIubfzXTq/lgFTg3s9lpJaxp50njqyWdOXa5JPXfyJFsVqjs3enulBmMlHExJMRsyi/UoSQRhQ7Ju0OaXNJIqiYulUC6Am4R+oUDw7txb3DFrtWySE5zQNKHMc/dlCE6jpNhYDfoR08sA95DwFHS0k8UErmaoB5lS1mkZiDv5bXO2PyDs9Rss+j6mUzqBZZCoDJ/hI3O6+GFXIsgqIM9X0RJ0oOUeZrLcsmx6aj11abYccizRxX1tKxukYjmjPiocG6n3Ai4+OA5Z32dwVNBFRszAQKoilHroyiwb7/EYr13AM1TSCkqq6SSPbUVjCu4HQMxJ/lvhmXO6c9J4j/wARfnjqMwi9on5h88BwyXLI6SCKmjPdjQKuo94gePx88XncAXJAHv2xifbfk8prqaopNXNELyEq2/2ZBBAv5Hw62xS7UOMHr8upeT0MfpFSAfVtZAD/AL1zb4YDeVYEXG4wqcddn4zMw6qiSIQtqUIAQT5773998CMpzT0GjyujpUVpqpQQXJ0qNIeRz4nrsMeK/tCqUizOMrEKihCsGAJjdDbwJvf54Arxj2aR5ikAlnkV4ekigam+O3Xx2xazbs/gqqWKCpaSUw+pOW+2B89QH8PhgBLxxXwUL19RFByfR43jRSdXNYgDV/q73wM7Pe06srKyKKZLxyxsxKxFRGwuR3twVPT7xgGmu7OUqHhNZUTVKQ7rE9ghbzbSAWOL9bwrqzCKt57pyYzHyrDQVPXfw/8AbDDjO+zWeqnfMvSZRJF6TJEFtuCNjbewXTYWwDBl/CNIa05jDYyOhUlGBja9gW2/e2sTfHGo4CC1MlVRzNSyyi0gVQ0bnzKHx9+M14TzmvpMkapp2i5NPK45TpdmXWNXevtYnp8cOXFvH1TEaIU6RotTHzXkl7yoNIbSACLnfAMFJwVGtYK2R5JagIY9RIC26bIBYeP44vZbQTJUVLyS64pChiT2dls34nfCrknaHLU5PU1iIgmgEgtuUYoAb2uDYg9L4FUfHmYmLLqqYU6wVUyRMig67MSoa5Nhe17Dy9+A1PExMZJ2h9plXSVk0MbRQpFGrprTW0xNr+PdHywD7xrwkuY0xp3leJSwYlLb28CD1F9/uwFTskpdcErvM00CaBJqALf4Wbbqvhhg4Qz702igqSukyoGIHQNuDb3XBxx46zeWloJ54NJkiTWNYutgRfbbwvgAmQdlEVLFVxComdKtSrhrAi9+8CB13OOlP2XQxyUcvPm10a6VJK2ZR4MLbfdhbk47zUVFDHop/wDT4gyAqfs2tuSb72Het78G8g4jqamkzGGo5fpNKZIyyr9mw0Eg6b38xgPzPssWsrqSSpiSJKeZmjlMgtMuxUD3lrG3uOHZcyi5vJ5ic0DUY9Q1289PW2Mj4k/0jhygkCAOJINIUer3iu34DDNm1LGnEVEyraR6ebWR+8ALC/wwD3DUo5YKysVOlgDfSfI+Rx0xklLxRLQw51IdDyR1QCELYFn2BYDra4/DB2PNqylrqelkm54qoJGDMoDJKovtbqvuOAP8VcHRV/I5rOORKJV0m2ojwPu6e/B/GV5fxnmAyZq+V0LwyEMnL/vEDhDvfY7np5Y0+lqA6K9vWUN+IvgKuS/3f/fmceMryJKWJ46fuhmdxfcKzb9PK/him2Z+jUUs5GrlRs9r2vYE2v4YEVXaE8K0c08AWCrKqGD3aNmF11CwFvvwFOk7Npvo6rpqiaKWeoZ3Exj9Utbrfc73tbpfHh+Aq8ZTDQLUw6kYB3KtZogdQTxPu94sMVMy7b4kkk0IrRwyrExLWdgTYugtaw9+GiLjdZJKoQR8xKVQZH1W1MV1aVFtyF8/HbAAuNezaWplo5aMwQPTsCzBNJPq9NI3Asdj+OPfEfAtbUZnTViVEIWnACqyG/jq2Fwb389sd6/tOs9D6NTmdK0HQ2vSVYdQRYjbx38MWaXihp5qugqo1jlSEuNDEq8ZFrg7EEXwDgvTAzLMkEc1RO1jJOy6j5Iosi/cLk+84zXh3j0ZfklESDLLNK8SBmNh3zcsetgCPxGHfgvjA1pqI3QJJTSBHKm6NfoVv8DtgCp4apT1poP0l+WPQ4dph0p4f01+WPziPMpKelmmij5zxoWEd7ardd/hc/dhGpe1eZ6qjh9FTTVRhw4lvY2OodPC1rHAGM+4RqZsypamOWJYIUKNGVJJBvqtbbcWA8rYBy9iwSlq4KeYBqqRTqdb6IwdWgWPn447Zh2tSU9Ek9RS8uWWZo4kLd0qOsjG1wo/ji0naW/Irm5CtJRqr91jypEIvcMRfbfbAd5uAJeRQaZkFVQ7JIVOhxbSVIvexFsc6vs1aWmrFacLU1rKZpQt10qdkVSb2t44q/WvJHSNV1NC8cJjjeJg4PMZv3em3nfyxZ7P+0w5jO8LxKjCJZVKMWWxIBUkjqLj/sYA1JwckmWDL53MiiJYi9rHu20tbcXBAP3Y9cL5BPSxxxSVHNSJNCARhbjwLG5vbwtbDBhQyPtBWpqGgVF1rM8bprtIirfvlSBcG3QdL4BvwpZJwbJTT1TrUWgnkeUJp7yO4sSWvYgdQPhitBxzM1JmMvKQSUUsiBdR0sqgG5PnYn+GAHHtTUVU+UxWAp6shnQMQS2kMQxHgqm4+GAI0/ZkYcpmoHre7LJq5pQDSCQSti3iR54sZl2bNLLRSR1VvRIuVZk1Bxa2oC9gbfHwwq9ruTyTVuWUKtanfuqCSdwQCWN97Lax+OCHFvaN9FSxZfShDyYRqaXU3h3V23uRvc+eALZJ2XPTUFZRrVEiqJKvotouLG41b391sdJOzRnoaGleqI9EkWTUqeuQTpFidrXt44oT9qs4y6jrFphqnm5LoSRY3IBU++3jjxxZnFf6IklVTRJorYu6HJ1JqGlhvcHVgNOxnvEXZQaqrqJxVFFqYxG6csMy2t6rE7Db+eLeYcV1ozc0MUUJRoOajuSCLGxLW677WHmDjme0zRl9TUyw/a0sxgdFJ0l7gAg9dO98Ab4F4XbL6NaZpedoZiradNgTsLXPT/rj3xvw+9dRS00cgiaQAaiLi1wSDbexAthZoe0CrkzKOiWGFwUWWSRWbuIdz94uPjjQ8AiDs7l9Iy6Z6u/oMYQrotzDaxN9W1xYePTFrL+A5IvpE+k3auJIbl25RIYf4t9jb7sK3FtFUVXEdNTu9oBDzAoYjugkv0PrahYHyAwZzvtArUrqijpKITmFY3vrIuptfb7yBv4YCVfZlM2W0tEKzT6PIH5gj9axJUW1bWJ88F67gySTNKeu9IssEZj5ej1r31b32vfy8MD5e0KaWeripIFb0NNUpkYi7dSi28RY7+7APM+2OZ46FqKBD6WzR2kJukgIW2x6XN74Biyzs0RPTlnladK59bqVC6DckWNzuL9fcMdcv7PdFR6RLUyzSJCYISwA5KkEXFurb9ThTi4/zZp6ymENNzKNTJI9m0lQLhQL9WHT4HGh8IZ96bRQVJXSZU1FR0BuQbfeDgFun7LSmVyZd6XIVkfVzNAuBcEra/QkXO+HSipuXGiX1aFVbkbmwAv9+ECl7UpdcXNgVVmqjTLFqPOXfTrIOxH/AHfGj4BXz2PVldUATYwNuBc9D4DrgJmHBtRXwUUUska00PLkYrqEsllAAKkWX8cM9LmIho3mKlhGhcqOptc7fhgNH2kA1dPTejn/AEiDnK/MFrWJt091uuAo8Ldm8lFVVGkU8tPO/MBkW8se97AWsevW/gMFI+DHhkr2p3TTWi+l7/ZyaSpO17qb3tgfmPGcxTLpXgkhWerCECQXtuF1bbq3W3uGLObdoCsayKnjlf0VGEsyWAjax6A7sRY9PLAKee0D5W+S0sDLJIkknrbBibA/AEkj7sNeX8GVRqKurqJIhUTQmCIICUjW2xJNiTe2KtD2gRxZfl0tUObUVIUJsNRboz3OygbXPvxdk7UKdaaolI1NTuEdEa4ux7pD2tb3+FsAGpOyaUUNLE8yGopJjNG2n7M3IJRh1INuuNByyKQKTMI1cm9oxsPiT1OBGZ8WmKhmqli1cqMSW1jS4IudLi/Qe7HOPjYBqLmQlErQBG+oHSxXUFYW6kdMAzMtxY9MZE/YjKEkMdSBMs+umbe0UVySp95uem23vwzcPdoktTUTQCif7Cfku6uCqi5AY3A8rkeWLsXaBG5nZI2aGnl5UkmodehIXqQD44Ctx92fenU0CRsqy0zK0esXRrAAq1vA2H/Zxf4gyepqctngAhSeWMoACeWAdjvpv0v4Y45zx6IaiSFIHl5MQllYEKqodxa/rbYvV/GcEVLFU3Z1n0iJVF3kZuigefn5YAFnHAktTkkdDI6CeOOOxHqF06A7dCNicF+CqCpjhAqYqeEhQojgHS3Us3Q362Hnhf4P4sqKjOauGQSRxpCrCGS10a6i4t4EG/XDpn1RLHTTPAoeVY2KKTYFgLjAXzhGHZ8zT088hh58UxkedAVkkS5spAFj4Ak+AwqdkNZLHR1eaVkksi96wLFi2ndjp6XvZR9+Gnh3tOFRVQU8lOYmqIzLGQ4awFzZhbYkA4DxmnAdSy5lFDLGsdcQ4LA6kawDg28DbrjnnPBFdJNlrxTwqtEqagwa7NYK5FhuCosOnjjnX9qUyVFdClHrWiGp35trp1vbT1I3AxayntPaaWjDUrRwVuoQyFwW1DzUDofO+A88Z8D1lVmNJVQTxRpTWKq4JYG926bG4sPDpjvnHAkv0kMwpWh1snLljmUlSOgZSNwbDHqg4hf6TzGLQxaGGN0XmXVxYkWFrKTfAKLtgqZKE1kVBeONisxMnq2t6u1zsRc4A7x/wZU10NPHDNFGYpRK11Niw9W1ulrnbxxa4/4WqK+kSGKWOJhIjuzA2OnfYDf1t/uxR4g7U44I6MxR82SsAaNWYIFU23Y/E2+7BfgrjNMxjkZUMbwyGORCQwBHiCOoOAGnhGq+mY64zRmJYOSyWOo7G/u3bvXv7sBJ+BayCkzMcxZnq5RKqxobi7b3B67eA8sHO1fOJKaiWSNWI58QbS5Ugar9R5mw+/HLPeP54cxjooqTmtLFzEbXbfe99tlFuuADcK8M1tFmUZuksUyHnkQ6NAA7vePU38MajhT4E41eu9Ijnh5E9NIEkQNqXe9iD9xwT4yaYUFSaYkTCJihHUG3h77Xt78Au5pwdWPncNfHLEIY0EZQ31aN9YtaxJJuDfyxcyPhiojzWsrJXjMcyqkarfUAtrX2t53xkScYosEMST1lLWKycxpnYo+/evubD7sbDU8bsaiaCmg55p41klbmBV3Fwq7G7W3wFCbgmogqK2WjaK1aBqWS45bWILCwN73JtgGeyCaIZalPOlqWVpZWfqWLKxKgDptaxIwz0faRFKKBkjcpWsyBiR9k6j1WHnfFhOMi9ZV0ghIkpohKpLC0lxt8NyMAIg7PqlarMZxVJ/psZRRoN08ATv8Aui4288H+BeHnoaGGmldZGj1DUosLFiRa++wOFrhbOZ63IJ5am+tkqLMDYkDUQdulj3fuwH4L7QauKhoXmpw1M7rTmYueYSSVVtNul9vuwHWo7IqoxACrj5sdUahJCp1NvsGbw+7Gqx3sLnewvbpfxx4lq0UgM6qT0BYAn8cdcALyaINBpYXBBBHmDcHCRJ2ZzukN5EWWmqCInHX0Yn1T/rWJNsNCZwKWimnKM4hDMVX1iAT0vgJRdrsMs1LCtNPeqTWhOm1t/wDW36YC1x7w/U1HoKUix8uGoSWQs1ioT1bDxHW/3YDycLV1PNmaU0SSxVwaRHZwuh2BBUg9dibfdgme1aLkRSCCbXPM0MMRsGcqQC172C38cEMt7RaaSDmvqjIn9HaM7sJfAXGxBG98ApR9nlQaPKzJAkk1GzCSFnGlkJP73S42NsOeYZO4p2WnpqbVI664yLIybagTbdrdDbA3tH46ehoxNTprYzCPcd0eJB+NtI67nDXlVU8kKPJGYnZQTGSCVPkSNsAiZpwitHR5iyLogkpzppwxcBwDdh5X2Fh5Y45fwxXVRyw1IijhpAkxKsTI7BRZdNrCwtc/HDJ2kcVnL8vknUAvcIgO41N0JHkNzgJBlOaLl3OjrHkq2jEnLdFMdyL6F2uDba+AMcD8PT0r1rT8v7epaZNBv3TsL7DyGB3BnCUtBJURPEk8M0zSLKWF1U72ZSLk38sDq3jCqpMzpBOHdKynGqnQX5UoG+jzuetz4+7DZk3FyVSVGhJY5aclZI3Ua1NiRYXsb22wATjLJK2pknijijaGSDQjlwuh976h1b3eWF+s4Jr1y/LiiKanL31ckMCJFve4PS9hsPecMcXaRHDlUNdMJJFYiNiFAbVcqSVvYdPDBjLOMo5pY4jFLHzULwtIoAkAsTbe4NjexwC/w1l9W2czVk9MYYpaZUXvKSCCNmsb36/ww48QLIaWcQ6eaY3CazZdVja58BgHB2k0jSsn2gVZ/RzIU+z5t7ab3v12vbDTJGGBBFwRYjHJ+CPlk/DfDNZFkdRQtLBHMxblESA90kFgSNhfcA+F8V+Eez2WnqaGpeSmQwIyTKJNTPcML36X3tjVPoOH2Y/E/PCJN2h5es7x8iUxxyiFpgO4H6Wtq1Wvte2IZv7U958L4s7zx5UpOGqvmZy/Mpj6ammEcwXPVRfy7htv448VHDdUIclVOReiYGYc0bbjp592/TxONKGSQ/4B+J+eEHtLzB4ZqSioVVaiqf1zuEQbdDcb7m/kDhm/tT3nwYs7z2jys0dDUJm1fVHkGKWARxfardioGm48Lm9ycB+H8kqo8gqaN0iE7mQIvNXvBiCSTe22/j5Y/M7yXNKGalMcnpsLyKko5QuLkXvp3C2vY328cesu4jMGaV1HUxvUKn2kAjS7hbA22IFrHx/HDN/anvPgxZ3njyq13A8hjyyYpDJJSRiOamMqgMBcghr2v5jGkcJU6LExWCGnZ21NHEwb3AsV2vgJFnVJVZdPVUyuOWrgjT9pG6je6k2uOvwx+V3GsFBHRNypJPTNI1Ri29gb6Sx3JI7oPnvjVPq5+6Ix8ZZq9PH2zOf6WO1Lh6praMQUnL1GRGbW2nurvtsfG34Yprw1XNnFPWOIRElPyXs51XIN7C2/etb3YI0faHEfSxPHJTtSLzJFexJQ3swtsb9Le8YG8OdrUVTNBG8Ri9J1ck6wxuL7OAO6T4dcWSWOCOHqunrswmqFjEdTIHj0tqO1wL+XdI+++DnGeQvW0U1PHJymkAs++1mDb23sbW+/A2l7SKeSVY1SUh5jArAAjUDa5AN1F/EjAfOO2eCGaVEiaWOB1SaQMAFJNjpXq1t7/DAeM64HraqhWil9GcjSPSjfXpFt9Om+ogdb2wQy7gyaiapalKyCeFFAkNisiLouTbcEb4dY5AwBBuCAQfd4YzPiziKsqs3TLKGY06onMnlABYbBtrjwBUe8t7sB6+rmenpMujp2EklJUc6QatIfVu+knyvYXxayDJ636brJ6iILBNCI0cMCABbSPO/W+OUFFm1HmNOpqHrKKQlXZ1AaPY+sR5bWPxGDVT2lU6QyVASVqeKQxPKq93UDY2F7kX2vgBuQcNV1Pls9FaLZZUgcv6+skgtYd0AN+OKL8BVpyiiog0AkhmV3Oo6dKszC1l3NyMEq7tMYVzUkFK055AnjYOBqBGre42FvvvipS9saPBFUGklWFpRDI9xaNybdP3h79sAwcR9nNFXSiaojJkUABlcqbDcdDbDIsYAA8tsc562NCA7opPQMwF/hc747XwAnKYVeKRWF1ZnUjzBJBxk1X2UV6/aQsOZSzaaUagLwkkknwFr9PcfdjWctqFSKVz6ql2NhvYXJ2wur2xUOmJzzljlJCyGI6NXkTfrgOPGHZ+0ooGp0VzROLxsdIkQ21bnxuL7+Zx74i4PSSnSBaICOSoDzCNgHQWP2gPi19rC+2DGS8dwVMs0SrKkkC62WRNJZPBlHiPw6jEj4+pDSRVethDLII1JU3DFtNiPDcdcArVvC9V9FVNORJNyplemD25rorK1jv53Avvh24aq6mWHXVxCFyxtGDcqu3rEG1ybnFWs42p4q00bCTnCLnABLgjyBG5PXw8OuPWVcUJV00skQeNo9aMrL9pG4F91vv4EeeA4doXCZzGhkpwwViQyE9NQ3F/cdx9+AWX5tmxgFJ6Fy5lVY/SmkUw2G2sDqTbcDzwTfiyKChpjNPIz1ACo4S0jt1J0gi1h13GAXFfGjU1PTzwSTVCzzcoaQVIse8LHctsQB4+eJV11Uz9tOeylFNM/mrHdbzrKqo51l8qwtLBBEyPNcCzMCCTv4bHp4nHLhnLauLMs3meBxHMLwm4tIVuFA38QcNlPlsrqrc+RdQB0sLML+BGrrjp9Dy/8AmH/D/wDbGPVue3PePLfp0e5HafDLp+HK88OCkNIxnM99FwSELl9Xrefdw5V9DVPWZVIINKQq5nIZbRlowukC+9j5Xxzz3iWKkqY6aapnEkq6k0xlgdyANm6kjpixQZuksc0gqpUEH96JEKGPa+4LeXlh6tz257x5PTo647T4I2c8KZhKjkUzB46/nhUKrG8d7gqAe83iScajLnMorYYOQxikiZ2mvsji3dPhvfzwr5DxpBVlhHVTqQjSKHjKl0Xqy97f4dcU6DtSpTLABLUyLM+hPsrKx2Fjd79T5Y7FyuZ/jnvHlybdER++OfDTcYPm3Z3mM/pd6f7T0nmxMJFWNluT3VHU9NzvjVIePaZoZZSJEWKbkHUli0l7WXfffH7mHHUENPUTlZStOVEihO8L2ta5sRv1GLojtEzGNDIulyo1Le9jbcXwkdpHC9TLPR1tEoeakYkxEga1Nr2J8eot78EKDtJp5JYEKTRipF4ZJE0o/jYG/wDPH5S9qNHJMIlMlmlMKylLRNIP3Q1/4kWwHJs1r6ueKOKnko4UZXmlltqYDfloATe52J8r4FcNZbVJxBXTyU8ghlQKkptpsum1jfxt88MuZ8d09PWCkk5nOaPmKFQsGG+wsbk7Ha2Pyn7QqN6aWoMpRITplDqVdD4Ar1uT0t1wCRwxlldBl+bKaRxJNLI0KG3e190233sN8eqrJa+WLJAtIQ1KytMCwAULpXffqQL2w6ZH2gUtUWWMujqhk0SLpZk/xKL7j+OKuSdqVHVyxRwc1jKWA+zICaQSdR6D/wBxgAdfwTU1VfmZkQRw1NOsMUmoG5Gkg6etrg3xc7O+FJKaOJKmhgSSAECoBVmc+Y21AnzJw/4pZ1mq00Ek7hisSl2Ci7WHWwuMBmk/ZzM80dVFG1LVmfVKUkBhKark2v1I8MDcn7NJKaqqEnoFrVlkDRTM4VFUm51DqDvf7sP2U9p1HUEaTIimIza3jKoFX1rt0uMdsq4/pqh4lXWonLCF2ACy2623JHj1AvbAMqIAAALACwA6DGccTcLVdPmyZnRRicMnLnh1BWIta4vt0C/evvwfPaNSidYTzAHlMKy6PsmkBsVDX6326Y98QdoFPSTchhLJKE5jJEmoon+JtwB+OA4Ze9dV1CvNG1HTxhvsy4aSZmFu9bYKvX3nC9+xVUuUyZYIwdcpAn1DTyy+vWR11AbW8cdeLe0UwzZXNBJelqWbWoS7ONgPeCL9B44aOHeN4KuaWBRLHNEAzRypobSehAvuP/bALmWcFVMGcidAhpVpFpwxbvd1QBdevrD8MCMx4Cr1yUUaRxPN6UZCVksNOouGubb3sPgMNC8fpFl9RVuJJRBM8brZQwOsKB5WFxvjvl3aNDLUQQNFLGamPmQu4AWTa5Asbg4Drn3Z5R17pLVxFpFQLcOwHnbY77k4ZIoQqhQLAAAD3DYYS27WKcKZOXMYBN6OJgBpaT3LfVb34dopNSg2IuAbHrgAUupaSp0KXbTKVUbljZrAD44y/N8jq3yPLYEopDIkwZ0A3UAtuR4ar+PTGptWmKlqJRuY1kcD3qGI/lgBwh2owT01O1Q+iaSysdBEeu5FtVtIv5XwHOnyuf8AaCWfkuIGpBHzT6hbY2/6fdhNzTLqqPIvRGpZjJFWXOlCQU5hcMpF7g3ttjXMx4np4H5ckoD6S5UAsQo/eIA2HvOOVdxjSQtEsk6KZ11R9bOOtwbWwCowlPEUUvo8pjNHy+boOlCSW3Pu9X78eOHYayH6Zl9GkBkkaSBCN5DpYbefhhsq+NKOKOKR510zE8q1yXtsbAC+3ji/lWbxVMYkhcOhJFx4EbEEdQR5HAZbT8PzVuXUVLXUk8bJrvMvrxEX0tp694eGOVVk2YRZfSFonmakrxIq6ftXhUnSxXrfr77WxseFej405mazUHKYcqNX5ltrnc38hYgA+JvgDWS1MskIeZOW7EnR4qt+6D/rWtf34vYX6zj2iilMTzAMrBWIBKIx6KzgaQfdfDADgMw43il+nstlWmlkiiUhnVCygsWHXp3djj8zjhyrqpM6RYmRZ44lhZtlkKdbH32th44i4tpqFVaplEes2UWJZj42Ub7eeAPBXaKtaa5nKLDTONL7r9mQTdrnqNJ8sAF7LeEYYjFI9LUx1MURR2muIwT6wUHY3uelxbC3nXZhXGWo9GXRFSy86jUWu7MQzAb+Hvt0tjXsl4rpqslaeUOQA1rEHT4EAgXHvGKT9oNFpqGEpYU1udpRjpubeW9je/lgB+b8Os2XRU70/PMroagBtJUsSzyKfNW6e7CxnuSzUeU5pGWlan0IIedu/UB9+thta+NXgmDqrLuGAYeGxFxjnX08bxusqh4yDqVhqBHXceOAxmkpq3NI8pjSlaGOm0SNO1tBCgAafE3A6eZwNreGMwMJUUcoaGv51kACFfAqP3t97740rIe1XLZnjggcqSSiKYyqiwJt5AWG2LmU9pNFUzLDFISzsyIxQhHYdQrdD0v78An8XZwKfiCglaMuxpmDIgu4vr6DxI+eF7OeAK7MBmFWsLQ86RHigfuvIF6kjwNtxfqcaFPxDk8k5q3ZGmpiYzIUfVFYnqLbAXO9vE4PZlxnSQRRSyTDTN/daQWMn+VVBJwCfwTw3ApFStFUxzx0/LJlJALabFUUne/n0F8Eex3KZafLgk8LQyc2RirCxIJuD+G33YPDjSk5Ek/NHLiNpDpOpD5MttQ/DFDNu0OmWlqJqaRZ2gi5mhOtj6pN/C/X78A1YE8WU7yUVSkaGR3idVQdWJBA6/HA6k44iTLo62rDQKVXUGXvFiB6oHUE9MXMv4ypZlkZZNPKQPIHBUopFwSD4WwADIeH5ZchFJLEYJjTtDZrbHexNr7E2J+/FXs64T5ENOlRQlZ4C32zMCoO/eUhj1va1sV6/tjieopI6M6xLMsb642F1JtqQ7Y0zAYRneR5jNy5GpJddNXNJpRQIyhYMCi3uxuNz78MlXHPQ5zU1L0ktRBWRKo5S62UgKCjDpY2sb7Y1PEwGS9oGXztUZQYaFxHC4dkjUFY+8ndOnYWAv5b4K09FUftLJOKaQQGm5XNIshIAN7/AB7uNFxMBhj5dmYyrMadqCTVPUmRbWY2ZgWsAbm2kbjzwxVWT1kk+RuaVh6Ov25uLR91VIO/kL2+7Go4mAwWhtG8k0lOWpo653WITAd/VpDCMi5sbbY3pDcYp/Q8OvmcmPXe+vQNV/O9r3xcwC/VXaiqgqljolAVdyTpbYDzOMuzSJhwvBFHTTLIJUDLyzqDBi7P0vY9AffbGvZE1xJ/tDgngMWzbJ5DnJmqvSI6epplRXiUnfSoMbWBI3v1GD3EdBFFW5NTCB5Ioiw1FS2kaQq6jb/Fub9MaXiYDJePskEeb0MzcyKkEbR6ol2ia7HoAbBrjww+8GZNBTUwWmSVEdme0t9ZJ6k333sMHcTATGe1lRU0+dT8unZxVQwqkoW6IVJDFz4Abn8MaFiYDE6fK6mPK67L3p5GqpZ2MbBbrIGKnVr6C1jufPDvmPCVfJBSpBmDUxihVJAEDh2AAJve/uw7Y/MBmPF1A8Oa5dVTo9RAkRikdU1aZN++UF7XuD93uwv5XW6Wz4ijkKSqHSJkKhl3Hl431WGNuxDgMP7Oud9JUczxzctqVob8sqiMN9PToLdThlqOEJUzhjThTRVoD1Q2IDIbkf7xt+LY0tcVcuyuKBdESBFuTYeZNz19+AtAWx5lawJsTYE2HU49Y/bYDKeynJS+X1iPTtDM8s2lpY9JGtbKQSL93cG2BvZxwrFE1PBU09UKunmd77iBfJ7+qQQB03xs+JgMJouKoqWfPIXgeRppnCBE1BidS2Nug31Y68LcL1dFLltTVRO8UcUilQutqfVqKkr1vvfpt8ca/lfD0FPJNJCml531ym5OpvPc7eOw88EsBiGc0VQ8OdVvJlSGpVI4oyh1vZgNenqBYXvbxw45fkQnyHTFAI55qLlkFNLlgpAB2v16X88P2JgMW45y+trcopnFPInopj1wkfaNpXSzgeIB6fecWKjhKOqoqx6GOpM8kKKxmuoe1m0KGsSf4Y2HEwGHZnVSyw5VysvnQ0k0fOPKI06Sq2Btc33N+mNej4gRqx6QK/MSMSltPcsTYDV5+7BPEwExMTEwExMTEwExMTEwH7jxj1iY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QSERUUEhQWFRUWGBwYGBcYGCYbGBgcJiAfHh4fHxwgHSYfHyEkICAeIC8iJicpLCwtHB8xNTAqNSYrLCkBCQoKDgwOGg8OFiwkHiQzKTUqLCw1NSosKSkpNCksLCk1KjU1LTUpLCksKikpNSkuLykpLCwpKSkpMCksLCwpLP/AABEIAL0BCwMBIgACEQEDEQH/xAAcAAACAwEBAQEAAAAAAAAAAAAFBgAEBwMCCAH/xABNEAACAQIEAwQGBwUECAQHAQABAgMEEQAFEiEGEzEHIkFRFDJTYXHRFRcjgZGSkxZCobHSCDNSciRic4KDssHwNVR04SVDY6LC4vEm/8QAGAEBAQEBAQAAAAAAAAAAAAAAAAMCAQT/xAAqEQEAAQMDAwMDBQEAAAAAAAAAAQIDERRRoVKR0RNTYSEiMRIyM4GxBP/aAAwDAQACEQMRAD8A0f6uofbVX65+WJ9XcPtqr9c/LDViYBV+rqH21V+uflifV3D7aq/XPyw1YmAVfq6h9tVfrn5Yn1dw+2qv1z8sNRwq1eZ1sUjaUMqCZhblkXjEQe4ZQdy5Kg2sdNut8BPq6h9tVfrn5Yn1dw+2qv1z8sdFzyqeFnMDRMJlT1WdljJGptGkaiL/ALuoeO9rY8TcTVCEj0WSRVC98Rupa4j72jQx3Lt3QSV5ZvbwD8+rqH21V+uflifV3D7aq/XPyxzqOJqwAMKNje4094kbxC7WS/772ABPcPvtYrc4rDBIY6fTLqCx7awN0BLA6WINzbSCO6SSMBz+rqH21V+uflifV3D7aq/XPyxUj4qrehpJDraQqeWylE06owRpI1fute256bWx0zDPqwRxBUtI0asw5bE35iq1lAZgFU3Pdb1h5YDv9XcPtqr9c/LE+ruH21V+ufljg3E1asWs0jFtJ7lmuSDENwFa19bkAEjuHfqR+txVVqWvSO/2llsjiy3PXuEE6R6wNvA2JFw7fV1D7aq/XPyxPq7h9tVfrn5YkHE1UWjDUbKGYamu1lWyf/TvqGputl7hFxfbxn3EVQjA08bsjxq0f2LMGLBydTfuFbJZTYktbqRYPf1dQ+2qv1z8sT6u4fbVX65+WLGT55PJLKs0LRgKOX9m9iwMmq76bG4VD3bjvWBJxyzjNatdLRINDQazaN3YSa4gRbSD6jPpUre6kmwU4SPH1dQ+2qv1z8sT6u4fbVX65+WOcOdVhZdSMLvDdRTvYatpU1k27nra/V6bk90GM1rJwgMMe4njRtQ1XjLqHZQrHwJN2tYAkjbcBf1dQ+2qv1z8sT6u4fbVX65+WKdJn+Yal1QFvXFljZNTaQQSZAAqBtS7srEabA74K8NZzNLExnTS6iIEaSpDNFGzqVubEMx28iB1BwFb6uofbVX65+WJ9XcPtqr9c/LF2HPpT1pnFyLCzXHxulvh0H+LTsWvZfXtITdCg8L3BI23IKi2NTTMMRXE/gE+rqH21V+uflifV3D7aq/XPywdzbncpvR9HNt3dd9P8P8A+YGSGrCQkeusDNKvds8oVNK9D1bV6pXx36YY+mctZ+uFX6uofbVX65+WJ9XcPtqr9c/LHitzWvQvphD6Q4UaDpc6l0tcPcXGoBR02LEg7WqrMKl4JGjXSwkKKUGokAkFgGuLE2Frbb/EZdcPq6h9tVfrn5Yn1dw+2qv1z8sdq6rrFkYohKDcCwI/u/V27x75vtv3bDyx2yzMaiZJA6LG6ou4F7SMgbTYn9wmxB63X34Cn9XUPtqr9c/LE+ruH21V+uflj89JrdfRtIMZPdXe695QdHdF+rXbw9Te1mZ6w07cneXmjQZVC3S4vqAA29YbC+219ie0x+qcZcqnEZV/q6h9tVfrn5Yn1dw+2qv1z8sM0OrSNdtVhfT0v42vvbASuzmrSRljojIgOz85V1e+x3GNU0TVOI/3DlVUUxmfIv8ASMXtE/MPnifSMXtE/MPnhdpMip7G9PBuzf8Ayk8/8uL44Wp/YU/6Kf04w0J/SMXtE/MPnifSMXtE/MPngZ+y1P7Cn/RT+nH43DFOOsNOP+CnywBT6Ri9on5h88fn0hF7RPzD54Gjhen9hT/op/ThF4z41y3LagU8tIrvpDHRBHYA9OtrnAaZ9IRe0T8w+eJ9IRe0T8w+eAmV5NSzwxzRwQaJEV1vAl7EXHhiz+y1P7Cn/RT+nAEvpCL2ifmHzxPpCL2ifmHzwG+hKPXy9FLzOujlpqt/ltfHf9lqf2FP+in9OAJfSEXtE/MPnifSEXtE/MPngb+y1P7Cn/RT+nE/Zan9hT/op/TgCX0hF7RPzD54n0hF7RPzD54G/stT+wp/0U/pxP2Wp/YU/wCin9OAJfSEXtE/MPnifSEXtE/MPngb+y1P7Cn/AEU/pxP2Wp/YU/6Kf04Al9IRe0T8w+eJ9IRe0T8w+eBv7LU/sKf9FP6cUs6oKGkhaeojp0jQbkwr9wA03JPlgD/0hF7RPzD54n0hF7RPzD54zXhrjnKa6pFNFAqu19GumQK1hfYi9tgetsPH7LU/sKf9FP6cAS+kIvaJ+YfPE+kIvaJ+YfPA39lqf2FP+in9OJ+y1P7Cn/RT+nAEvpCL2ifmHzxPpCL2ifmHzwN/Zan9hT/op/TifstT+wp/0U/pwBP6Qi9on5h88fn0hF7RPzD54G/stT+wp/0U/pxP2Wp/YU/6Kf04An9IRe0T8w+ePz6Qi9on5h88K2XS5ZPM8EJpHljvqQRJcW627u9vdgv+y1P7Cn/RT+nAE/pCL2ifmHzxPpCL2ifmHzwM/Zan9hT/AKKf04n7LU/sKf8ART+nAEvpCL2ifmHzxPpCL2ifmHzwN/Zan9hT/op/TifstT+wp/0U/pwBP6Qi9on5h88fn0hF7RPzD54GtwvTgf3EH6Kf04rfQdP/AOXg/RT+nAd6R7rcebfzODK9B8MAss/u9/Nv5nB1eg+GAQO1ztGOWwLHDY1MwOi4uEUdXI+OwHyxgkEGZZm7MnpNUQe8QSQD/IfDDD28VbNm8inpHHGq/DTq/mxx9AcGZPHS0NPFEAFEakkfvMQCWPmSTgPnzg7NMyy2vp4ZBPGskiI0Ul9DKSAbA7X8bjHft+Fs3P8AsY/+uPpN4Va2oA2NxcXsfd5Y+bv7QP8A4t/wI/5tgN44FA+jaPT09Hj/AOUYOY+TqqpzVqOOZjULSRqFjZSVjAGw6EX+ONb7CONp6yKaCocyNDpKu27FWuLE+NrbH34Bdp+zTMfp7nsCIxUc41GrulNV7DxuR3dNtvhjeMfONDxzWftBb0iQo1WYuWWOjRrKW09OmD/b1xVVU1XBHTzyRLytZCNpu2oi5t16YDb8THyvmOaZzWUwqXeoanQW1qSq7bXNiCd+pxonYJxtPUNNS1Epk0IHjLm7AX0sL9SNx1wGyYmPmbtF7RKuurXhp3kWJJDHHHGSC5BtqNtySeg8BgbntVnNHCFqpKqOObprc76drXvcbDptcYD6rxMZf/Z9rZJcvlMrs9pyF1MWIGlTa58L41DATGP/ANpCqIpaVATZpWYjzsth/PGwY+ef7QtBUCtSVyTTsgWLfYMB3xbwJ64Ax2F9n8LJHmLs5lSR1ROiCw03PiTucbazgC5IA9+2PnrsWy/MhPDMhkWgu5kJb7MgBr92/W/iBhZ4y41qs1qyis5jL6IYEO1r2Gw6sfEnAfVUcgYXUgjzBuMesfKWZ5RmuVQlZObBDPYHS91J62uD3T+GNQ7EsylfKax3kdyjvoLMWK/Zg7Enz3wGtrIDexBt1semPxJlJIDAkdQDcj44+ROFkrqiVoKJ5S8ynWFfTqUbksSemOXpFZldWRqeCojPe36/HwYEfHAfYDzKLXIF+lza+JKmpSPMEfwx8m8S5TmRjSurBIUlIKyM1+vTa/dv4bDGy9hHE8tTQypM5dqdwFZjdtBFwCepsQcAG7O+ySpo81M8roYodWlg12k1AqNvDY3N/HzxtGoY+buxvNZHzwa5GPME1wWNmNifPFPtezmdc6nIkdeUUEdmI02VSLeW5JwH040gBsSAfjj1j5J4jyXMkjSsrBNpkI0yM9zvuPG6+fhjYex7juSXLKhqpi/odzqJ7zJpLAE+JFiL/DAadV18cQvLIkYPi7BR+JOPVNVJINUbq6+asGH4jHyXmWdSZpWl6qoWJWJILk8uJfBVA91h78WeEuKHyqvVophJDqAk0nuSIeu3+IDceRGA+rpOh+BwOwQZrqSOlv8ApgfgKuWtdN/8TfzODi9B8MBKD1P95v5nBteg+GA+e/7QvD7pWJVAXjlQIT5Ot9j8VsR8Dg5wD26U8VLHBWiRXiUIJFXUGUbAkDcEC2NO4ojgmjanqIWljcbgC/wsb3BHUEdMYzmvYlGWJpp5VU9Fli1Ef7ysP5YhV/0W6ZxMrU2K6ozEHOp7eqQzwxU0ck3MdULkaAtyBsCLk7+7Gc/2gFtm1/OCP/8AIYZuDuyeGlnjnqHlmaMhlRY9KahuCSWJNuttsHuOOB6XM6hZ5TUxsqBCEVbMASR16Hc45qbXU7p7nS75nTW4V0qL/wChIf4An54Uf7NbfbVg/wBSM/xbGnVTQvRtRmOYRGLk7AXC20+fXAPgLhimyrmmL0iRpdIJdVFgL2AsfM3+4Yam11GnudLF6WPTxABfpX2v/wAXDN/aM/8AEIf9gP8AnbDXD2a0i5h6aWqWPOM3LKLp1X1Wve9r74ucfcF0+aSpK5qInRdHdRSGW5Pidjud8NTa6jT3OkQ4Wpl/ZpFPQ0bk/eGP88Zh/Z6P/wATf/07/wDMmNloGgio1pFjmMSxcrcC5W1jc36m5OFvgfgmlyyd5ovSZGZSg1qtlUkE9Op2GGptdRp7nSxXIM2+js2WaZCeTM2tD1HrKfvF74bu2HtPp8xijgpgxVH1s7C29rWA6+O/ww48ddnlLmMvPUTQTH12VAyv5EjUN/eDvihT9j2Xin5b+lNLe5mACn4BLkWthqbXUae50iP9nL/w+f8A9Qf+RcavhU7O+GoKGneKn5pBfWzS21FiANrbAWGGvFqaoqjMJVUzTOJTGP8A9pA/6LSf7Zv+XGwYS+0jhKPMUjilWb7Ml1eL37EG6kdBjldcURmoppmqcQpdjKasjiUdTzl+/Ww/64wDhrNjl2YxzOmowSEMh2Pip+/H0pwvSigpkpoYJiiX3bdiSSSTZQOpws8Y9m9NmEhmME8Mres8Y2f3spW1/eLYlqbe/Eq6e5tzBM7Vu1qnzCkSnp0fdw7s4tptewG+5364N9iNxk2YHw1Sbf8ABxapexuhWJkaCqdmt9oWsy/5QE0/iDhq4YyGKgpnpoaaYpIWLlzdmuNJ30jw2w1NvfiTT3NuYZH/AGfD/wDFT/sH/muB3bff6ZqPhHb8gxsPCXBlNl0rS09NUa2XRd2LWW4Nh3PcMcOKOAaWvqPSJ6apEllB0NYMBsLjQfDbbDU29+JNPc25hx7WoP8A/PLYeqKfw6dB92AP9nVgIK8+RjJ+Gl8aJncC1VM1LLTS8plCkC4IAtax0+Fhgdwfw3DlqSLT085EpBYudR2uAPUG25w1NvfiTT3NuYYt2MNfO4D583/kbH52wC+eVA/1ox/9iY1/h7galoqn0mCknEnetqclVv1sNP8AO+OXEHZ/S1lWaqanqeYdNwrWU6bAXGi/QeeGpt78Sae5tzD126R2yYgeEkX88J3YplxqMtzSBT3pFCj4lHA/jjTeJqRa6mannpptDEHu7MCDcEHScUuC+HossjdKeCc8xgzFzcmwsBsgFsNTb34k09zbmHzXR0UaVBjrOZEqkq+kXdWHuPvwV4fymjnzCKAvOYZHCBwAGJJAG3gPPxxuPFvAlLmDmSWkmSU9ZIzpLf5hpIP4Xx+8I8DUuXNzIqSZ5fCSTvMv+Xu2X4gX9+Gpt78Sae5tzDQ9AVLDoBYfC2B+CBN1+7A/HoQVcrjPL6H1m/mcHF6DFDJfVb/Mf5nBDAfjNYXOwHX3YrUmawy35Uscluuhw1vjY47zwK6srgMrAhgdwQdiCPhjDeCMthp84zOnWmkliGqMIm4VCehuRfyF79MBuEFWj7o6tb/CwP8AI4rT57To+h54lf8AwtIob8CcYn2cv6HTZ1UxK4aC6RoSe761rjzXb8MNPZDwfSy5as88aTy1DM0jSDUfWIA36bb/AH4DTJatFTWzqqddRIC/j0x5+kI+WJOYnLO4fUNJ/wB69sZPw5Fqq82yv+9pI4y0SOdQib/CL9Bc7DwK4U8uaXL6NYK9ebQ1kJaIncQS2JFv8O9jt8fPAfQ3piaOZrXRa+vUNNvO97WxUpeIaaS/LqInt10yA2/jjIOIaS+VZJRa+XHUugka53Gx6+8t06dPLDP2j8JUFNlUhFLYRqArRKOYvgGLE7++/ngNIviYWOzXOPSctp3CyABdF5fWfT3dVwTcHDPgJgZmnE9LTMEqKiKJm3Cu4BI6Xt5e/BPGSdv9EmiilMYZxUBCABqdSL6b/EfxwGhV/GVFA6pNUwo7gMqs4uQeh+/BGqzKKKMyySIkYF9bMAtvO/TGK5bTxV+clM3h9HaNVFNTkBUdR0BYeuR1tex3GCnaqwlzTLKGXu0jMGZRsrHVpt9wAHu1YDS8p4npao2p545T5K1z+HXFkZnEZOUJU5o6x6hr8/VvfpvjO+2XKoafLhPAiwTQyR8p4xoYb2IBFri3h7sA+NuF6qsqKCen0xVZo+azDuszrpNrjx3I3+GA2Bc1hMnKEsfM66NQ1/lvfHHMuIKenIE80cZPQMwBP3YyHg3PI8xzulkkhCVMVPIJxpteVTa9rdbE/wDYxb7KsvTMK2urKwLNOkvLVWAKou/RemwFh8MBq+X51BP/AHM0cm1+44bb7jfFzGUpTU1JxKiQ08iSTRHaMqIiCN3K+AGk7ee+NWvgJiYmJgB+ccQU9IoapmSFWNgXNrnrYeeLNNXRyRiVHVo2GoOCNJHnfpbCn2wUyvlFTqANgpUnwOpdx5Yy3h3imagpKrKzczuyrTn3S2BI91jq+84Dd8rz2nqdXo80cunZtDhrfGxxexjnYtlzU1JmTR6GmSRo1v0JRSRc/wCEk/wwX4f4tq/pKlgnlWVKmnZ2AUBUcLeyEdRt773wGmYmMtzvi6spcxqqeaoVI5IGej+zHrdAL2uSDtve/ljQOG451pYhVuHn0gyMBYXO/QeXT7sASxMTEOAAVfHdAkrQvVwrKp0lC9iD5eWLwjPkcInHfAtEgmndVaorJ40RpP3CxVToHwBbGk08ARVUdFAUfAbDAUck9Rv8zfzOCOBuRC0Z+J/mcBezrOHq4ZqmQm8k8iqt9lRDpUAfiT5k4BrJwjcIdn09HX1NVJVLKKi+pRHpJN7g9bbe7Gd9rHHskWcxmCRgtHpBUHZmPecEdD3bLvjcJs3jWmNST9mIubfzXTq/lgFTg3s9lpJaxp50njqyWdOXa5JPXfyJFsVqjs3enulBmMlHExJMRsyi/UoSQRhQ7Ju0OaXNJIqiYulUC6Am4R+oUDw7txb3DFrtWySE5zQNKHMc/dlCE6jpNhYDfoR08sA95DwFHS0k8UErmaoB5lS1mkZiDv5bXO2PyDs9Rss+j6mUzqBZZCoDJ/hI3O6+GFXIsgqIM9X0RJ0oOUeZrLcsmx6aj11abYccizRxX1tKxukYjmjPiocG6n3Ai4+OA5Z32dwVNBFRszAQKoilHroyiwb7/EYr13AM1TSCkqq6SSPbUVjCu4HQMxJ/lvhmXO6c9J4j/wARfnjqMwi9on5h88BwyXLI6SCKmjPdjQKuo94gePx88XncAXJAHv2xifbfk8prqaopNXNELyEq2/2ZBBAv5Hw62xS7UOMHr8upeT0MfpFSAfVtZAD/AL1zb4YDeVYEXG4wqcddn4zMw6qiSIQtqUIAQT5773998CMpzT0GjyujpUVpqpQQXJ0qNIeRz4nrsMeK/tCqUizOMrEKihCsGAJjdDbwJvf54Arxj2aR5ikAlnkV4ekigam+O3Xx2xazbs/gqqWKCpaSUw+pOW+2B89QH8PhgBLxxXwUL19RFByfR43jRSdXNYgDV/q73wM7Pe06srKyKKZLxyxsxKxFRGwuR3twVPT7xgGmu7OUqHhNZUTVKQ7rE9ghbzbSAWOL9bwrqzCKt57pyYzHyrDQVPXfw/8AbDDjO+zWeqnfMvSZRJF6TJEFtuCNjbewXTYWwDBl/CNIa05jDYyOhUlGBja9gW2/e2sTfHGo4CC1MlVRzNSyyi0gVQ0bnzKHx9+M14TzmvpMkapp2i5NPK45TpdmXWNXevtYnp8cOXFvH1TEaIU6RotTHzXkl7yoNIbSACLnfAMFJwVGtYK2R5JagIY9RIC26bIBYeP44vZbQTJUVLyS64pChiT2dls34nfCrknaHLU5PU1iIgmgEgtuUYoAb2uDYg9L4FUfHmYmLLqqYU6wVUyRMig67MSoa5Nhe17Dy9+A1PExMZJ2h9plXSVk0MbRQpFGrprTW0xNr+PdHywD7xrwkuY0xp3leJSwYlLb28CD1F9/uwFTskpdcErvM00CaBJqALf4Wbbqvhhg4Qz702igqSukyoGIHQNuDb3XBxx46zeWloJ54NJkiTWNYutgRfbbwvgAmQdlEVLFVxComdKtSrhrAi9+8CB13OOlP2XQxyUcvPm10a6VJK2ZR4MLbfdhbk47zUVFDHop/wDT4gyAqfs2tuSb72Het78G8g4jqamkzGGo5fpNKZIyyr9mw0Eg6b38xgPzPssWsrqSSpiSJKeZmjlMgtMuxUD3lrG3uOHZcyi5vJ5ic0DUY9Q1289PW2Mj4k/0jhygkCAOJINIUer3iu34DDNm1LGnEVEyraR6ebWR+8ALC/wwD3DUo5YKysVOlgDfSfI+Rx0xklLxRLQw51IdDyR1QCELYFn2BYDra4/DB2PNqylrqelkm54qoJGDMoDJKovtbqvuOAP8VcHRV/I5rOORKJV0m2ojwPu6e/B/GV5fxnmAyZq+V0LwyEMnL/vEDhDvfY7np5Y0+lqA6K9vWUN+IvgKuS/3f/fmceMryJKWJ46fuhmdxfcKzb9PK/him2Z+jUUs5GrlRs9r2vYE2v4YEVXaE8K0c08AWCrKqGD3aNmF11CwFvvwFOk7Npvo6rpqiaKWeoZ3Exj9Utbrfc73tbpfHh+Aq8ZTDQLUw6kYB3KtZogdQTxPu94sMVMy7b4kkk0IrRwyrExLWdgTYugtaw9+GiLjdZJKoQR8xKVQZH1W1MV1aVFtyF8/HbAAuNezaWplo5aMwQPTsCzBNJPq9NI3Asdj+OPfEfAtbUZnTViVEIWnACqyG/jq2Fwb389sd6/tOs9D6NTmdK0HQ2vSVYdQRYjbx38MWaXihp5qugqo1jlSEuNDEq8ZFrg7EEXwDgvTAzLMkEc1RO1jJOy6j5Iosi/cLk+84zXh3j0ZfklESDLLNK8SBmNh3zcsetgCPxGHfgvjA1pqI3QJJTSBHKm6NfoVv8DtgCp4apT1poP0l+WPQ4dph0p4f01+WPziPMpKelmmij5zxoWEd7ardd/hc/dhGpe1eZ6qjh9FTTVRhw4lvY2OodPC1rHAGM+4RqZsypamOWJYIUKNGVJJBvqtbbcWA8rYBy9iwSlq4KeYBqqRTqdb6IwdWgWPn447Zh2tSU9Ek9RS8uWWZo4kLd0qOsjG1wo/ji0naW/Irm5CtJRqr91jypEIvcMRfbfbAd5uAJeRQaZkFVQ7JIVOhxbSVIvexFsc6vs1aWmrFacLU1rKZpQt10qdkVSb2t44q/WvJHSNV1NC8cJjjeJg4PMZv3em3nfyxZ7P+0w5jO8LxKjCJZVKMWWxIBUkjqLj/sYA1JwckmWDL53MiiJYi9rHu20tbcXBAP3Y9cL5BPSxxxSVHNSJNCARhbjwLG5vbwtbDBhQyPtBWpqGgVF1rM8bprtIirfvlSBcG3QdL4BvwpZJwbJTT1TrUWgnkeUJp7yO4sSWvYgdQPhitBxzM1JmMvKQSUUsiBdR0sqgG5PnYn+GAHHtTUVU+UxWAp6shnQMQS2kMQxHgqm4+GAI0/ZkYcpmoHre7LJq5pQDSCQSti3iR54sZl2bNLLRSR1VvRIuVZk1Bxa2oC9gbfHwwq9ruTyTVuWUKtanfuqCSdwQCWN97Lax+OCHFvaN9FSxZfShDyYRqaXU3h3V23uRvc+eALZJ2XPTUFZRrVEiqJKvotouLG41b391sdJOzRnoaGleqI9EkWTUqeuQTpFidrXt44oT9qs4y6jrFphqnm5LoSRY3IBU++3jjxxZnFf6IklVTRJorYu6HJ1JqGlhvcHVgNOxnvEXZQaqrqJxVFFqYxG6csMy2t6rE7Db+eLeYcV1ozc0MUUJRoOajuSCLGxLW677WHmDjme0zRl9TUyw/a0sxgdFJ0l7gAg9dO98Ab4F4XbL6NaZpedoZiradNgTsLXPT/rj3xvw+9dRS00cgiaQAaiLi1wSDbexAthZoe0CrkzKOiWGFwUWWSRWbuIdz94uPjjQ8AiDs7l9Iy6Z6u/oMYQrotzDaxN9W1xYePTFrL+A5IvpE+k3auJIbl25RIYf4t9jb7sK3FtFUVXEdNTu9oBDzAoYjugkv0PrahYHyAwZzvtArUrqijpKITmFY3vrIuptfb7yBv4YCVfZlM2W0tEKzT6PIH5gj9axJUW1bWJ88F67gySTNKeu9IssEZj5ej1r31b32vfy8MD5e0KaWeripIFb0NNUpkYi7dSi28RY7+7APM+2OZ46FqKBD6WzR2kJukgIW2x6XN74Biyzs0RPTlnladK59bqVC6DckWNzuL9fcMdcv7PdFR6RLUyzSJCYISwA5KkEXFurb9ThTi4/zZp6ymENNzKNTJI9m0lQLhQL9WHT4HGh8IZ96bRQVJXSZU1FR0BuQbfeDgFun7LSmVyZd6XIVkfVzNAuBcEra/QkXO+HSipuXGiX1aFVbkbmwAv9+ECl7UpdcXNgVVmqjTLFqPOXfTrIOxH/AHfGj4BXz2PVldUATYwNuBc9D4DrgJmHBtRXwUUUska00PLkYrqEsllAAKkWX8cM9LmIho3mKlhGhcqOptc7fhgNH2kA1dPTejn/AEiDnK/MFrWJt091uuAo8Ldm8lFVVGkU8tPO/MBkW8se97AWsevW/gMFI+DHhkr2p3TTWi+l7/ZyaSpO17qb3tgfmPGcxTLpXgkhWerCECQXtuF1bbq3W3uGLObdoCsayKnjlf0VGEsyWAjax6A7sRY9PLAKee0D5W+S0sDLJIkknrbBibA/AEkj7sNeX8GVRqKurqJIhUTQmCIICUjW2xJNiTe2KtD2gRxZfl0tUObUVIUJsNRboz3OygbXPvxdk7UKdaaolI1NTuEdEa4ux7pD2tb3+FsAGpOyaUUNLE8yGopJjNG2n7M3IJRh1INuuNByyKQKTMI1cm9oxsPiT1OBGZ8WmKhmqli1cqMSW1jS4IudLi/Qe7HOPjYBqLmQlErQBG+oHSxXUFYW6kdMAzMtxY9MZE/YjKEkMdSBMs+umbe0UVySp95uem23vwzcPdoktTUTQCif7Cfku6uCqi5AY3A8rkeWLsXaBG5nZI2aGnl5UkmodehIXqQD44Ctx92fenU0CRsqy0zK0esXRrAAq1vA2H/Zxf4gyepqctngAhSeWMoACeWAdjvpv0v4Y45zx6IaiSFIHl5MQllYEKqodxa/rbYvV/GcEVLFU3Z1n0iJVF3kZuigefn5YAFnHAktTkkdDI6CeOOOxHqF06A7dCNicF+CqCpjhAqYqeEhQojgHS3Us3Q362Hnhf4P4sqKjOauGQSRxpCrCGS10a6i4t4EG/XDpn1RLHTTPAoeVY2KKTYFgLjAXzhGHZ8zT088hh58UxkedAVkkS5spAFj4Ak+AwqdkNZLHR1eaVkksi96wLFi2ndjp6XvZR9+Gnh3tOFRVQU8lOYmqIzLGQ4awFzZhbYkA4DxmnAdSy5lFDLGsdcQ4LA6kawDg28DbrjnnPBFdJNlrxTwqtEqagwa7NYK5FhuCosOnjjnX9qUyVFdClHrWiGp35trp1vbT1I3AxayntPaaWjDUrRwVuoQyFwW1DzUDofO+A88Z8D1lVmNJVQTxRpTWKq4JYG926bG4sPDpjvnHAkv0kMwpWh1snLljmUlSOgZSNwbDHqg4hf6TzGLQxaGGN0XmXVxYkWFrKTfAKLtgqZKE1kVBeONisxMnq2t6u1zsRc4A7x/wZU10NPHDNFGYpRK11Niw9W1ulrnbxxa4/4WqK+kSGKWOJhIjuzA2OnfYDf1t/uxR4g7U44I6MxR82SsAaNWYIFU23Y/E2+7BfgrjNMxjkZUMbwyGORCQwBHiCOoOAGnhGq+mY64zRmJYOSyWOo7G/u3bvXv7sBJ+BayCkzMcxZnq5RKqxobi7b3B67eA8sHO1fOJKaiWSNWI58QbS5Ugar9R5mw+/HLPeP54cxjooqTmtLFzEbXbfe99tlFuuADcK8M1tFmUZuksUyHnkQ6NAA7vePU38MajhT4E41eu9Ijnh5E9NIEkQNqXe9iD9xwT4yaYUFSaYkTCJihHUG3h77Xt78Au5pwdWPncNfHLEIY0EZQ31aN9YtaxJJuDfyxcyPhiojzWsrJXjMcyqkarfUAtrX2t53xkScYosEMST1lLWKycxpnYo+/evubD7sbDU8bsaiaCmg55p41klbmBV3Fwq7G7W3wFCbgmogqK2WjaK1aBqWS45bWILCwN73JtgGeyCaIZalPOlqWVpZWfqWLKxKgDptaxIwz0faRFKKBkjcpWsyBiR9k6j1WHnfFhOMi9ZV0ghIkpohKpLC0lxt8NyMAIg7PqlarMZxVJ/psZRRoN08ATv8Aui4288H+BeHnoaGGmldZGj1DUosLFiRa++wOFrhbOZ63IJ5am+tkqLMDYkDUQdulj3fuwH4L7QauKhoXmpw1M7rTmYueYSSVVtNul9vuwHWo7IqoxACrj5sdUahJCp1NvsGbw+7Gqx3sLnewvbpfxx4lq0UgM6qT0BYAn8cdcALyaINBpYXBBBHmDcHCRJ2ZzukN5EWWmqCInHX0Yn1T/rWJNsNCZwKWimnKM4hDMVX1iAT0vgJRdrsMs1LCtNPeqTWhOm1t/wDW36YC1x7w/U1HoKUix8uGoSWQs1ioT1bDxHW/3YDycLV1PNmaU0SSxVwaRHZwuh2BBUg9dibfdgme1aLkRSCCbXPM0MMRsGcqQC172C38cEMt7RaaSDmvqjIn9HaM7sJfAXGxBG98ApR9nlQaPKzJAkk1GzCSFnGlkJP73S42NsOeYZO4p2WnpqbVI664yLIybagTbdrdDbA3tH46ehoxNTprYzCPcd0eJB+NtI67nDXlVU8kKPJGYnZQTGSCVPkSNsAiZpwitHR5iyLogkpzppwxcBwDdh5X2Fh5Y45fwxXVRyw1IijhpAkxKsTI7BRZdNrCwtc/HDJ2kcVnL8vknUAvcIgO41N0JHkNzgJBlOaLl3OjrHkq2jEnLdFMdyL6F2uDba+AMcD8PT0r1rT8v7epaZNBv3TsL7DyGB3BnCUtBJURPEk8M0zSLKWF1U72ZSLk38sDq3jCqpMzpBOHdKynGqnQX5UoG+jzuetz4+7DZk3FyVSVGhJY5aclZI3Ua1NiRYXsb22wATjLJK2pknijijaGSDQjlwuh976h1b3eWF+s4Jr1y/LiiKanL31ckMCJFve4PS9hsPecMcXaRHDlUNdMJJFYiNiFAbVcqSVvYdPDBjLOMo5pY4jFLHzULwtIoAkAsTbe4NjexwC/w1l9W2czVk9MYYpaZUXvKSCCNmsb36/ww48QLIaWcQ6eaY3CazZdVja58BgHB2k0jSsn2gVZ/RzIU+z5t7ab3v12vbDTJGGBBFwRYjHJ+CPlk/DfDNZFkdRQtLBHMxblESA90kFgSNhfcA+F8V+Eez2WnqaGpeSmQwIyTKJNTPcML36X3tjVPoOH2Y/E/PCJN2h5es7x8iUxxyiFpgO4H6Wtq1Wvte2IZv7U958L4s7zx5UpOGqvmZy/Mpj6ammEcwXPVRfy7htv448VHDdUIclVOReiYGYc0bbjp592/TxONKGSQ/4B+J+eEHtLzB4ZqSioVVaiqf1zuEQbdDcb7m/kDhm/tT3nwYs7z2jys0dDUJm1fVHkGKWARxfardioGm48Lm9ycB+H8kqo8gqaN0iE7mQIvNXvBiCSTe22/j5Y/M7yXNKGalMcnpsLyKko5QuLkXvp3C2vY328cesu4jMGaV1HUxvUKn2kAjS7hbA22IFrHx/HDN/anvPgxZ3njyq13A8hjyyYpDJJSRiOamMqgMBcghr2v5jGkcJU6LExWCGnZ21NHEwb3AsV2vgJFnVJVZdPVUyuOWrgjT9pG6je6k2uOvwx+V3GsFBHRNypJPTNI1Ri29gb6Sx3JI7oPnvjVPq5+6Ix8ZZq9PH2zOf6WO1Lh6praMQUnL1GRGbW2nurvtsfG34Yprw1XNnFPWOIRElPyXs51XIN7C2/etb3YI0faHEfSxPHJTtSLzJFexJQ3swtsb9Le8YG8OdrUVTNBG8Ri9J1ck6wxuL7OAO6T4dcWSWOCOHqunrswmqFjEdTIHj0tqO1wL+XdI+++DnGeQvW0U1PHJymkAs++1mDb23sbW+/A2l7SKeSVY1SUh5jArAAjUDa5AN1F/EjAfOO2eCGaVEiaWOB1SaQMAFJNjpXq1t7/DAeM64HraqhWil9GcjSPSjfXpFt9Om+ogdb2wQy7gyaiapalKyCeFFAkNisiLouTbcEb4dY5AwBBuCAQfd4YzPiziKsqs3TLKGY06onMnlABYbBtrjwBUe8t7sB6+rmenpMujp2EklJUc6QatIfVu+knyvYXxayDJ636brJ6iILBNCI0cMCABbSPO/W+OUFFm1HmNOpqHrKKQlXZ1AaPY+sR5bWPxGDVT2lU6QyVASVqeKQxPKq93UDY2F7kX2vgBuQcNV1Pls9FaLZZUgcv6+skgtYd0AN+OKL8BVpyiiog0AkhmV3Oo6dKszC1l3NyMEq7tMYVzUkFK055AnjYOBqBGre42FvvvipS9saPBFUGklWFpRDI9xaNybdP3h79sAwcR9nNFXSiaojJkUABlcqbDcdDbDIsYAA8tsc562NCA7opPQMwF/hc747XwAnKYVeKRWF1ZnUjzBJBxk1X2UV6/aQsOZSzaaUagLwkkknwFr9PcfdjWctqFSKVz6ql2NhvYXJ2wur2xUOmJzzljlJCyGI6NXkTfrgOPGHZ+0ooGp0VzROLxsdIkQ21bnxuL7+Zx74i4PSSnSBaICOSoDzCNgHQWP2gPi19rC+2DGS8dwVMs0SrKkkC62WRNJZPBlHiPw6jEj4+pDSRVethDLII1JU3DFtNiPDcdcArVvC9V9FVNORJNyplemD25rorK1jv53Avvh24aq6mWHXVxCFyxtGDcqu3rEG1ybnFWs42p4q00bCTnCLnABLgjyBG5PXw8OuPWVcUJV00skQeNo9aMrL9pG4F91vv4EeeA4doXCZzGhkpwwViQyE9NQ3F/cdx9+AWX5tmxgFJ6Fy5lVY/SmkUw2G2sDqTbcDzwTfiyKChpjNPIz1ACo4S0jt1J0gi1h13GAXFfGjU1PTzwSTVCzzcoaQVIse8LHctsQB4+eJV11Uz9tOeylFNM/mrHdbzrKqo51l8qwtLBBEyPNcCzMCCTv4bHp4nHLhnLauLMs3meBxHMLwm4tIVuFA38QcNlPlsrqrc+RdQB0sLML+BGrrjp9Dy/8AmH/D/wDbGPVue3PePLfp0e5HafDLp+HK88OCkNIxnM99FwSELl9Xrefdw5V9DVPWZVIINKQq5nIZbRlowukC+9j5Xxzz3iWKkqY6aapnEkq6k0xlgdyANm6kjpixQZuksc0gqpUEH96JEKGPa+4LeXlh6tz257x5PTo647T4I2c8KZhKjkUzB46/nhUKrG8d7gqAe83iScajLnMorYYOQxikiZ2mvsji3dPhvfzwr5DxpBVlhHVTqQjSKHjKl0Xqy97f4dcU6DtSpTLABLUyLM+hPsrKx2Fjd79T5Y7FyuZ/jnvHlybdER++OfDTcYPm3Z3mM/pd6f7T0nmxMJFWNluT3VHU9NzvjVIePaZoZZSJEWKbkHUli0l7WXfffH7mHHUENPUTlZStOVEihO8L2ta5sRv1GLojtEzGNDIulyo1Le9jbcXwkdpHC9TLPR1tEoeakYkxEga1Nr2J8eot78EKDtJp5JYEKTRipF4ZJE0o/jYG/wDPH5S9qNHJMIlMlmlMKylLRNIP3Q1/4kWwHJs1r6ueKOKnko4UZXmlltqYDfloATe52J8r4FcNZbVJxBXTyU8ghlQKkptpsum1jfxt88MuZ8d09PWCkk5nOaPmKFQsGG+wsbk7Ha2Pyn7QqN6aWoMpRITplDqVdD4Ar1uT0t1wCRwxlldBl+bKaRxJNLI0KG3e190233sN8eqrJa+WLJAtIQ1KytMCwAULpXffqQL2w6ZH2gUtUWWMujqhk0SLpZk/xKL7j+OKuSdqVHVyxRwc1jKWA+zICaQSdR6D/wBxgAdfwTU1VfmZkQRw1NOsMUmoG5Gkg6etrg3xc7O+FJKaOJKmhgSSAECoBVmc+Y21AnzJw/4pZ1mq00Ek7hisSl2Ci7WHWwuMBmk/ZzM80dVFG1LVmfVKUkBhKark2v1I8MDcn7NJKaqqEnoFrVlkDRTM4VFUm51DqDvf7sP2U9p1HUEaTIimIza3jKoFX1rt0uMdsq4/pqh4lXWonLCF2ACy2623JHj1AvbAMqIAAALACwA6DGccTcLVdPmyZnRRicMnLnh1BWIta4vt0C/evvwfPaNSidYTzAHlMKy6PsmkBsVDX6326Y98QdoFPSTchhLJKE5jJEmoon+JtwB+OA4Ze9dV1CvNG1HTxhvsy4aSZmFu9bYKvX3nC9+xVUuUyZYIwdcpAn1DTyy+vWR11AbW8cdeLe0UwzZXNBJelqWbWoS7ONgPeCL9B44aOHeN4KuaWBRLHNEAzRypobSehAvuP/bALmWcFVMGcidAhpVpFpwxbvd1QBdevrD8MCMx4Cr1yUUaRxPN6UZCVksNOouGubb3sPgMNC8fpFl9RVuJJRBM8brZQwOsKB5WFxvjvl3aNDLUQQNFLGamPmQu4AWTa5Asbg4Drn3Z5R17pLVxFpFQLcOwHnbY77k4ZIoQqhQLAAAD3DYYS27WKcKZOXMYBN6OJgBpaT3LfVb34dopNSg2IuAbHrgAUupaSp0KXbTKVUbljZrAD44y/N8jq3yPLYEopDIkwZ0A3UAtuR4ar+PTGptWmKlqJRuY1kcD3qGI/lgBwh2owT01O1Q+iaSysdBEeu5FtVtIv5XwHOnyuf8AaCWfkuIGpBHzT6hbY2/6fdhNzTLqqPIvRGpZjJFWXOlCQU5hcMpF7g3ttjXMx4np4H5ckoD6S5UAsQo/eIA2HvOOVdxjSQtEsk6KZ11R9bOOtwbWwCowlPEUUvo8pjNHy+boOlCSW3Pu9X78eOHYayH6Zl9GkBkkaSBCN5DpYbefhhsq+NKOKOKR510zE8q1yXtsbAC+3ji/lWbxVMYkhcOhJFx4EbEEdQR5HAZbT8PzVuXUVLXUk8bJrvMvrxEX0tp694eGOVVk2YRZfSFonmakrxIq6ftXhUnSxXrfr77WxseFej405mazUHKYcqNX5ltrnc38hYgA+JvgDWS1MskIeZOW7EnR4qt+6D/rWtf34vYX6zj2iilMTzAMrBWIBKIx6KzgaQfdfDADgMw43il+nstlWmlkiiUhnVCygsWHXp3djj8zjhyrqpM6RYmRZ44lhZtlkKdbH32th44i4tpqFVaplEes2UWJZj42Ub7eeAPBXaKtaa5nKLDTONL7r9mQTdrnqNJ8sAF7LeEYYjFI9LUx1MURR2muIwT6wUHY3uelxbC3nXZhXGWo9GXRFSy86jUWu7MQzAb+Hvt0tjXsl4rpqslaeUOQA1rEHT4EAgXHvGKT9oNFpqGEpYU1udpRjpubeW9je/lgB+b8Os2XRU70/PMroagBtJUsSzyKfNW6e7CxnuSzUeU5pGWlan0IIedu/UB9+thta+NXgmDqrLuGAYeGxFxjnX08bxusqh4yDqVhqBHXceOAxmkpq3NI8pjSlaGOm0SNO1tBCgAafE3A6eZwNreGMwMJUUcoaGv51kACFfAqP3t97740rIe1XLZnjggcqSSiKYyqiwJt5AWG2LmU9pNFUzLDFISzsyIxQhHYdQrdD0v78An8XZwKfiCglaMuxpmDIgu4vr6DxI+eF7OeAK7MBmFWsLQ86RHigfuvIF6kjwNtxfqcaFPxDk8k5q3ZGmpiYzIUfVFYnqLbAXO9vE4PZlxnSQRRSyTDTN/daQWMn+VVBJwCfwTw3ApFStFUxzx0/LJlJALabFUUne/n0F8Eex3KZafLgk8LQyc2RirCxIJuD+G33YPDjSk5Ek/NHLiNpDpOpD5MttQ/DFDNu0OmWlqJqaRZ2gi5mhOtj6pN/C/X78A1YE8WU7yUVSkaGR3idVQdWJBA6/HA6k44iTLo62rDQKVXUGXvFiB6oHUE9MXMv4ypZlkZZNPKQPIHBUopFwSD4WwADIeH5ZchFJLEYJjTtDZrbHexNr7E2J+/FXs64T5ENOlRQlZ4C32zMCoO/eUhj1va1sV6/tjieopI6M6xLMsb642F1JtqQ7Y0zAYRneR5jNy5GpJddNXNJpRQIyhYMCi3uxuNz78MlXHPQ5zU1L0ktRBWRKo5S62UgKCjDpY2sb7Y1PEwGS9oGXztUZQYaFxHC4dkjUFY+8ndOnYWAv5b4K09FUftLJOKaQQGm5XNIshIAN7/AB7uNFxMBhj5dmYyrMadqCTVPUmRbWY2ZgWsAbm2kbjzwxVWT1kk+RuaVh6Ov25uLR91VIO/kL2+7Go4mAwWhtG8k0lOWpo653WITAd/VpDCMi5sbbY3pDcYp/Q8OvmcmPXe+vQNV/O9r3xcwC/VXaiqgqljolAVdyTpbYDzOMuzSJhwvBFHTTLIJUDLyzqDBi7P0vY9AffbGvZE1xJ/tDgngMWzbJ5DnJmqvSI6epplRXiUnfSoMbWBI3v1GD3EdBFFW5NTCB5Ioiw1FS2kaQq6jb/Fub9MaXiYDJePskEeb0MzcyKkEbR6ol2ia7HoAbBrjww+8GZNBTUwWmSVEdme0t9ZJ6k333sMHcTATGe1lRU0+dT8unZxVQwqkoW6IVJDFz4Abn8MaFiYDE6fK6mPK67L3p5GqpZ2MbBbrIGKnVr6C1jufPDvmPCVfJBSpBmDUxihVJAEDh2AAJve/uw7Y/MBmPF1A8Oa5dVTo9RAkRikdU1aZN++UF7XuD93uwv5XW6Wz4ijkKSqHSJkKhl3Hl431WGNuxDgMP7Oud9JUczxzctqVob8sqiMN9PToLdThlqOEJUzhjThTRVoD1Q2IDIbkf7xt+LY0tcVcuyuKBdESBFuTYeZNz19+AtAWx5lawJsTYE2HU49Y/bYDKeynJS+X1iPTtDM8s2lpY9JGtbKQSL93cG2BvZxwrFE1PBU09UKunmd77iBfJ7+qQQB03xs+JgMJouKoqWfPIXgeRppnCBE1BidS2Nug31Y68LcL1dFLltTVRO8UcUilQutqfVqKkr1vvfpt8ca/lfD0FPJNJCml531ym5OpvPc7eOw88EsBiGc0VQ8OdVvJlSGpVI4oyh1vZgNenqBYXvbxw45fkQnyHTFAI55qLlkFNLlgpAB2v16X88P2JgMW45y+trcopnFPInopj1wkfaNpXSzgeIB6fecWKjhKOqoqx6GOpM8kKKxmuoe1m0KGsSf4Y2HEwGHZnVSyw5VysvnQ0k0fOPKI06Sq2Btc33N+mNej4gRqx6QK/MSMSltPcsTYDV5+7BPEwExMTEwExMTEwExMTEwH7jxj1iY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 rot="16200000">
            <a:off x="5420527" y="2582936"/>
            <a:ext cx="6292998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2014 CHINA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59" y="-4525"/>
            <a:ext cx="6823907" cy="69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" y="1433359"/>
            <a:ext cx="7902029" cy="19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" y="3247373"/>
            <a:ext cx="7902029" cy="319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/>
        </p:nvSpPr>
        <p:spPr>
          <a:xfrm>
            <a:off x="-19659" y="4077072"/>
            <a:ext cx="3871579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9397"/>
            <a:ext cx="7077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5439F-00CE-4DEF-B621-7E4B1C99DBE0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 rot="16200000">
            <a:off x="5420527" y="2582936"/>
            <a:ext cx="6292998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20414 JAPÃO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4211960" y="980728"/>
            <a:ext cx="2448272" cy="64807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5796136" y="2276872"/>
            <a:ext cx="1728192" cy="50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0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 rot="16200000">
            <a:off x="-2857500" y="2857500"/>
            <a:ext cx="685800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Macro Clima Global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88938"/>
            <a:ext cx="6696744" cy="333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r="1151"/>
          <a:stretch/>
        </p:blipFill>
        <p:spPr bwMode="auto">
          <a:xfrm>
            <a:off x="1619672" y="-16462"/>
            <a:ext cx="6696744" cy="352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63917" y="4422808"/>
            <a:ext cx="2590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2123728" y="5282005"/>
            <a:ext cx="5472608" cy="883299"/>
          </a:xfrm>
          <a:prstGeom prst="ellipse">
            <a:avLst/>
          </a:prstGeom>
          <a:solidFill>
            <a:srgbClr val="FFFF99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Alta Pressão = ar seco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4539728" y="4130936"/>
            <a:ext cx="2678654" cy="1151069"/>
          </a:xfrm>
          <a:prstGeom prst="ellipse">
            <a:avLst/>
          </a:prstGeom>
          <a:solidFill>
            <a:srgbClr val="CCECFF">
              <a:alpha val="4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2">
                    <a:lumMod val="50000"/>
                  </a:schemeClr>
                </a:solidFill>
              </a:rPr>
              <a:t>Baixa Pressão = ar úmido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1907704" y="692696"/>
            <a:ext cx="5472608" cy="720080"/>
          </a:xfrm>
          <a:prstGeom prst="ellipse">
            <a:avLst/>
          </a:prstGeom>
          <a:solidFill>
            <a:srgbClr val="FFFF99">
              <a:alpha val="45882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Alta Pressão = ar seco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835696" y="1412776"/>
            <a:ext cx="5760640" cy="720080"/>
          </a:xfrm>
          <a:prstGeom prst="ellipse">
            <a:avLst/>
          </a:prstGeom>
          <a:solidFill>
            <a:srgbClr val="CCECFF">
              <a:alpha val="4588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2">
                    <a:lumMod val="50000"/>
                  </a:schemeClr>
                </a:solidFill>
              </a:rPr>
              <a:t>Baixa Pressão = ar úmido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8"/>
          <a:stretch/>
        </p:blipFill>
        <p:spPr bwMode="auto">
          <a:xfrm>
            <a:off x="257652" y="0"/>
            <a:ext cx="8618537" cy="67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714625" y="3952453"/>
            <a:ext cx="2643188" cy="242887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036702" y="5734997"/>
            <a:ext cx="3071802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b="100000"/>
            </a:path>
            <a:tileRect t="-100000" r="-100000"/>
          </a:gradFill>
          <a:ln w="25400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/>
              <a:t>Período</a:t>
            </a:r>
            <a:r>
              <a:rPr lang="pt-BR" dirty="0" smtClean="0"/>
              <a:t> 35 </a:t>
            </a:r>
            <a:r>
              <a:rPr lang="pt-BR" dirty="0"/>
              <a:t>anos com severa estiagem nas bacias</a:t>
            </a:r>
            <a:endParaRPr lang="en-US" b="1" dirty="0"/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 rot="5400000">
            <a:off x="5531645" y="5778871"/>
            <a:ext cx="341312" cy="688975"/>
          </a:xfrm>
          <a:prstGeom prst="upDownArrow">
            <a:avLst>
              <a:gd name="adj1" fmla="val 50000"/>
              <a:gd name="adj2" fmla="val 25335"/>
            </a:avLst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AF776-CC16-479A-B0C8-125509C52B9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 smtClean="0"/>
              <a:t>Aquecimento Global ou Variações Climáticas Naturais?</a:t>
            </a:r>
            <a:endParaRPr lang="pt-B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pause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771"/>
          <a:stretch/>
        </p:blipFill>
        <p:spPr bwMode="auto">
          <a:xfrm>
            <a:off x="844063" y="2304469"/>
            <a:ext cx="7654477" cy="41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05839" y="6406595"/>
            <a:ext cx="74927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Fonte: http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://www.bbc.com/news/science-environment-24173504</a:t>
            </a:r>
          </a:p>
        </p:txBody>
      </p:sp>
    </p:spTree>
    <p:extLst>
      <p:ext uri="{BB962C8B-B14F-4D97-AF65-F5344CB8AC3E}">
        <p14:creationId xmlns:p14="http://schemas.microsoft.com/office/powerpoint/2010/main" val="2702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/>
          <p:cNvSpPr/>
          <p:nvPr/>
        </p:nvSpPr>
        <p:spPr>
          <a:xfrm>
            <a:off x="-107950" y="1736725"/>
            <a:ext cx="9251950" cy="51212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IIm</a:t>
            </a:r>
            <a:endParaRPr lang="en-US" dirty="0"/>
          </a:p>
        </p:txBody>
      </p:sp>
      <p:sp>
        <p:nvSpPr>
          <p:cNvPr id="60" name="Arco 59"/>
          <p:cNvSpPr/>
          <p:nvPr/>
        </p:nvSpPr>
        <p:spPr>
          <a:xfrm rot="10800000">
            <a:off x="80963" y="-2332038"/>
            <a:ext cx="13536612" cy="8137526"/>
          </a:xfrm>
          <a:prstGeom prst="arc">
            <a:avLst>
              <a:gd name="adj1" fmla="val 15925569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4" name="Trapezoide 33"/>
          <p:cNvSpPr/>
          <p:nvPr/>
        </p:nvSpPr>
        <p:spPr>
          <a:xfrm>
            <a:off x="6372225" y="1736725"/>
            <a:ext cx="4248150" cy="4068763"/>
          </a:xfrm>
          <a:prstGeom prst="trapezoid">
            <a:avLst>
              <a:gd name="adj" fmla="val 4437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rapezoide 34"/>
          <p:cNvSpPr/>
          <p:nvPr/>
        </p:nvSpPr>
        <p:spPr>
          <a:xfrm>
            <a:off x="6372225" y="692150"/>
            <a:ext cx="2303463" cy="5113338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Forma livre 35"/>
          <p:cNvSpPr/>
          <p:nvPr/>
        </p:nvSpPr>
        <p:spPr>
          <a:xfrm>
            <a:off x="6804025" y="1808163"/>
            <a:ext cx="2881313" cy="4068762"/>
          </a:xfrm>
          <a:custGeom>
            <a:avLst/>
            <a:gdLst>
              <a:gd name="connsiteX0" fmla="*/ 0 w 2752826"/>
              <a:gd name="connsiteY0" fmla="*/ 0 h 2695073"/>
              <a:gd name="connsiteX1" fmla="*/ 1626670 w 2752826"/>
              <a:gd name="connsiteY1" fmla="*/ 394636 h 2695073"/>
              <a:gd name="connsiteX2" fmla="*/ 2435192 w 2752826"/>
              <a:gd name="connsiteY2" fmla="*/ 1963553 h 2695073"/>
              <a:gd name="connsiteX3" fmla="*/ 2752826 w 2752826"/>
              <a:gd name="connsiteY3" fmla="*/ 2695073 h 269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2826" h="2695073">
                <a:moveTo>
                  <a:pt x="0" y="0"/>
                </a:moveTo>
                <a:cubicBezTo>
                  <a:pt x="610402" y="33688"/>
                  <a:pt x="1220805" y="67377"/>
                  <a:pt x="1626670" y="394636"/>
                </a:cubicBezTo>
                <a:cubicBezTo>
                  <a:pt x="2032535" y="721895"/>
                  <a:pt x="2247499" y="1580147"/>
                  <a:pt x="2435192" y="1963553"/>
                </a:cubicBezTo>
                <a:cubicBezTo>
                  <a:pt x="2622885" y="2346959"/>
                  <a:pt x="2687855" y="2521016"/>
                  <a:pt x="2752826" y="2695073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111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Trapezoide 36"/>
          <p:cNvSpPr/>
          <p:nvPr/>
        </p:nvSpPr>
        <p:spPr>
          <a:xfrm>
            <a:off x="8064500" y="3810000"/>
            <a:ext cx="1331913" cy="1995488"/>
          </a:xfrm>
          <a:prstGeom prst="trapezoid">
            <a:avLst>
              <a:gd name="adj" fmla="val 3747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Conector reto 37"/>
          <p:cNvCxnSpPr/>
          <p:nvPr/>
        </p:nvCxnSpPr>
        <p:spPr>
          <a:xfrm flipH="1">
            <a:off x="80963" y="2060575"/>
            <a:ext cx="6723062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13"/>
          <p:cNvSpPr txBox="1">
            <a:spLocks noChangeArrowheads="1"/>
          </p:cNvSpPr>
          <p:nvPr/>
        </p:nvSpPr>
        <p:spPr bwMode="auto">
          <a:xfrm>
            <a:off x="3922713" y="1773238"/>
            <a:ext cx="2808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/>
              <a:t>Nível Máximo Operacional</a:t>
            </a:r>
            <a:endParaRPr lang="en-US" altLang="en-US" sz="1600"/>
          </a:p>
        </p:txBody>
      </p:sp>
      <p:sp>
        <p:nvSpPr>
          <p:cNvPr id="40" name="CaixaDeTexto 14"/>
          <p:cNvSpPr txBox="1">
            <a:spLocks noChangeArrowheads="1"/>
          </p:cNvSpPr>
          <p:nvPr/>
        </p:nvSpPr>
        <p:spPr bwMode="auto">
          <a:xfrm>
            <a:off x="3824288" y="1433513"/>
            <a:ext cx="28082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 b="1" dirty="0"/>
              <a:t>Nível do Vertedor</a:t>
            </a:r>
            <a:endParaRPr lang="en-US" altLang="en-US" sz="1600" b="1" dirty="0"/>
          </a:p>
        </p:txBody>
      </p:sp>
      <p:cxnSp>
        <p:nvCxnSpPr>
          <p:cNvPr id="41" name="Conector reto 40"/>
          <p:cNvCxnSpPr/>
          <p:nvPr/>
        </p:nvCxnSpPr>
        <p:spPr>
          <a:xfrm flipH="1">
            <a:off x="34925" y="1736725"/>
            <a:ext cx="676910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H="1">
            <a:off x="3059113" y="5089525"/>
            <a:ext cx="338455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18"/>
          <p:cNvSpPr txBox="1">
            <a:spLocks noChangeArrowheads="1"/>
          </p:cNvSpPr>
          <p:nvPr/>
        </p:nvSpPr>
        <p:spPr bwMode="auto">
          <a:xfrm>
            <a:off x="3778250" y="4818063"/>
            <a:ext cx="2593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/>
              <a:t>Nível Mínimo Operacional</a:t>
            </a:r>
            <a:endParaRPr lang="en-US" altLang="en-US" sz="1600"/>
          </a:p>
        </p:txBody>
      </p:sp>
      <p:cxnSp>
        <p:nvCxnSpPr>
          <p:cNvPr id="44" name="Conector de seta reta 43"/>
          <p:cNvCxnSpPr/>
          <p:nvPr/>
        </p:nvCxnSpPr>
        <p:spPr>
          <a:xfrm>
            <a:off x="3527425" y="2060575"/>
            <a:ext cx="0" cy="302895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22"/>
          <p:cNvSpPr txBox="1">
            <a:spLocks noChangeArrowheads="1"/>
          </p:cNvSpPr>
          <p:nvPr/>
        </p:nvSpPr>
        <p:spPr bwMode="auto">
          <a:xfrm>
            <a:off x="2195513" y="3403600"/>
            <a:ext cx="1728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/>
              <a:t>Volume  Útil</a:t>
            </a:r>
            <a:endParaRPr lang="en-US" altLang="en-US"/>
          </a:p>
        </p:txBody>
      </p:sp>
      <p:sp>
        <p:nvSpPr>
          <p:cNvPr id="46" name="CaixaDeTexto 24"/>
          <p:cNvSpPr txBox="1">
            <a:spLocks noChangeArrowheads="1"/>
          </p:cNvSpPr>
          <p:nvPr/>
        </p:nvSpPr>
        <p:spPr bwMode="auto">
          <a:xfrm>
            <a:off x="3946525" y="5159375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/>
              <a:t>Volume   Morto</a:t>
            </a:r>
            <a:endParaRPr lang="en-US" altLang="en-US"/>
          </a:p>
        </p:txBody>
      </p:sp>
      <p:sp>
        <p:nvSpPr>
          <p:cNvPr id="47" name="CaixaDeTexto 25"/>
          <p:cNvSpPr txBox="1">
            <a:spLocks noChangeArrowheads="1"/>
          </p:cNvSpPr>
          <p:nvPr/>
        </p:nvSpPr>
        <p:spPr bwMode="auto">
          <a:xfrm>
            <a:off x="1800225" y="1700213"/>
            <a:ext cx="226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/>
              <a:t>Volume   de Espera</a:t>
            </a:r>
            <a:endParaRPr lang="en-US" altLang="en-US"/>
          </a:p>
        </p:txBody>
      </p:sp>
      <p:cxnSp>
        <p:nvCxnSpPr>
          <p:cNvPr id="48" name="Conector de seta reta 47"/>
          <p:cNvCxnSpPr/>
          <p:nvPr/>
        </p:nvCxnSpPr>
        <p:spPr>
          <a:xfrm>
            <a:off x="5724525" y="5089525"/>
            <a:ext cx="0" cy="64135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3808413" y="1700213"/>
            <a:ext cx="15875" cy="33972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38"/>
          <p:cNvSpPr txBox="1">
            <a:spLocks noChangeArrowheads="1"/>
          </p:cNvSpPr>
          <p:nvPr/>
        </p:nvSpPr>
        <p:spPr bwMode="auto">
          <a:xfrm>
            <a:off x="7866063" y="1700213"/>
            <a:ext cx="109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1600" b="1"/>
              <a:t>Vertedor</a:t>
            </a:r>
            <a:endParaRPr lang="en-US" altLang="en-US" sz="1600" b="1"/>
          </a:p>
        </p:txBody>
      </p:sp>
      <p:sp>
        <p:nvSpPr>
          <p:cNvPr id="51" name="CaixaDeTexto 39"/>
          <p:cNvSpPr txBox="1">
            <a:spLocks noChangeArrowheads="1"/>
          </p:cNvSpPr>
          <p:nvPr/>
        </p:nvSpPr>
        <p:spPr bwMode="auto">
          <a:xfrm>
            <a:off x="6848475" y="2898775"/>
            <a:ext cx="14398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en-US" sz="2400" b="1"/>
              <a:t>Maciço da Barragem</a:t>
            </a:r>
            <a:endParaRPr lang="en-US" altLang="en-US" sz="2400" b="1"/>
          </a:p>
        </p:txBody>
      </p:sp>
      <p:cxnSp>
        <p:nvCxnSpPr>
          <p:cNvPr id="52" name="Conector reto 51"/>
          <p:cNvCxnSpPr/>
          <p:nvPr/>
        </p:nvCxnSpPr>
        <p:spPr>
          <a:xfrm>
            <a:off x="6443663" y="5229225"/>
            <a:ext cx="2952750" cy="0"/>
          </a:xfrm>
          <a:prstGeom prst="line">
            <a:avLst/>
          </a:prstGeom>
          <a:ln w="1016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ixaDeTexto 52"/>
          <p:cNvSpPr txBox="1"/>
          <p:nvPr/>
        </p:nvSpPr>
        <p:spPr>
          <a:xfrm>
            <a:off x="6373813" y="4746625"/>
            <a:ext cx="280828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Descarga de Fundo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7200" y="-100013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Volume Útil Vigente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1403350" y="692150"/>
            <a:ext cx="4681538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Até 2004,  VU = 973,50 hm</a:t>
            </a:r>
            <a:r>
              <a:rPr lang="pt-BR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1042988" y="5516563"/>
            <a:ext cx="4465637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Volume Morto = 481,89 hm</a:t>
            </a:r>
            <a:r>
              <a:rPr lang="pt-BR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7" name="Fluxograma: Preparação 56"/>
          <p:cNvSpPr/>
          <p:nvPr/>
        </p:nvSpPr>
        <p:spPr>
          <a:xfrm>
            <a:off x="6084888" y="4941888"/>
            <a:ext cx="790575" cy="611187"/>
          </a:xfrm>
          <a:prstGeom prst="flowChartPreparation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CaixaDeTexto 32"/>
          <p:cNvSpPr txBox="1">
            <a:spLocks noChangeArrowheads="1"/>
          </p:cNvSpPr>
          <p:nvPr/>
        </p:nvSpPr>
        <p:spPr bwMode="auto">
          <a:xfrm>
            <a:off x="5076825" y="6149975"/>
            <a:ext cx="3671888" cy="7080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20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Impossibilidade de Explorar volume morto</a:t>
            </a:r>
            <a:endParaRPr lang="en-US" altLang="en-US" sz="20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59" name="Forma 35"/>
          <p:cNvCxnSpPr>
            <a:endCxn id="58" idx="0"/>
          </p:cNvCxnSpPr>
          <p:nvPr/>
        </p:nvCxnSpPr>
        <p:spPr>
          <a:xfrm rot="16200000" flipH="1">
            <a:off x="6217444" y="5455444"/>
            <a:ext cx="920750" cy="468312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260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683" y="3287"/>
            <a:ext cx="822960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Série Histórica de Vazões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C5AE3-95E0-4E68-9CF0-24ABDA831098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4744"/>
            <a:ext cx="9136967" cy="3168352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484987"/>
              </p:ext>
            </p:extLst>
          </p:nvPr>
        </p:nvGraphicFramePr>
        <p:xfrm>
          <a:off x="-7034" y="4005064"/>
          <a:ext cx="9144000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195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www.chuva21.com.br/attachments/Image/ab5202ae1028e6cfffff8031ac1e1e75_1.gif?template=generi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2" y="26225"/>
            <a:ext cx="9172985" cy="43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3" descr="H2O.tiff"/>
          <p:cNvPicPr>
            <a:picLocks noChangeAspect="1"/>
          </p:cNvPicPr>
          <p:nvPr/>
        </p:nvPicPr>
        <p:blipFill>
          <a:blip r:embed="rId4">
            <a:alphaModFix amt="16000"/>
          </a:blip>
          <a:srcRect l="446" r="-41"/>
          <a:stretch>
            <a:fillRect/>
          </a:stretch>
        </p:blipFill>
        <p:spPr>
          <a:xfrm>
            <a:off x="0" y="4365104"/>
            <a:ext cx="9144000" cy="2492896"/>
          </a:xfrm>
          <a:prstGeom prst="rect">
            <a:avLst/>
          </a:prstGeom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667000" y="2209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9" name="Picture 28" descr="Unicamp_logo.tiff"/>
          <p:cNvPicPr>
            <a:picLocks noChangeAspect="1"/>
          </p:cNvPicPr>
          <p:nvPr/>
        </p:nvPicPr>
        <p:blipFill>
          <a:blip r:embed="rId5">
            <a:alphaModFix amt="66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86762" cy="104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1098374" y="3225463"/>
            <a:ext cx="728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 smtClean="0">
                <a:solidFill>
                  <a:schemeClr val="bg1"/>
                </a:solidFill>
              </a:rPr>
              <a:t>Muito Obrigado!!!</a:t>
            </a:r>
            <a:endParaRPr lang="pt-BR" sz="72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2013" y="4509120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 smtClean="0"/>
          </a:p>
          <a:p>
            <a:pPr algn="ctr"/>
            <a:r>
              <a:rPr lang="pt-BR" sz="1600" b="1" dirty="0" smtClean="0"/>
              <a:t>Prof. Dr. Antonio Carlos </a:t>
            </a:r>
            <a:r>
              <a:rPr lang="pt-BR" sz="1600" b="1" dirty="0" err="1" smtClean="0"/>
              <a:t>Zuffo</a:t>
            </a:r>
            <a:endParaRPr lang="pt-BR" sz="1600" b="1" dirty="0" smtClean="0"/>
          </a:p>
          <a:p>
            <a:pPr algn="ctr"/>
            <a:r>
              <a:rPr lang="pt-BR" dirty="0" smtClean="0"/>
              <a:t>Professor Associado da Área de Hidrologia e Gestão de Recursos Hídricos </a:t>
            </a:r>
          </a:p>
          <a:p>
            <a:pPr algn="ctr"/>
            <a:r>
              <a:rPr lang="pt-BR" dirty="0" smtClean="0"/>
              <a:t>DRH – FEC - UNICAMP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e-mail:   </a:t>
            </a:r>
            <a:r>
              <a:rPr lang="pt-BR" dirty="0" smtClean="0">
                <a:hlinkClick r:id="rId6"/>
              </a:rPr>
              <a:t>zuffo@fec.unicamp.br</a:t>
            </a:r>
            <a:endParaRPr lang="pt-BR" dirty="0" smtClean="0"/>
          </a:p>
          <a:p>
            <a:pPr algn="ctr"/>
            <a:r>
              <a:rPr lang="pt-BR" dirty="0" smtClean="0"/>
              <a:t>Fone:  (19) 3521-2357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8" t="30450" r="7745" b="28899"/>
          <a:stretch/>
        </p:blipFill>
        <p:spPr>
          <a:xfrm rot="16200000">
            <a:off x="-713108" y="5102297"/>
            <a:ext cx="2467209" cy="109895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000000">
                <a:alpha val="36000"/>
              </a:srgbClr>
            </a:outerShdw>
            <a:reflection stA="38000" endPos="65000" dist="50800" dir="5400000" sy="-100000" algn="bl" rotWithShape="0"/>
          </a:effectLst>
        </p:spPr>
      </p:pic>
      <p:sp>
        <p:nvSpPr>
          <p:cNvPr id="2" name="AutoShape 2" descr="data:image/jpeg;base64,/9j/4AAQSkZJRgABAQAAAQABAAD/2wCEAAkGBxQTEhUUEhMWFhMVFRwZGRgXEhYUGRkUGRQXFhUXFBMZKCsgGBonHBYYITEmJSkrLi4uGh8zODMtNygtLysBCgoKDg0OGhAQGy0kICUtLzAuLDc0Ny00LDc1NCwsMCw0NCw0LCwsLyw0NCwsNTc0LCwsLDQsLCw0LCwsLCw3LP/AABEIAHkAoAMBEQACEQEDEQH/xAAbAAEAAwEBAQEAAAAAAAAAAAAABAUGAwcCAf/EAEIQAAIAAwUDBwgHBwUAAAAAAAECAAMRBAYSITEFE0EiUVNhcYGxFCNCYpGSodEWMlJyorLBFTNzdIKTswckNMLh/8QAGwEBAAMBAQEBAAAAAAAAAAAAAAQFBgMCAQf/xAA1EQABAwIDBAgGAgMBAQAAAAAAAQIDBBEFEiETMUFRFFJhcYGRocEVIjJCsdEj4UPw8TMk/9oADAMBAAIRAxEAPwD3GAEAIAQAgBACAEAIAop21t7aFkSTyRnMccw9Fe05ExNbT7OJZX7+Ce5UvrdvUJTxbk1cvdwT3Eja26tDWecciay3PMdFY9WgMHU+0iSVninuI63Y1C08u77V7+Cl7EIthACAEAIAQAgBACAEAIAQAgBACAEAIAx16Lx6ypJ6ncH8KnxMW1HR/fJ4IZvFMV3wwr3r7Id7h2KiPNPpHCPurr8T8I8YlJdyM5HTAIMrHSrx0Tw/v8H5f2x1RJo9E4T2Np8fGPuGyWcrOep8x+C7Gypw0Xx/31OV17x6SZx6kcn8LHwMfayj++PxQ8YXiu6GZe5fZTYRVGkEAIAQAgBACAEAIAQAgBACAEAIAx16Lx1rKknLR3H5VPiYtqOj++TwQzWKYre8MK96+yGQMWpm9yHquybLupKJ9lRXt1PxjMzyZ5FcfoNJDsYWs5Ifm2LLvZMxOJU07RmPjCCTJIjj5WQ7aBzOaHlYjTH5/vNhde8ekqcepHP5WPgYqqyj++PxQ0uF4ruhmXuX2U2EVJpBACAEAIAQAgBACAEAIAQAgDG3ovHWsqSctHcH8KnxMW1HR2+eTwQzWKYre8MK96+yGSi1M4TNjWfeT5S8C4r2DM+Ecah+SJy9hJootrUMZ2/2epxmjfiAPK9r2fdz5icA5p2HMfAxpoH542u7DAVkWynezkv9kSOpGNdde8ekqcepHP5WPgYqqyj++PxQ0eF4ruhmXuX2U2MVJpRACAEAIAQAgBACAEAIAxt6Lx1rKknLR3HH1VPiYt6Ojt88nghmcUxW94YV719kMlFoZ0QBdXOStqXqVj8Ih162hXwLTBm3q07lPRYoDaCAPOr4JS1P1hT8P/Iv6BbwIYvGEtVu7kKWJhViANdde8dKSpxy0Rz+Vj4GKqso/vj8UNHheK2tDMvcvspsYqTSiAEAIAQAgBACAEAYy9F461lSDlozjj6qnm5zFvR0dvnk8EMzimK5rwwrpxX2QycWhnRACALW61oCWmWToar7wy+MRa1iuhW3eWOFSpHVNVeOnmelRnjbiAPNL0WgPaZhGYBC+6KH41jRUbMsLUXvMPikqSVT1Thp5FXEkrxACANbde8dKSpxy0Rz+Vj4GKuso7/PH4oaLC8VtaGZe5fZTZRUGmEAIAQAgBACAMZei8eKsqSeTozjj6qnm64t6Ojt88idyGYxTFc14YV04r7IZOLQzwgBACAEAazZl8iFCzkLEekvH7wPHsirmw263jXwNFTY6rW5Zm37U9xtO+JZSslCpPpNqPugcYQ4ciLeRb9h8qsdVzcsLbdq+xk4tDPCAEAIAQBrLr3jpSVOOWiOeHqsfAxV1lHf54070NFheK2tDMunBfZTZxUGmEAIAQAgDF3ovHirKknk6M44+qp5uuLijo7fPInchmMUxXNeGFdOK+yGUizM8IAQAgBACAEAIAQAgBACAEAIA1l17x4aSpxy0Vzw9VjzdcVdZR3+eNO9DQ4XiuW0My6cF9lNnFQacQAgDFXovHirKknk6M449Snm64uKOjt88ia8EMvimK57xQrpxXn2IZWLMz4gBACAJ2zdkTZ582uXFjko7+PdHGWoji+pSXTUU9Qv8aac9yGis1yukmnsVf1MV78T6rS6iwBP8j/InJc+zjXGe16eEcVxGbsJSYHSpvuvidhdSzfYP9x/nHjp8/P0Q6fBaTqr5r+wbqWb7B/uP84dPn5+iD4LSdVfNf2cXufZzpjHY9fGPaYjN2HNcDpV3XTxINpuV0c3uZf1EdmYn1mkWXAE/wAb/Mzm0tkzZB84tBwYZqe/h3xYRVEcv0qUlTRTU6/yJpz4EKOxFEAIAQBq7r3jw0lTjydFc8PVY83XFXWUd/njTvQ0OF4rltDMunBfZTaRUGnMhejbExqypKvh0ZgjZ9Snm64taOnY355FS/BDOYpXSvvFCi24rZdexDK+STOjf3Giz2jOaGe2EnVXyUeSTOjf3GhtGc0Puxl6q+SjySZ0b+40Nozmg2MvVXyUeSTOjf3GhtGc0Gxl6q+SnaxbOd5iIUcBmAJwkUFcz7I8yTNa1XXTQ6Q0kkkjWK1Uuu+x6fZ5KooVAAoFABGbc5XLdd5vI42xtRrUsiHSPJ7EAIAQAgBAHO0SFdSriqkUIMemuVq3TeeJI2yNVjkuinl9s2c6THQIxCsQDhJqAcj7I0jJmuajrpqYOalkjkcxGqtl32OXkkzo39xo9bRnNDnsZeqvko8kmdG/uNDaM5oNjL1V8lHkkzo39xobRnNBsZeqvko8kmdG/uNDaM5ofNhJ1V8lNXdfbExaSpyvh0VyjZeqx5uuKysp2L88apfihocLrpW2imRbcFsunYpq5swKCzGgAqTzARVoiqtkNC5yNarnbkINm25ImMESaCx0FDnx4iO76WViZnN0IkWI00rkYx6Kqk+bMCgsxoAKk9Q1jgiKq2QlucjUVy7kKz6SWbph7G+USehz9Ug/FaPrp6n1KvBZ2IUTQSSABRsyTQcI+LSTIl1afW4nSucjUel17yXbLbLlDFMcKOvj2DjHKOJ8i2alyTNURwtzSOshAlXlsrGgmgdquo9pFI7LRTol8v4IbcWo3LbP5oqflC2BrpEUskW5Dt21ZMkhZkwKSKgEHTujtHBJIl2pciz1sECo2R1lO9ktaTVxy2DLzjq1jw+NzFyuSynWGZkzc8a3Q4W7asmSQJjhSRUVB004R7jgkkS7Euc56yCBUSR1lUj/AEjs3TD2N8o6dDn6pw+K0nXT1LCzWlJi4kYMp4g1iO9jmLZyWJkcrJW5mLdCvN4rMMt8MupvlHfoc3VIa4pSIts6ep+fSSzdMPY3yj70Kfqj4rR9dPUsZ1pRFxswVecmgiO1jnLlRNSY+VjG53LZOZWC89lrTe/gentpEnoM9vp9UIPxejvbP6L+izW0KVxhgUpWoNRTnyiMrHI7Kqak9JGKzOi3TmV/0ks3TD2N8okdCn6pC+K0fXT1O9j2vJmnDLmKzc2h7gY5yU8saXc07Q1tPMuWN6KvIrL7W7BICA8qYaf0jNv0HfEnD4s0mbkQMbqNnBkTe78cTHTJDyNzNGrDGv8AS2nh7Ytkc2XOzloZp0b6fZypvXVPA9Dtk8PZnddGlEjvUxQxtVsyNXgps5pEkpnPbuVq/g872Tucf+4xYMOWGtcXdF9Ptcv8e8xdJ0fP/wDRe1uH9Gg2bKsDTUEveY8QK1xUqMxWvZEGVatrFV1rFxTMw18zUjzZr6b+GpFv0j78E1wFAF5q+kO2OuHK3Z2TffU4Y61+3RV3W09zhOexzQoAazsNTQzFIpxzr30j21KmO6r83ocXuoJkRERY180U22xLOJclVEzeKNG9XhFNUPzyKqpbsNTRRJHA1qOzJwUxFtxWy1uE0zw/dQGntPjFzHamgS/+3MtNmrqxyN7bdyfssrhW3N5RORGNe3Rv09kR8Si0R6dxNwCo1dEvHVPf2ON/v30v+GfzGPeGf+bu854//wCzO73IU0WPycULeUYR9umLjWvJpHZvSNrr9Ph/0ivSh6Noq7S3bv8AwXdw7O4WY5yRsOHrIrUgd4iHiT2qrWpvQtMBika171+lbW9dTK2fd77ztd3jOKla0z0p10iydn2fyb7FBHs9v/L9N1v6l0q7OJA87nl6fGIirWJrp6FmiYUq2+b1Jd/JTBZVK7tag8wbKle6vxjlhrm3dfeSceY9Gx2+lL+elinlzrK0oIyNLmCnnBV6njUV0iWrZ2vVyLdOW4rWyUT4kY5qtd1t5qNi2RZdmmbubvUYMRlShwmopw7IraiRz5m5m2UvqKFkVK/ZvzNVF8NDH7AlSWmATyBLwnMsVzypmItal0iMvHvM1h7IHyIk62bbnYTwi2keTElQ64DnWtRoeIrBuZYf5eWp9ejG1KdHW6XSxNvXaTOtOBc8PIUDi3Gnfl3RxomJFDmXjqSsWlWoqsjdbaJ38T42olqaWu+lEJKGRwAUFAMz3CPUKwI9cjtVPFU2sfGm1ZZrezcW93Ldjsc6WdZaNT7rKSPiCIiVcWWoa9OKoWWG1GeikjXe1F8lv/ZnthzZKuTaFxJhyFK8rLhE+obK5v8AGtlKahfTsfeoS6W7zR2PaVgV1MuUQ9QFOA5E5c/XFfJDVq1cztO8uoavDWyNWNllvpoft49uPLmmU8lGl5EYhXEvHI5V1hSUrXsztcqKfcSxF8UqxPYit7eKFTt4WMorWc0cn6oxUpxqDoYlU3ScypLuK6vShViOp/q5a++4nbKtTSdnuxyxMRL/AKgBl31McJmNlqkROG8l0kz6fDnPXiq5fH/VUqNhi0KTMs6FvRJwhqaGmfdEup2LvllW3EraFKpirJTtvwva5zs857PaFd1KsGxMtKcltaDmoTHpzWzRK1q3Q8xvkpalHvSyot1TsXeW1/GrNlkaGX/2iLhujHd5YY8t5WKnV9zgJ9i8noUJnYNQGHLprXTWPeWp2t0X5b+hySTD+j2Vvz27d/4JFw3feuATgwZ8wNeT36xzxJG5EXjc7YC5+1cibra+xSWR5YngzRWWHbEKVqM+HbSJr0esVmb7FVC6NtReVLtut/U0A2hs4Z7k5eofnEDY1i/d6lwlVhSaoz0J15NuPKwYZatLmLUFgdeYjsIjjSUrZL3VUVFJeJYjJBlytRWuTj+Cn2g9ieRjQYJ1PqqGHK4jDpSJcSVLZMq6t5lbUOw+SDOxMr+SX3926x2ucjbu0n0ClOosFatO6nwjxXq3OxON/wBHXBmv2Uy/bb11Kq7NgSdOCTK4cJORpmKcYk1kroo8zeZX4XTMqJkY/dY2+z7vyJLYlSrDQsS1OyKaWrlkSyroamnwymgdna3Xt1OknYchXExZYxg1riY5njmeuPjqqVzcqroe2YfTMftGt1331Jtokq6lXFVYUI5xHFrlauZN5KkjbI1WOS6KQ7NsWRLxYJdMS4W5TZqdRrHV9TK+2ZdxGioKeK+RtrpZd5x+jVl6Ee83zj302frHL4TR9T8/s/Uu7ZgQRKFQajlNqMxxj4tZMqWVx9bhdI1UVGfn9ky3bPlzhSagamldR2EZiOUcr41uxbEmeminS0jUUgS7s2YGu6r2sxHsrHda2dU+oiNwmkat8hNtmzZU1QsxAVXQVIAypoI4xzPjVVauqkqalhmajZG3RNyf8OlisaSlwy1wrWtMzme2PMkjpFu5bqeoYI4W5I0shHtux5M1sUyWGalK1Iy7jHSOoljSzVscp6GnndmkbdT8tGxZD4ccuuBcK1Zsl5tYMqZWXyrvPklBTyWztvZLJvOP0bsvQj3m+ce+mz9Y5fCqTqfn9k+yWRJQwy0CjmAp7eeOD5HPW7luTIoI4W5Y2oiEBrt2Y57oZ+s3zjv0yfrERcKpFW+T8/sfRqy9CPeb5w6bP1j58Jo+p+f2Tp1ilum7ZAyAAUIrppHBsj2uzIupLfBG9mzc26ciuF17NWu77sTU8YkdOn5kP4RSXvk9VLSXZkVMCqAlKUAoKHXSIyvcrsyrqTmxMazI1LJyIti2NIlNilywrUpWrHI9pjrJUyyJZy3Q4Q0FPC7NG2yk+OBLMYLXa1ebOCsEnqwTEXmBDLPmSZIWssMmOtK54coA+k2za6pRGbkMMGChZwZgDYqYShwpmCpFalcxQD6G17RT6zbvXe+TNix7sNu9zrTFlXurXOAPkbVtSzFVZbU3malGoyvPmCoY1OQC1zUCo1rkBB2jtWfMs4wmY8wBmOGXMlBZyygTIJTlNyjTDTnqcqwBf7M2hPe0YWBwneYl3ZARVI3TCZ6WIHTPuoYAq/2haTOxEuvIKuBJYrKraAKqNJhwgZ50BJ0gCXs/alpM+WrgmWwplKKmnLpMcMMgQqnJqgmhXOsAReUtqtDGpcOxlgraDWkkYcJB3dK14fGAFt2xapUs42pSWXx7ivKFnWYE3Y9HFiqeFAK51gD6Xa9tZmoqioyGB2oKy8Ljk0NQzH63soYA6pNtQnM2JiECIfN5TF8qZSaaKd2akjq4QBEl7VtrKzMgxKMWELMqkzBO5B5KhhVU4tr1iAJk7aFqRmXEWcZAbglShklt6SvM/JwjmpSpgCRI2jPNlLkHeCYFLYMXmyy4piLQYwFJ1UaaQBWWXadpVparjYGbmXlsMaTLS6krkTkgB9EDLWtABK24GFrDDeMQZQVPOqKY+UZMxDg48oOM6a0gCJ+1LTMflF0lh0YMJRxJV5qurKBTQIaValakwB2k7XtpYVULyNDLmHEN2x3mBVNDiA5OIU0pUiAOP7etXIWp3mCYwG5LCa6vJCBWoMKHeMKlVNezMDbwAgBACAKW6n7qZ/MTf8hgC6gBACAEAYr/AFP/AHUn+IfyNAG1gBACAEAIAQAgBACAK2Z/zE/l5n+ST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8" descr="data:image/jpeg;base64,/9j/4AAQSkZJRgABAQAAAQABAAD/2wCEAAkGBxQTEhUUExQWFBUXGBgXGBcXGBcXFxoaGhscHBwXFxgYHCggGh0lHBoXITEhJSkrLi4uFx8zODMsNygtLisBCgoKDg0OGhAQGiwkHyQsLCwsLCwsLCwsLCwsLCwsLCwsLCwsLCwsLCwsLCwsLCwsLCwsLCwsLCwsLCwsLCwsLP/AABEIAJQBVQMBIgACEQEDEQH/xAAbAAADAAMBAQAAAAAAAAAAAAADBAUAAgYBB//EADsQAAEDAgQDBwIEBgIBBQAAAAEAAhEDIQQFEjFBUWEGInGBkaGxE8EjMkLwFFJystHhM2IHQ4OSosL/xAAZAQEBAQEBAQAAAAAAAAAAAAABAgADBAX/xAAiEQEBAAICAwEBAQADAAAAAAAAAQIRITEDEkFREyIyQmH/2gAMAwEAAhEDEQA/AOYx9LQ4X3v4XKcwQlpPgpub1tdZxGwsPJUMB/xR1n0X2N8vI3aOKbrA6WeEpenTJBKcc4OtG2keyoFy6UfDvuBySRN7c0XVcoYxWdPBFxLopGenohUX8Clsw435WSwmVVu+J4QR8qlUrlxceah4QfqMgiyqNcPpjxQW5dsrOEght91zwcZjyVjLmnVTF9/ujLoxYbsQgVGp0ts8+nqlw4ab89+PkuMW1Ly4NadhMLR7V416ZZ+UJBeobAQjU3WHSy8w7O97otT8r45t+6KYawFLW4Mm5J+JWEafdD7PPmuwf1H/AOpWYl1/M/Km9n4aov1RK9+rYpeg+CiMbJI/6koJes5c9iX3Vus/uz4rn6h748fuuuERkpYI/mHEtgeoR8xw4bBB3W+VAfxTANtUR5bLM9rfi6ZsLI/7N8LUKgCLi3d3lIt6qeD3o4JquSWs5X+U2cjYX0ocJ/cqi4g0P/cd/aFPx5l56R8IeHcdO9pTrfJOYVgLgPJNNjTUBN5BHkUtl35xK91Kb2z2m6xXrn2haME7LC26zPKNctMhLtdN5RqwiyFSPDqqZRoflJ6o+CpazB4kBLusITOX1oewc4JXOmFKwgkdVpqui4o98+JQ9KQC+xXh3W1XdYqYTCmC6en3WILjclYjWy+dOpDvk72AR8JiIBCTqPk6eZWxbFuRhdHNVovJpnxj0VKk0Chq4ucTPgFOwg/Bf0IjzVasAKLQDszV/wDK91TIocLorXz++SU1WT4w+kO1bgA+qwa6rTzKVxupwmeCbqNGimOLgfkoVYFtNwO+3usxbDVpptH6pM+tlSY6GNUtlINAnjdX8sa1zagIBim4jxHH3R0QsO7vTCdy/Fw8HkpFJ8TCawCazqhiiWnjKGypwPNLUjZP0G/gvP8A2b8FcrNL7DI7ojqvKRIMHaJQ2E6RykhY896ZsCB7LMZr90iLWQ2VpBHEx7LSrVs7yhKFy0jbUsFivpVmvIMCbeII4+KyvUl0rTNSDU8mn2CX1o19b/xRpk2TVF/f8WkeySp1dvBa67qbDsvi3GISuApA1e8LAE+iaxLLJPB1NP1CTENt5kLpOk/T+V1QKzHm34k35QkcXW1VXHm4pWrWBY3zWC+yqY/W2NMukbJk1pYRbu7JNzC1ocYhwJHlZeUKtnE8j9lrAYogHTedToRTTGpwHU+iWwdQBzJNgSU1hXS15HL5KKYPgWjQ9/EQB5r17O43rqP2XmXOGh4m5IRcURqHQKPp+CZI78SOjv7SlC/vLXAYnRUDjMX9xCHr73mnXLb4e5jUhxSuGqXk80TF3BPmgYYQ0nqFUnAUvqkz5opdceAStM7ouHEutcqbCaFOxKEXQi/VhpB3nZZiqdudx8KSWqIcrZ9l4xu6oPQeixaArxOmcFltAGr3rhoLj5LR93OI2kwhZdWhld53gN9T/pAw+IsmVCrhKxLfpgTJ4I73uY0yIDhF+QQuyTpxNPoHn0Y4pzO3j6bD0d/cqlbSc2/orOPIOocSG/C51tb/AAm8TmGtwMRAA9AttjGJqQ6mJsALoeb4jvRNr/KA8Tqdy4JDEPJWtCg6rOn+kK1kFVodVDjvTcB7WXHMqnaVWwlbidyiXZ1ow98Eqll51G3AElIPpANLzzhFyqqQH+XuVQdNQnSJG6oYd34Lv6x8FSMK86QVlSqbySBZRcdqlMU6nc6glaPqd3zSwrQI63WxBILgLD9wnTDPqd0jwum6LQTpPBs+t1Pw4JYY4ET4bfKO2uA6oZ2EIsJ7Flru8OTR4QAEk90SEBuOboI62WwNx1K0mhsenUPomWvnql3uuiUUVRh9OWnoFzWZWNuK6cOhjvD7rlc6q94DwWwGQbakQCqdMwR4fZRNcu81UxVTS4chZdEwxmlSGUh/0n1kpfD/APHU5w0D1Q8dU1hp5AD0tKFvAB5Ik4bZ6u06esCVvl9fSC0pmtRgOb0aFONMrTlr2eoPgyjude3IFT6bk+3YeAU2HbQG6wsuAEam1eUbuJPC6NkDEvtHQIDqndjqi4l3c6hIOKuBYZ/xB3XTHl/tM5S/8Vn9Q+UpRP4LfFx9/wDXsswdXTUa7kQY8FFnZM4o/iO8T8lbMr7A+PslqtXU4u6yglxlbR2ZeZPim69AMqFnh8SpzXd4KhmtUCueUDbwCm/jEapg8F4hVn3XivQfNK2LIDmDYkEn2AS+GdBElAxLu+RPFYB8rnbyzpOy2KbTrlzzADKnqWwI9Uz2irtbppgyWl/oTZQNMGRsrHaOmNTncXOK6QJVCrv0W7SYngkwYTlCTSfx7zR6SplZRdXhjB/M372KQY0ukDeFs8EhoFtIhHwVCCSTOypJR9EgA8bgorasQVtj3DT4k/KHhaDXagdmsLvNa8dFXxOIBp6Z3MoWUYghwG4O/KyhPrkOj7p81fpvG0ERvxi/yt7Np3GXv7jncNh7pas/dDwuNJoNBMxsOm63eGlhcXw6QAyJJtueSuM8dUEJ2jWihfjUA9Ah4DJ6lZstESYDjt49V1eV9m6bWtbUP1IMwbCfBc888YvHC1z+T4ao/wCoGtdDmQDsCdQ47c1QyzsvXAfqDe80tF5vIN/8rsKdNoFgPIWTlN02XG+a/HX+cj5tiOy2IZ+jUP8AqQUq9jmHvtc2OYhfT3khCc7VZwBHUAhM89+wfynx8/ZSLnaRc/6lGoOI8QutqZTSLtbW6HX22uIuPNc9iMqqMkuBMAwRcHzVTOVNwsTcZVIBuuZxhLifBdBmFMxsb9CoGIoOnuhzieABPwus6c7LtphqTmkTxg+X7+E46vqJn9lBxzjTLQ4Fp0Ns4EfPUpFle58ZSlWqNP76rTCAawTt9lpRdqcAOUIeEqA1GtOxMe6RF2tipLo43/wguMhAzQhlZzW7AIVHEQ080Q3s7RaLSmRUvCkNxVuqYwdbU4IsZVxJiAF6BDepCHWMkDw91larFhuDCnR2VxbrQp9R+yfx9SGNnqVLnaVcG1nD1ZpwOAj3lZTK0wlKKZdP6o9pWj90HZuksrxZDGy0D5cPRGlPHO6rZj53S7t1415VaGxXm9isWUpIWJGnyWu+8rBW9roOGYXP0m259kxh8NqkzAbvJ9l5Zyu8G6B1sPISd48FvicY8huq5uTK1y6iXNe1rZcYj7oOM3jlZdPiRNzxgbkJzCV+7A5ylqVOdrWuvNQAcRuAiVqbq4sDigU8fcweCiVcRJ3RadUkGPX7I99n1dRkT2vq0g8SCX28AUDCVIo13cYDfIlL9mHxiOgD/LulK4ShUrHRSa5xPBoJ9Yt6qvZtN6Y1EHonMU0GrMiJhdDk3/j7EmPquZTaRe+pw8haV2mTdk8LhzqDfqP/AJn970GwU+8kVMLXPZRlNWoAGMOm3e2b7/Zdtl+T02MGsB7uJNx4AI1fGtaOSh47P2gwDJRc8sunXHxyK+PxQaIFvYKNQzMh0TK5nG9oA47qXXz+Dbc8ButMf103p9Rwebjn8FVcPmDXcQvieH7SGd4VrBdqgBv4qfT8O4+w0q0/5RC0FfO8t7ViN581fw2fNcOSi42N6ugq0AefkVNr1qjHGRqbwP8AkSk8T2kpM3cFyWfdvqbAQ03utMaZHYY3NBTGp7mtAGxiVyOZdtA4hmHEuJgloBK5alj348wXfTpD81Q//kcSuhw2HwWHAFIueeJJAm25KuRUkVcVgX4vDaHub9RrtTSRMW/KXdUjlnY+RqxDwwfygiY6ngp+ZdsNPdZbgGtmSfLdZQyPMMSJe9tCm7YOd346tGyfayaRl48bd10DstwAOmm5zXiYIcXXjiCVxWXM/EaTaHSVbodjKlMwKlM9ZdPwj4fsm8AxUpneBJHkumGUk5rz+Xx23/MJ5oQ6u4gzfdS69SCfhW8ywJw2HYKjNFTXUmYuO7BBG4uVD1j6dV0SYbB6l3+F1nTz3t5TrSn8FUOolIYAaqgHOyuYdjYa2L6rnmJS2hsurd4f1D2QfqEvPivK50PcBsHGPKQgsfef3ujTGMyfIg2jb9/vZSn1hboq3aV/dpx/IPkrlhUJcidM6ujW/BYOb3H0gLHPBclKFSaTRH5J97rUO5KtFSa+xQKTr+YWlStAHUINOrF1tK2O91z4rA4QgYZ+p10J1aCR5JTtWw1S1likvxBa1scZPusU6bb5+cG+nUeH91zARB6pCpV0iAvtWd5DSxbZd3KgEB4j0I4r5Tn/AGWxFGoR9Nz2iYewEtI522XmvXDtcdXVSaOM7sAXg9VozGOPhH7ut6VOKb3Tc931uY9E5lPZ3E1o0UXkfzOGlvqd1P8Arg6jMJWI1GJAHoSlq+LMEcCu2wP/AI4ef+SvpHJgn5t7K5l3Y3CYbvuJqkbGoRAjkAAE89CYOLyHslXxDQ4NDATINS1uYG5XV4f/AMXdy9fvEzZlvK6ZzHtO1r4YRa1k5gO05tcKtOnoHln/AI7pU3aqj3VDyBLB7X911GFw1KgNLKYYOgA915gs3Y4TZUTVY9um11FtVMZCFbHgdFOxWcABL5vleIYCaY1jpuuFzrFV6c66bm+IICqSFXzntLH5SuQxmdOcSZIU1+KkOLpBjur3CZbUqMdVDSWMjVANp2KN34m5QZtd79tyY8yrOW4F7H6g/S4AidIJAIgwDMWJWuAw4ADmm4Gxi1uCs5c/XrPHTC7YYfrjn5N9JVHsw06nNL9O4BMmOpjmj4fIA4gMc4u2gifhdK2iaTX3toI92pbs3VnFUx1d/aVXpjPiZndoIwVelOmH8bG/ulMZnGIZu1zfH/Kv4msdQ8AitryLgERxui4flVj5rHB1s5qOMEuNptHmlm1byb8pv6ru8VkjPpsqA6RJJYAIN9PugMwFJzgSxvEbCL8fJc/5X9X/AG/XPUc1IEcOAGyEcxqOtOkep9F0WK7NUiCQXA9IA9FKflQaWtDyS50TAtJjmi4ZRWPmxrouzmY4WizUaTn1rzUdBd4NvDfJVMT23dB0NiOJgrl8zyc06jWUazaksBcSwgtdxZHEiyQp4UQ7WSTw5T4Lel/F/wBsVSt20qFxAlxPAC0rWtn1cBp1kc2j4la4chrGttufSEjiALK5g5Xz5XiOuzrPKmLwNJ7oDmPey3KGwuc+u4UHgm/1GjlYA/5XmXOim+/6gvMeIgA2Pe81UnDhbvtTyOQ5hPNVG4nS8E7ap91FweJ0gX4LKlfUVYV8wxYNV5BkFx+UJryZ8JU/VB/fFG+pBdH8pSFPNa2oU+jI8xP+lEw57/wnMwrQ2meiTwJmqEMuUaoDSAjYFu56H4UYvIJB5qjgsQBP9KWlaYurFuSHUeRHUA+qDiu86yHi6h124NAWrD0sSQV49+oyUqChmuZshj2LqgBn9P3KxJbwST7LEs7z60ALWhiagdIcW+HI7qUcYB1Q3ZlyIXn09t5O4XIMM06hSZqkmY4niFTfUAFoXL184jiomP7THgeaLP2nWunWZnngpgwZK4fOs7q1baiByCiY/ONX6uqlnMTK55Zxj1em83BTNDFPAu7ZSHZo5aU6zjcypmU3w23T0e0NRli5XMv7WvES6y+cYiTxlA1la+Sxpk+vHtu8GNY9k/gu1QrO+mQ1+r9JiF8TLlSyR9V1UCme9BsXBtgL3cUzyS3pUyj61mPZTC62VvoGoBepRY4jUI/TyveOgXLYumAXGn3Gme5JBA4A81b7DZmXv/ENmatzuTa374q92h7OMxEPY4Nfxm4PjHHqu+Ock05eTx28x8zbUI8P3ZVcFiQ0CLSRCBmuU1aTi11MjTxiR4zsl6ledGwIN/srleeyx1WMzADWHExogbXdZTMlxjaeIpvdZrTf0I+6gsrk7mbpqhSc6wBPgCU7ElUWPk8dkd9pvwQm4Vzd2keIK8fSJsBJVCzVOMxc0w255dF7xUvCHviU2X3J5FbYq7j6QFMRvAXJYsAPaZiHA+4VfGY+WATvuufxJlwCL0r6qHFGniKz2OhzZLXDhNuPQqXQouc1xna5TvZ/KHVzVa3drC8+Dd/si0cMGNrMkHu2PujspzalvBBLUwXta0IdV4LZQdhMqXLZtM+iNqmxSgv/AKRabr9VpWuhqD+8B1hU89AZWeGiBNgOFlGa6COhTmf4oGu6I338gkUenUnfot6ryHO6iPZIYeuBF+I+U5iKurEQ3+bZO0t9esQTsPRAwGI01JWlcEVnNbuSbeF0p9WzztcBbZkVquIBcepTdRo/DjiASoZqDSDxmFUq1o09GNj0TKnTyjU7x81rWryS63kp1WtCF9cc1PsVJ1fZLufEnqtG1RpS1StchO2kVGvkSvFLZiFi3s2lWpmgA3U2vnO8FczUzA8EtVrEleO+V7dxXxeck8SpdXFOKATKMMObTF7rlcrkNhNYTsJKM3BOPRGp1ms/LZanFCxkkztwT6z6GzMI0DvFCcWjb5K1q1y5NjKKhp06robTqFzWuJBks37o7w4bhac/8Y1shVjS4w2SRcxe3NVsN2cqPqU2O/DNUEtL+60iCZk2gxE817kOPdhKpdTDHOLXMOtuppDhBtz5Fa4zM6tQMbUe54ptDGA/paP0jpuuuOOOv9OeWV+JNbCuaSDwQvpnkVRkz1TlPDB0h3IKf5S9H30Qy3NX0jIK7fIu3QaBrdCiYXDs0aNIMc1qezDX03VGu0QdjcK5485OOVTzafTcP2sw7x+cX5/v9yh/SwNV2qKZO/L2Xx9+UVmmG97j3Ty6LzC/XkaZn0R7Wdyun9Ma+6UsFRjuU6UeA+VFzvtCMHAqUw2doiD4GF8/wOa46nJaDA6j/KsVs3GKw1RuJovNVt6JAGgP2799iFXNPvjJwtZZ2yfXmaUUju7TbwMCFtlT2/xIAMiXfBUPs1nuIBdTe8U26SLAHcEafsvcrxuis1xkgE/cLr4+nDz5S2ab1agFQ+KYD7P8kpiWyC7m4/KFUq90Lo8zeu6YHVJsd+KfRFEgB8GDInhPJAw96jeRI+VNJjDYmpTqk0nuY4y0lp3B3B5gr3FSxzmtdqHEjYgiVkAVHEcCtaUSUsC9m3HZaYukQ0mLa4Tb2iy8xV6Q6un0siwwDL2yeqHUkOEhUMmEVGxzWmZGXu/qMJ1w31NbcnhdBrUzpLupVKjh5J8JW+Kw+lgb1lT68NtIpn1sqNPFD+I17CZugiiE/nOFg03Diweq0lJbB4jXWc7k15nyKmfUOgtjcg+ip4WkWtcW8RHkd0anhh9O4vq+y2rRsg2RT8CEeniCee0LSNx5L004TCSxLjHglHVSrT6EtPMQlH4WfVRcaZSJrkQvDXKfr4MDT1QKmGiUarcBB5PNYi0acBYnTOdXoC8WLwPQ3D42WOqFaL0BO2eSiUaJd/lM4WoGB4LWu1N0gu3bcHU3raPAlYKiuYT6m0zlIFOqx5AcWmRqAcJHMOsUSoyCY2MnpJ+EvSqXC9dXuu01Ii7o1OnJWzaPNDp1gtvr7quE8vdIT9Fv5iNwJUn+JRqeNhOOUbVU8K06Zje6qtxGmiGj9Uk+RSf1fwaR/wCjv7il6OILtLeAldJdIp7KqsVGl2wm/kbKm17BQqAtaHl7HMdolxGxbrnujjEXKHk2IojD1GvYTWc9hpnhpE6geA4I2WVWzVaSADQfuQL90gCdzbZXiCAPcPWP8pYYiGPHUIOJxNxHJJVq5gjmQfRTctNIcwWIAJJPELQYmNRF5cYSFO6LXIDRG8FR7Gx0GfYsNfpG0NPsE4/DMOCFYfmLi30ULtB3qpLbw1s+TQq9FxOVTP5ajvlVu7bScMU4s0fpBJA6ne6Xwr4qNJ4H34KdTxRunssw7q5eGkAtY6pe1miTHVT7bbRmq658brK1ONMH8zZ9yCPZTfrEpqjzTvbGHustXVSQG8vulatW8Lem7vQtsquFeGEO4BK16kuJ53RS6bL1mEnmugFouAEoGOxBL44CybFGGeaSfTl081r00LVFXxdbVQYY2hvyg/wwLV4GE09PWVpuMAKsCER7yGt8SVq3D3TQoEm+wC2mTvpkrWoCQFaw2FG/Q/CF/BgtvzT6ttIDzHihl/7+U86iASF5XwkC9pU3GkjVqTHRL1alim3UwgVKKmysnPrwsR6mHCxctVW4gysKxYvG7vQ6CDyTWIrmo9zyGguOohoDWgmTZosB0XqxXiK1cFqFixdKGzdwtnLFiQwGyHxHVYsRWgY38EQBYsU4mulc38Gh/Qf7ih0mw6yxYvW4GadiCnsqwzahfq/TTc4eLRZYsXTEUn2hwbaVQtbMQN+rQUrmNEChRIF3a5PEwbSsWLnn3WIUNx5o2KaPcLFiidH6oVWAB5G/0h7ubKBg6p+hXbJ0/h2kxcmSAsWK72ImOZDiByHuncOe5YkTIMEi3JYsXOdqoLG3VF9qdua8WKsU0kL1P34rebnxWLFMJ+g+4VXDG3osWLv4wK/8nmlqn/pjp9ysWK2bPMLyq2IXixYCVDELKbz3vBerFvhe0a50nwSxxDo81ixDQjiKh1eaYzKuSxnh8hYsUlGq1jKGaxWLFytIdWoZWLFikv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10" descr="data:image/jpeg;base64,/9j/4AAQSkZJRgABAQAAAQABAAD/2wCEAAkGBxQTEhUUExQWFBUXGBgXGBcXGBcXFxoaGhscHBwXFxgYHCggGh0lHBoXITEhJSkrLi4uFx8zODMsNygtLisBCgoKDg0OGhAQGiwkHyQsLCwsLCwsLCwsLCwsLCwsLCwsLCwsLCwsLCwsLCwsLCwsLCwsLCwsLCwsLCwsLCwsLP/AABEIAJQBVQMBIgACEQEDEQH/xAAbAAADAAMBAQAAAAAAAAAAAAADBAUAAgYBB//EADsQAAEDAgQDBwIEBgIBBQAAAAEAAhEDIQQFEjFBUWEGInGBkaGxE8EjMkLwFFJystHhM2IHQ4OSosL/xAAZAQEBAQEBAQAAAAAAAAAAAAABAgADBAX/xAAiEQEBAAICAwEBAQADAAAAAAAAAQIRITEDEkFREyIyQmH/2gAMAwEAAhEDEQA/AOYx9LQ4X3v4XKcwQlpPgpub1tdZxGwsPJUMB/xR1n0X2N8vI3aOKbrA6WeEpenTJBKcc4OtG2keyoFy6UfDvuBySRN7c0XVcoYxWdPBFxLopGenohUX8Clsw435WSwmVVu+J4QR8qlUrlxceah4QfqMgiyqNcPpjxQW5dsrOEght91zwcZjyVjLmnVTF9/ujLoxYbsQgVGp0ts8+nqlw4ab89+PkuMW1Ly4NadhMLR7V416ZZ+UJBeobAQjU3WHSy8w7O97otT8r45t+6KYawFLW4Mm5J+JWEafdD7PPmuwf1H/AOpWYl1/M/Km9n4aov1RK9+rYpeg+CiMbJI/6koJes5c9iX3Vus/uz4rn6h748fuuuERkpYI/mHEtgeoR8xw4bBB3W+VAfxTANtUR5bLM9rfi6ZsLI/7N8LUKgCLi3d3lIt6qeD3o4JquSWs5X+U2cjYX0ocJ/cqi4g0P/cd/aFPx5l56R8IeHcdO9pTrfJOYVgLgPJNNjTUBN5BHkUtl35xK91Kb2z2m6xXrn2haME7LC26zPKNctMhLtdN5RqwiyFSPDqqZRoflJ6o+CpazB4kBLusITOX1oewc4JXOmFKwgkdVpqui4o98+JQ9KQC+xXh3W1XdYqYTCmC6en3WILjclYjWy+dOpDvk72AR8JiIBCTqPk6eZWxbFuRhdHNVovJpnxj0VKk0Chq4ucTPgFOwg/Bf0IjzVasAKLQDszV/wDK91TIocLorXz++SU1WT4w+kO1bgA+qwa6rTzKVxupwmeCbqNGimOLgfkoVYFtNwO+3usxbDVpptH6pM+tlSY6GNUtlINAnjdX8sa1zagIBim4jxHH3R0QsO7vTCdy/Fw8HkpFJ8TCawCazqhiiWnjKGypwPNLUjZP0G/gvP8A2b8FcrNL7DI7ojqvKRIMHaJQ2E6RykhY896ZsCB7LMZr90iLWQ2VpBHEx7LSrVs7yhKFy0jbUsFivpVmvIMCbeII4+KyvUl0rTNSDU8mn2CX1o19b/xRpk2TVF/f8WkeySp1dvBa67qbDsvi3GISuApA1e8LAE+iaxLLJPB1NP1CTENt5kLpOk/T+V1QKzHm34k35QkcXW1VXHm4pWrWBY3zWC+yqY/W2NMukbJk1pYRbu7JNzC1ocYhwJHlZeUKtnE8j9lrAYogHTedToRTTGpwHU+iWwdQBzJNgSU1hXS15HL5KKYPgWjQ9/EQB5r17O43rqP2XmXOGh4m5IRcURqHQKPp+CZI78SOjv7SlC/vLXAYnRUDjMX9xCHr73mnXLb4e5jUhxSuGqXk80TF3BPmgYYQ0nqFUnAUvqkz5opdceAStM7ouHEutcqbCaFOxKEXQi/VhpB3nZZiqdudx8KSWqIcrZ9l4xu6oPQeixaArxOmcFltAGr3rhoLj5LR93OI2kwhZdWhld53gN9T/pAw+IsmVCrhKxLfpgTJ4I73uY0yIDhF+QQuyTpxNPoHn0Y4pzO3j6bD0d/cqlbSc2/orOPIOocSG/C51tb/AAm8TmGtwMRAA9AttjGJqQ6mJsALoeb4jvRNr/KA8Tqdy4JDEPJWtCg6rOn+kK1kFVodVDjvTcB7WXHMqnaVWwlbidyiXZ1ow98Eqll51G3AElIPpANLzzhFyqqQH+XuVQdNQnSJG6oYd34Lv6x8FSMK86QVlSqbySBZRcdqlMU6nc6glaPqd3zSwrQI63WxBILgLD9wnTDPqd0jwum6LQTpPBs+t1Pw4JYY4ET4bfKO2uA6oZ2EIsJ7Flru8OTR4QAEk90SEBuOboI62WwNx1K0mhsenUPomWvnql3uuiUUVRh9OWnoFzWZWNuK6cOhjvD7rlc6q94DwWwGQbakQCqdMwR4fZRNcu81UxVTS4chZdEwxmlSGUh/0n1kpfD/APHU5w0D1Q8dU1hp5AD0tKFvAB5Ik4bZ6u06esCVvl9fSC0pmtRgOb0aFONMrTlr2eoPgyjude3IFT6bk+3YeAU2HbQG6wsuAEam1eUbuJPC6NkDEvtHQIDqndjqi4l3c6hIOKuBYZ/xB3XTHl/tM5S/8Vn9Q+UpRP4LfFx9/wDXsswdXTUa7kQY8FFnZM4o/iO8T8lbMr7A+PslqtXU4u6yglxlbR2ZeZPim69AMqFnh8SpzXd4KhmtUCueUDbwCm/jEapg8F4hVn3XivQfNK2LIDmDYkEn2AS+GdBElAxLu+RPFYB8rnbyzpOy2KbTrlzzADKnqWwI9Uz2irtbppgyWl/oTZQNMGRsrHaOmNTncXOK6QJVCrv0W7SYngkwYTlCTSfx7zR6SplZRdXhjB/M372KQY0ukDeFs8EhoFtIhHwVCCSTOypJR9EgA8bgorasQVtj3DT4k/KHhaDXagdmsLvNa8dFXxOIBp6Z3MoWUYghwG4O/KyhPrkOj7p81fpvG0ERvxi/yt7Np3GXv7jncNh7pas/dDwuNJoNBMxsOm63eGlhcXw6QAyJJtueSuM8dUEJ2jWihfjUA9Ah4DJ6lZstESYDjt49V1eV9m6bWtbUP1IMwbCfBc888YvHC1z+T4ao/wCoGtdDmQDsCdQ47c1QyzsvXAfqDe80tF5vIN/8rsKdNoFgPIWTlN02XG+a/HX+cj5tiOy2IZ+jUP8AqQUq9jmHvtc2OYhfT3khCc7VZwBHUAhM89+wfynx8/ZSLnaRc/6lGoOI8QutqZTSLtbW6HX22uIuPNc9iMqqMkuBMAwRcHzVTOVNwsTcZVIBuuZxhLifBdBmFMxsb9CoGIoOnuhzieABPwus6c7LtphqTmkTxg+X7+E46vqJn9lBxzjTLQ4Fp0Ns4EfPUpFle58ZSlWqNP76rTCAawTt9lpRdqcAOUIeEqA1GtOxMe6RF2tipLo43/wguMhAzQhlZzW7AIVHEQ080Q3s7RaLSmRUvCkNxVuqYwdbU4IsZVxJiAF6BDepCHWMkDw91larFhuDCnR2VxbrQp9R+yfx9SGNnqVLnaVcG1nD1ZpwOAj3lZTK0wlKKZdP6o9pWj90HZuksrxZDGy0D5cPRGlPHO6rZj53S7t1415VaGxXm9isWUpIWJGnyWu+8rBW9roOGYXP0m259kxh8NqkzAbvJ9l5Zyu8G6B1sPISd48FvicY8huq5uTK1y6iXNe1rZcYj7oOM3jlZdPiRNzxgbkJzCV+7A5ylqVOdrWuvNQAcRuAiVqbq4sDigU8fcweCiVcRJ3RadUkGPX7I99n1dRkT2vq0g8SCX28AUDCVIo13cYDfIlL9mHxiOgD/LulK4ShUrHRSa5xPBoJ9Yt6qvZtN6Y1EHonMU0GrMiJhdDk3/j7EmPquZTaRe+pw8haV2mTdk8LhzqDfqP/AJn970GwU+8kVMLXPZRlNWoAGMOm3e2b7/Zdtl+T02MGsB7uJNx4AI1fGtaOSh47P2gwDJRc8sunXHxyK+PxQaIFvYKNQzMh0TK5nG9oA47qXXz+Dbc8ButMf103p9Rwebjn8FVcPmDXcQvieH7SGd4VrBdqgBv4qfT8O4+w0q0/5RC0FfO8t7ViN581fw2fNcOSi42N6ugq0AefkVNr1qjHGRqbwP8AkSk8T2kpM3cFyWfdvqbAQ03utMaZHYY3NBTGp7mtAGxiVyOZdtA4hmHEuJgloBK5alj348wXfTpD81Q//kcSuhw2HwWHAFIueeJJAm25KuRUkVcVgX4vDaHub9RrtTSRMW/KXdUjlnY+RqxDwwfygiY6ngp+ZdsNPdZbgGtmSfLdZQyPMMSJe9tCm7YOd346tGyfayaRl48bd10DstwAOmm5zXiYIcXXjiCVxWXM/EaTaHSVbodjKlMwKlM9ZdPwj4fsm8AxUpneBJHkumGUk5rz+Xx23/MJ5oQ6u4gzfdS69SCfhW8ywJw2HYKjNFTXUmYuO7BBG4uVD1j6dV0SYbB6l3+F1nTz3t5TrSn8FUOolIYAaqgHOyuYdjYa2L6rnmJS2hsurd4f1D2QfqEvPivK50PcBsHGPKQgsfef3ujTGMyfIg2jb9/vZSn1hboq3aV/dpx/IPkrlhUJcidM6ujW/BYOb3H0gLHPBclKFSaTRH5J97rUO5KtFSa+xQKTr+YWlStAHUINOrF1tK2O91z4rA4QgYZ+p10J1aCR5JTtWw1S1likvxBa1scZPusU6bb5+cG+nUeH91zARB6pCpV0iAvtWd5DSxbZd3KgEB4j0I4r5Tn/AGWxFGoR9Nz2iYewEtI522XmvXDtcdXVSaOM7sAXg9VozGOPhH7ut6VOKb3Tc931uY9E5lPZ3E1o0UXkfzOGlvqd1P8Arg6jMJWI1GJAHoSlq+LMEcCu2wP/AI4ef+SvpHJgn5t7K5l3Y3CYbvuJqkbGoRAjkAAE89CYOLyHslXxDQ4NDATINS1uYG5XV4f/AMXdy9fvEzZlvK6ZzHtO1r4YRa1k5gO05tcKtOnoHln/AI7pU3aqj3VDyBLB7X911GFw1KgNLKYYOgA915gs3Y4TZUTVY9um11FtVMZCFbHgdFOxWcABL5vleIYCaY1jpuuFzrFV6c66bm+IICqSFXzntLH5SuQxmdOcSZIU1+KkOLpBjur3CZbUqMdVDSWMjVANp2KN34m5QZtd79tyY8yrOW4F7H6g/S4AidIJAIgwDMWJWuAw4ADmm4Gxi1uCs5c/XrPHTC7YYfrjn5N9JVHsw06nNL9O4BMmOpjmj4fIA4gMc4u2gifhdK2iaTX3toI92pbs3VnFUx1d/aVXpjPiZndoIwVelOmH8bG/ulMZnGIZu1zfH/Kv4msdQ8AitryLgERxui4flVj5rHB1s5qOMEuNptHmlm1byb8pv6ru8VkjPpsqA6RJJYAIN9PugMwFJzgSxvEbCL8fJc/5X9X/AG/XPUc1IEcOAGyEcxqOtOkep9F0WK7NUiCQXA9IA9FKflQaWtDyS50TAtJjmi4ZRWPmxrouzmY4WizUaTn1rzUdBd4NvDfJVMT23dB0NiOJgrl8zyc06jWUazaksBcSwgtdxZHEiyQp4UQ7WSTw5T4Lel/F/wBsVSt20qFxAlxPAC0rWtn1cBp1kc2j4la4chrGttufSEjiALK5g5Xz5XiOuzrPKmLwNJ7oDmPey3KGwuc+u4UHgm/1GjlYA/5XmXOim+/6gvMeIgA2Pe81UnDhbvtTyOQ5hPNVG4nS8E7ap91FweJ0gX4LKlfUVYV8wxYNV5BkFx+UJryZ8JU/VB/fFG+pBdH8pSFPNa2oU+jI8xP+lEw57/wnMwrQ2meiTwJmqEMuUaoDSAjYFu56H4UYvIJB5qjgsQBP9KWlaYurFuSHUeRHUA+qDiu86yHi6h124NAWrD0sSQV49+oyUqChmuZshj2LqgBn9P3KxJbwST7LEs7z60ALWhiagdIcW+HI7qUcYB1Q3ZlyIXn09t5O4XIMM06hSZqkmY4niFTfUAFoXL184jiomP7THgeaLP2nWunWZnngpgwZK4fOs7q1baiByCiY/ONX6uqlnMTK55Zxj1em83BTNDFPAu7ZSHZo5aU6zjcypmU3w23T0e0NRli5XMv7WvES6y+cYiTxlA1la+Sxpk+vHtu8GNY9k/gu1QrO+mQ1+r9JiF8TLlSyR9V1UCme9BsXBtgL3cUzyS3pUyj61mPZTC62VvoGoBepRY4jUI/TyveOgXLYumAXGn3Gme5JBA4A81b7DZmXv/ENmatzuTa374q92h7OMxEPY4Nfxm4PjHHqu+Ock05eTx28x8zbUI8P3ZVcFiQ0CLSRCBmuU1aTi11MjTxiR4zsl6ledGwIN/srleeyx1WMzADWHExogbXdZTMlxjaeIpvdZrTf0I+6gsrk7mbpqhSc6wBPgCU7ElUWPk8dkd9pvwQm4Vzd2keIK8fSJsBJVCzVOMxc0w255dF7xUvCHviU2X3J5FbYq7j6QFMRvAXJYsAPaZiHA+4VfGY+WATvuufxJlwCL0r6qHFGniKz2OhzZLXDhNuPQqXQouc1xna5TvZ/KHVzVa3drC8+Dd/si0cMGNrMkHu2PujspzalvBBLUwXta0IdV4LZQdhMqXLZtM+iNqmxSgv/AKRabr9VpWuhqD+8B1hU89AZWeGiBNgOFlGa6COhTmf4oGu6I338gkUenUnfot6ryHO6iPZIYeuBF+I+U5iKurEQ3+bZO0t9esQTsPRAwGI01JWlcEVnNbuSbeF0p9WzztcBbZkVquIBcepTdRo/DjiASoZqDSDxmFUq1o09GNj0TKnTyjU7x81rWryS63kp1WtCF9cc1PsVJ1fZLufEnqtG1RpS1StchO2kVGvkSvFLZiFi3s2lWpmgA3U2vnO8FczUzA8EtVrEleO+V7dxXxeck8SpdXFOKATKMMObTF7rlcrkNhNYTsJKM3BOPRGp1ms/LZanFCxkkztwT6z6GzMI0DvFCcWjb5K1q1y5NjKKhp06robTqFzWuJBks37o7w4bhac/8Y1shVjS4w2SRcxe3NVsN2cqPqU2O/DNUEtL+60iCZk2gxE817kOPdhKpdTDHOLXMOtuppDhBtz5Fa4zM6tQMbUe54ptDGA/paP0jpuuuOOOv9OeWV+JNbCuaSDwQvpnkVRkz1TlPDB0h3IKf5S9H30Qy3NX0jIK7fIu3QaBrdCiYXDs0aNIMc1qezDX03VGu0QdjcK5485OOVTzafTcP2sw7x+cX5/v9yh/SwNV2qKZO/L2Xx9+UVmmG97j3Ty6LzC/XkaZn0R7Wdyun9Ma+6UsFRjuU6UeA+VFzvtCMHAqUw2doiD4GF8/wOa46nJaDA6j/KsVs3GKw1RuJovNVt6JAGgP2799iFXNPvjJwtZZ2yfXmaUUju7TbwMCFtlT2/xIAMiXfBUPs1nuIBdTe8U26SLAHcEafsvcrxuis1xkgE/cLr4+nDz5S2ab1agFQ+KYD7P8kpiWyC7m4/KFUq90Lo8zeu6YHVJsd+KfRFEgB8GDInhPJAw96jeRI+VNJjDYmpTqk0nuY4y0lp3B3B5gr3FSxzmtdqHEjYgiVkAVHEcCtaUSUsC9m3HZaYukQ0mLa4Tb2iy8xV6Q6un0siwwDL2yeqHUkOEhUMmEVGxzWmZGXu/qMJ1w31NbcnhdBrUzpLupVKjh5J8JW+Kw+lgb1lT68NtIpn1sqNPFD+I17CZugiiE/nOFg03Diweq0lJbB4jXWc7k15nyKmfUOgtjcg+ip4WkWtcW8RHkd0anhh9O4vq+y2rRsg2RT8CEeniCee0LSNx5L004TCSxLjHglHVSrT6EtPMQlH4WfVRcaZSJrkQvDXKfr4MDT1QKmGiUarcBB5PNYi0acBYnTOdXoC8WLwPQ3D42WOqFaL0BO2eSiUaJd/lM4WoGB4LWu1N0gu3bcHU3raPAlYKiuYT6m0zlIFOqx5AcWmRqAcJHMOsUSoyCY2MnpJ+EvSqXC9dXuu01Ii7o1OnJWzaPNDp1gtvr7quE8vdIT9Fv5iNwJUn+JRqeNhOOUbVU8K06Zje6qtxGmiGj9Uk+RSf1fwaR/wCjv7il6OILtLeAldJdIp7KqsVGl2wm/kbKm17BQqAtaHl7HMdolxGxbrnujjEXKHk2IojD1GvYTWc9hpnhpE6geA4I2WVWzVaSADQfuQL90gCdzbZXiCAPcPWP8pYYiGPHUIOJxNxHJJVq5gjmQfRTctNIcwWIAJJPELQYmNRF5cYSFO6LXIDRG8FR7Gx0GfYsNfpG0NPsE4/DMOCFYfmLi30ULtB3qpLbw1s+TQq9FxOVTP5ajvlVu7bScMU4s0fpBJA6ne6Xwr4qNJ4H34KdTxRunssw7q5eGkAtY6pe1miTHVT7bbRmq658brK1ONMH8zZ9yCPZTfrEpqjzTvbGHustXVSQG8vulatW8Lem7vQtsquFeGEO4BK16kuJ53RS6bL1mEnmugFouAEoGOxBL44CybFGGeaSfTl081r00LVFXxdbVQYY2hvyg/wwLV4GE09PWVpuMAKsCER7yGt8SVq3D3TQoEm+wC2mTvpkrWoCQFaw2FG/Q/CF/BgtvzT6ttIDzHihl/7+U86iASF5XwkC9pU3GkjVqTHRL1alim3UwgVKKmysnPrwsR6mHCxctVW4gysKxYvG7vQ6CDyTWIrmo9zyGguOohoDWgmTZosB0XqxXiK1cFqFixdKGzdwtnLFiQwGyHxHVYsRWgY38EQBYsU4mulc38Gh/Qf7ih0mw6yxYvW4GadiCnsqwzahfq/TTc4eLRZYsXTEUn2hwbaVQtbMQN+rQUrmNEChRIF3a5PEwbSsWLnn3WIUNx5o2KaPcLFiidH6oVWAB5G/0h7ubKBg6p+hXbJ0/h2kxcmSAsWK72ImOZDiByHuncOe5YkTIMEi3JYsXOdqoLG3VF9qdua8WKsU0kL1P34rebnxWLFMJ+g+4VXDG3osWLv4wK/8nmlqn/pjp9ysWK2bPMLyq2IXixYCVDELKbz3vBerFvhe0a50nwSxxDo81ixDQjiKh1eaYzKuSxnh8hYsUlGq1jKGaxWLFytIdWoZWLFikv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2" descr="data:image/jpeg;base64,/9j/4AAQSkZJRgABAQAAAQABAAD/2wCEAAkGBxQTEhUUExQWFBUXGBgXGBcXGBcXFxoaGhscHBwXFxgYHCggGh0lHBoXITEhJSkrLi4uFx8zODMsNygtLisBCgoKDg0OGhAQGiwkHyQsLCwsLCwsLCwsLCwsLCwsLCwsLCwsLCwsLCwsLCwsLCwsLCwsLCwsLCwsLCwsLCwsLP/AABEIAJQBVQMBIgACEQEDEQH/xAAbAAADAAMBAQAAAAAAAAAAAAADBAUAAgYBB//EADsQAAEDAgQDBwIEBgIBBQAAAAEAAhEDIQQFEjFBUWEGInGBkaGxE8EjMkLwFFJystHhM2IHQ4OSosL/xAAZAQEBAQEBAQAAAAAAAAAAAAABAgADBAX/xAAiEQEBAAICAwEBAQADAAAAAAAAAQIRITEDEkFREyIyQmH/2gAMAwEAAhEDEQA/AOYx9LQ4X3v4XKcwQlpPgpub1tdZxGwsPJUMB/xR1n0X2N8vI3aOKbrA6WeEpenTJBKcc4OtG2keyoFy6UfDvuBySRN7c0XVcoYxWdPBFxLopGenohUX8Clsw435WSwmVVu+J4QR8qlUrlxceah4QfqMgiyqNcPpjxQW5dsrOEght91zwcZjyVjLmnVTF9/ujLoxYbsQgVGp0ts8+nqlw4ab89+PkuMW1Ly4NadhMLR7V416ZZ+UJBeobAQjU3WHSy8w7O97otT8r45t+6KYawFLW4Mm5J+JWEafdD7PPmuwf1H/AOpWYl1/M/Km9n4aov1RK9+rYpeg+CiMbJI/6koJes5c9iX3Vus/uz4rn6h748fuuuERkpYI/mHEtgeoR8xw4bBB3W+VAfxTANtUR5bLM9rfi6ZsLI/7N8LUKgCLi3d3lIt6qeD3o4JquSWs5X+U2cjYX0ocJ/cqi4g0P/cd/aFPx5l56R8IeHcdO9pTrfJOYVgLgPJNNjTUBN5BHkUtl35xK91Kb2z2m6xXrn2haME7LC26zPKNctMhLtdN5RqwiyFSPDqqZRoflJ6o+CpazB4kBLusITOX1oewc4JXOmFKwgkdVpqui4o98+JQ9KQC+xXh3W1XdYqYTCmC6en3WILjclYjWy+dOpDvk72AR8JiIBCTqPk6eZWxbFuRhdHNVovJpnxj0VKk0Chq4ucTPgFOwg/Bf0IjzVasAKLQDszV/wDK91TIocLorXz++SU1WT4w+kO1bgA+qwa6rTzKVxupwmeCbqNGimOLgfkoVYFtNwO+3usxbDVpptH6pM+tlSY6GNUtlINAnjdX8sa1zagIBim4jxHH3R0QsO7vTCdy/Fw8HkpFJ8TCawCazqhiiWnjKGypwPNLUjZP0G/gvP8A2b8FcrNL7DI7ojqvKRIMHaJQ2E6RykhY896ZsCB7LMZr90iLWQ2VpBHEx7LSrVs7yhKFy0jbUsFivpVmvIMCbeII4+KyvUl0rTNSDU8mn2CX1o19b/xRpk2TVF/f8WkeySp1dvBa67qbDsvi3GISuApA1e8LAE+iaxLLJPB1NP1CTENt5kLpOk/T+V1QKzHm34k35QkcXW1VXHm4pWrWBY3zWC+yqY/W2NMukbJk1pYRbu7JNzC1ocYhwJHlZeUKtnE8j9lrAYogHTedToRTTGpwHU+iWwdQBzJNgSU1hXS15HL5KKYPgWjQ9/EQB5r17O43rqP2XmXOGh4m5IRcURqHQKPp+CZI78SOjv7SlC/vLXAYnRUDjMX9xCHr73mnXLb4e5jUhxSuGqXk80TF3BPmgYYQ0nqFUnAUvqkz5opdceAStM7ouHEutcqbCaFOxKEXQi/VhpB3nZZiqdudx8KSWqIcrZ9l4xu6oPQeixaArxOmcFltAGr3rhoLj5LR93OI2kwhZdWhld53gN9T/pAw+IsmVCrhKxLfpgTJ4I73uY0yIDhF+QQuyTpxNPoHn0Y4pzO3j6bD0d/cqlbSc2/orOPIOocSG/C51tb/AAm8TmGtwMRAA9AttjGJqQ6mJsALoeb4jvRNr/KA8Tqdy4JDEPJWtCg6rOn+kK1kFVodVDjvTcB7WXHMqnaVWwlbidyiXZ1ow98Eqll51G3AElIPpANLzzhFyqqQH+XuVQdNQnSJG6oYd34Lv6x8FSMK86QVlSqbySBZRcdqlMU6nc6glaPqd3zSwrQI63WxBILgLD9wnTDPqd0jwum6LQTpPBs+t1Pw4JYY4ET4bfKO2uA6oZ2EIsJ7Flru8OTR4QAEk90SEBuOboI62WwNx1K0mhsenUPomWvnql3uuiUUVRh9OWnoFzWZWNuK6cOhjvD7rlc6q94DwWwGQbakQCqdMwR4fZRNcu81UxVTS4chZdEwxmlSGUh/0n1kpfD/APHU5w0D1Q8dU1hp5AD0tKFvAB5Ik4bZ6u06esCVvl9fSC0pmtRgOb0aFONMrTlr2eoPgyjude3IFT6bk+3YeAU2HbQG6wsuAEam1eUbuJPC6NkDEvtHQIDqndjqi4l3c6hIOKuBYZ/xB3XTHl/tM5S/8Vn9Q+UpRP4LfFx9/wDXsswdXTUa7kQY8FFnZM4o/iO8T8lbMr7A+PslqtXU4u6yglxlbR2ZeZPim69AMqFnh8SpzXd4KhmtUCueUDbwCm/jEapg8F4hVn3XivQfNK2LIDmDYkEn2AS+GdBElAxLu+RPFYB8rnbyzpOy2KbTrlzzADKnqWwI9Uz2irtbppgyWl/oTZQNMGRsrHaOmNTncXOK6QJVCrv0W7SYngkwYTlCTSfx7zR6SplZRdXhjB/M372KQY0ukDeFs8EhoFtIhHwVCCSTOypJR9EgA8bgorasQVtj3DT4k/KHhaDXagdmsLvNa8dFXxOIBp6Z3MoWUYghwG4O/KyhPrkOj7p81fpvG0ERvxi/yt7Np3GXv7jncNh7pas/dDwuNJoNBMxsOm63eGlhcXw6QAyJJtueSuM8dUEJ2jWihfjUA9Ah4DJ6lZstESYDjt49V1eV9m6bWtbUP1IMwbCfBc888YvHC1z+T4ao/wCoGtdDmQDsCdQ47c1QyzsvXAfqDe80tF5vIN/8rsKdNoFgPIWTlN02XG+a/HX+cj5tiOy2IZ+jUP8AqQUq9jmHvtc2OYhfT3khCc7VZwBHUAhM89+wfynx8/ZSLnaRc/6lGoOI8QutqZTSLtbW6HX22uIuPNc9iMqqMkuBMAwRcHzVTOVNwsTcZVIBuuZxhLifBdBmFMxsb9CoGIoOnuhzieABPwus6c7LtphqTmkTxg+X7+E46vqJn9lBxzjTLQ4Fp0Ns4EfPUpFle58ZSlWqNP76rTCAawTt9lpRdqcAOUIeEqA1GtOxMe6RF2tipLo43/wguMhAzQhlZzW7AIVHEQ080Q3s7RaLSmRUvCkNxVuqYwdbU4IsZVxJiAF6BDepCHWMkDw91larFhuDCnR2VxbrQp9R+yfx9SGNnqVLnaVcG1nD1ZpwOAj3lZTK0wlKKZdP6o9pWj90HZuksrxZDGy0D5cPRGlPHO6rZj53S7t1415VaGxXm9isWUpIWJGnyWu+8rBW9roOGYXP0m259kxh8NqkzAbvJ9l5Zyu8G6B1sPISd48FvicY8huq5uTK1y6iXNe1rZcYj7oOM3jlZdPiRNzxgbkJzCV+7A5ylqVOdrWuvNQAcRuAiVqbq4sDigU8fcweCiVcRJ3RadUkGPX7I99n1dRkT2vq0g8SCX28AUDCVIo13cYDfIlL9mHxiOgD/LulK4ShUrHRSa5xPBoJ9Yt6qvZtN6Y1EHonMU0GrMiJhdDk3/j7EmPquZTaRe+pw8haV2mTdk8LhzqDfqP/AJn970GwU+8kVMLXPZRlNWoAGMOm3e2b7/Zdtl+T02MGsB7uJNx4AI1fGtaOSh47P2gwDJRc8sunXHxyK+PxQaIFvYKNQzMh0TK5nG9oA47qXXz+Dbc8ButMf103p9Rwebjn8FVcPmDXcQvieH7SGd4VrBdqgBv4qfT8O4+w0q0/5RC0FfO8t7ViN581fw2fNcOSi42N6ugq0AefkVNr1qjHGRqbwP8AkSk8T2kpM3cFyWfdvqbAQ03utMaZHYY3NBTGp7mtAGxiVyOZdtA4hmHEuJgloBK5alj348wXfTpD81Q//kcSuhw2HwWHAFIueeJJAm25KuRUkVcVgX4vDaHub9RrtTSRMW/KXdUjlnY+RqxDwwfygiY6ngp+ZdsNPdZbgGtmSfLdZQyPMMSJe9tCm7YOd346tGyfayaRl48bd10DstwAOmm5zXiYIcXXjiCVxWXM/EaTaHSVbodjKlMwKlM9ZdPwj4fsm8AxUpneBJHkumGUk5rz+Xx23/MJ5oQ6u4gzfdS69SCfhW8ywJw2HYKjNFTXUmYuO7BBG4uVD1j6dV0SYbB6l3+F1nTz3t5TrSn8FUOolIYAaqgHOyuYdjYa2L6rnmJS2hsurd4f1D2QfqEvPivK50PcBsHGPKQgsfef3ujTGMyfIg2jb9/vZSn1hboq3aV/dpx/IPkrlhUJcidM6ujW/BYOb3H0gLHPBclKFSaTRH5J97rUO5KtFSa+xQKTr+YWlStAHUINOrF1tK2O91z4rA4QgYZ+p10J1aCR5JTtWw1S1likvxBa1scZPusU6bb5+cG+nUeH91zARB6pCpV0iAvtWd5DSxbZd3KgEB4j0I4r5Tn/AGWxFGoR9Nz2iYewEtI522XmvXDtcdXVSaOM7sAXg9VozGOPhH7ut6VOKb3Tc931uY9E5lPZ3E1o0UXkfzOGlvqd1P8Arg6jMJWI1GJAHoSlq+LMEcCu2wP/AI4ef+SvpHJgn5t7K5l3Y3CYbvuJqkbGoRAjkAAE89CYOLyHslXxDQ4NDATINS1uYG5XV4f/AMXdy9fvEzZlvK6ZzHtO1r4YRa1k5gO05tcKtOnoHln/AI7pU3aqj3VDyBLB7X911GFw1KgNLKYYOgA915gs3Y4TZUTVY9um11FtVMZCFbHgdFOxWcABL5vleIYCaY1jpuuFzrFV6c66bm+IICqSFXzntLH5SuQxmdOcSZIU1+KkOLpBjur3CZbUqMdVDSWMjVANp2KN34m5QZtd79tyY8yrOW4F7H6g/S4AidIJAIgwDMWJWuAw4ADmm4Gxi1uCs5c/XrPHTC7YYfrjn5N9JVHsw06nNL9O4BMmOpjmj4fIA4gMc4u2gifhdK2iaTX3toI92pbs3VnFUx1d/aVXpjPiZndoIwVelOmH8bG/ulMZnGIZu1zfH/Kv4msdQ8AitryLgERxui4flVj5rHB1s5qOMEuNptHmlm1byb8pv6ru8VkjPpsqA6RJJYAIN9PugMwFJzgSxvEbCL8fJc/5X9X/AG/XPUc1IEcOAGyEcxqOtOkep9F0WK7NUiCQXA9IA9FKflQaWtDyS50TAtJjmi4ZRWPmxrouzmY4WizUaTn1rzUdBd4NvDfJVMT23dB0NiOJgrl8zyc06jWUazaksBcSwgtdxZHEiyQp4UQ7WSTw5T4Lel/F/wBsVSt20qFxAlxPAC0rWtn1cBp1kc2j4la4chrGttufSEjiALK5g5Xz5XiOuzrPKmLwNJ7oDmPey3KGwuc+u4UHgm/1GjlYA/5XmXOim+/6gvMeIgA2Pe81UnDhbvtTyOQ5hPNVG4nS8E7ap91FweJ0gX4LKlfUVYV8wxYNV5BkFx+UJryZ8JU/VB/fFG+pBdH8pSFPNa2oU+jI8xP+lEw57/wnMwrQ2meiTwJmqEMuUaoDSAjYFu56H4UYvIJB5qjgsQBP9KWlaYurFuSHUeRHUA+qDiu86yHi6h124NAWrD0sSQV49+oyUqChmuZshj2LqgBn9P3KxJbwST7LEs7z60ALWhiagdIcW+HI7qUcYB1Q3ZlyIXn09t5O4XIMM06hSZqkmY4niFTfUAFoXL184jiomP7THgeaLP2nWunWZnngpgwZK4fOs7q1baiByCiY/ONX6uqlnMTK55Zxj1em83BTNDFPAu7ZSHZo5aU6zjcypmU3w23T0e0NRli5XMv7WvES6y+cYiTxlA1la+Sxpk+vHtu8GNY9k/gu1QrO+mQ1+r9JiF8TLlSyR9V1UCme9BsXBtgL3cUzyS3pUyj61mPZTC62VvoGoBepRY4jUI/TyveOgXLYumAXGn3Gme5JBA4A81b7DZmXv/ENmatzuTa374q92h7OMxEPY4Nfxm4PjHHqu+Ock05eTx28x8zbUI8P3ZVcFiQ0CLSRCBmuU1aTi11MjTxiR4zsl6ledGwIN/srleeyx1WMzADWHExogbXdZTMlxjaeIpvdZrTf0I+6gsrk7mbpqhSc6wBPgCU7ElUWPk8dkd9pvwQm4Vzd2keIK8fSJsBJVCzVOMxc0w255dF7xUvCHviU2X3J5FbYq7j6QFMRvAXJYsAPaZiHA+4VfGY+WATvuufxJlwCL0r6qHFGniKz2OhzZLXDhNuPQqXQouc1xna5TvZ/KHVzVa3drC8+Dd/si0cMGNrMkHu2PujspzalvBBLUwXta0IdV4LZQdhMqXLZtM+iNqmxSgv/AKRabr9VpWuhqD+8B1hU89AZWeGiBNgOFlGa6COhTmf4oGu6I338gkUenUnfot6ryHO6iPZIYeuBF+I+U5iKurEQ3+bZO0t9esQTsPRAwGI01JWlcEVnNbuSbeF0p9WzztcBbZkVquIBcepTdRo/DjiASoZqDSDxmFUq1o09GNj0TKnTyjU7x81rWryS63kp1WtCF9cc1PsVJ1fZLufEnqtG1RpS1StchO2kVGvkSvFLZiFi3s2lWpmgA3U2vnO8FczUzA8EtVrEleO+V7dxXxeck8SpdXFOKATKMMObTF7rlcrkNhNYTsJKM3BOPRGp1ms/LZanFCxkkztwT6z6GzMI0DvFCcWjb5K1q1y5NjKKhp06robTqFzWuJBks37o7w4bhac/8Y1shVjS4w2SRcxe3NVsN2cqPqU2O/DNUEtL+60iCZk2gxE817kOPdhKpdTDHOLXMOtuppDhBtz5Fa4zM6tQMbUe54ptDGA/paP0jpuuuOOOv9OeWV+JNbCuaSDwQvpnkVRkz1TlPDB0h3IKf5S9H30Qy3NX0jIK7fIu3QaBrdCiYXDs0aNIMc1qezDX03VGu0QdjcK5485OOVTzafTcP2sw7x+cX5/v9yh/SwNV2qKZO/L2Xx9+UVmmG97j3Ty6LzC/XkaZn0R7Wdyun9Ma+6UsFRjuU6UeA+VFzvtCMHAqUw2doiD4GF8/wOa46nJaDA6j/KsVs3GKw1RuJovNVt6JAGgP2799iFXNPvjJwtZZ2yfXmaUUju7TbwMCFtlT2/xIAMiXfBUPs1nuIBdTe8U26SLAHcEafsvcrxuis1xkgE/cLr4+nDz5S2ab1agFQ+KYD7P8kpiWyC7m4/KFUq90Lo8zeu6YHVJsd+KfRFEgB8GDInhPJAw96jeRI+VNJjDYmpTqk0nuY4y0lp3B3B5gr3FSxzmtdqHEjYgiVkAVHEcCtaUSUsC9m3HZaYukQ0mLa4Tb2iy8xV6Q6un0siwwDL2yeqHUkOEhUMmEVGxzWmZGXu/qMJ1w31NbcnhdBrUzpLupVKjh5J8JW+Kw+lgb1lT68NtIpn1sqNPFD+I17CZugiiE/nOFg03Diweq0lJbB4jXWc7k15nyKmfUOgtjcg+ip4WkWtcW8RHkd0anhh9O4vq+y2rRsg2RT8CEeniCee0LSNx5L004TCSxLjHglHVSrT6EtPMQlH4WfVRcaZSJrkQvDXKfr4MDT1QKmGiUarcBB5PNYi0acBYnTOdXoC8WLwPQ3D42WOqFaL0BO2eSiUaJd/lM4WoGB4LWu1N0gu3bcHU3raPAlYKiuYT6m0zlIFOqx5AcWmRqAcJHMOsUSoyCY2MnpJ+EvSqXC9dXuu01Ii7o1OnJWzaPNDp1gtvr7quE8vdIT9Fv5iNwJUn+JRqeNhOOUbVU8K06Zje6qtxGmiGj9Uk+RSf1fwaR/wCjv7il6OILtLeAldJdIp7KqsVGl2wm/kbKm17BQqAtaHl7HMdolxGxbrnujjEXKHk2IojD1GvYTWc9hpnhpE6geA4I2WVWzVaSADQfuQL90gCdzbZXiCAPcPWP8pYYiGPHUIOJxNxHJJVq5gjmQfRTctNIcwWIAJJPELQYmNRF5cYSFO6LXIDRG8FR7Gx0GfYsNfpG0NPsE4/DMOCFYfmLi30ULtB3qpLbw1s+TQq9FxOVTP5ajvlVu7bScMU4s0fpBJA6ne6Xwr4qNJ4H34KdTxRunssw7q5eGkAtY6pe1miTHVT7bbRmq658brK1ONMH8zZ9yCPZTfrEpqjzTvbGHustXVSQG8vulatW8Lem7vQtsquFeGEO4BK16kuJ53RS6bL1mEnmugFouAEoGOxBL44CybFGGeaSfTl081r00LVFXxdbVQYY2hvyg/wwLV4GE09PWVpuMAKsCER7yGt8SVq3D3TQoEm+wC2mTvpkrWoCQFaw2FG/Q/CF/BgtvzT6ttIDzHihl/7+U86iASF5XwkC9pU3GkjVqTHRL1alim3UwgVKKmysnPrwsR6mHCxctVW4gysKxYvG7vQ6CDyTWIrmo9zyGguOohoDWgmTZosB0XqxXiK1cFqFixdKGzdwtnLFiQwGyHxHVYsRWgY38EQBYsU4mulc38Gh/Qf7ih0mw6yxYvW4GadiCnsqwzahfq/TTc4eLRZYsXTEUn2hwbaVQtbMQN+rQUrmNEChRIF3a5PEwbSsWLnn3WIUNx5o2KaPcLFiidH6oVWAB5G/0h7ubKBg6p+hXbJ0/h2kxcmSAsWK72ImOZDiByHuncOe5YkTIMEi3JYsXOdqoLG3VF9qdua8WKsU0kL1P34rebnxWLFMJ+g+4VXDG3osWLv4wK/8nmlqn/pjp9ysWK2bPMLyq2IXixYCVDELKbz3vBerFvhe0a50nwSxxDo81ixDQjiKh1eaYzKuSxnh8hYsUlGq1jKGaxWLFytIdWoZWLFikv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4" descr="data:image/jpeg;base64,/9j/4AAQSkZJRgABAQAAAQABAAD/2wCEAAkGBxQTEhUUExQWFBUXGBgXGBcXGBcXFxoaGhscHBwXFxgYHCggGh0lHBoXITEhJSkrLi4uFx8zODMsNygtLisBCgoKDg0OGhAQGiwkHyQsLCwsLCwsLCwsLCwsLCwsLCwsLCwsLCwsLCwsLCwsLCwsLCwsLCwsLCwsLCwsLCwsLP/AABEIAJQBVQMBIgACEQEDEQH/xAAbAAADAAMBAQAAAAAAAAAAAAADBAUAAgYBB//EADsQAAEDAgQDBwIEBgIBBQAAAAEAAhEDIQQFEjFBUWEGInGBkaGxE8EjMkLwFFJystHhM2IHQ4OSosL/xAAZAQEBAQEBAQAAAAAAAAAAAAABAgADBAX/xAAiEQEBAAICAwEBAQADAAAAAAAAAQIRITEDEkFREyIyQmH/2gAMAwEAAhEDEQA/AOYx9LQ4X3v4XKcwQlpPgpub1tdZxGwsPJUMB/xR1n0X2N8vI3aOKbrA6WeEpenTJBKcc4OtG2keyoFy6UfDvuBySRN7c0XVcoYxWdPBFxLopGenohUX8Clsw435WSwmVVu+J4QR8qlUrlxceah4QfqMgiyqNcPpjxQW5dsrOEght91zwcZjyVjLmnVTF9/ujLoxYbsQgVGp0ts8+nqlw4ab89+PkuMW1Ly4NadhMLR7V416ZZ+UJBeobAQjU3WHSy8w7O97otT8r45t+6KYawFLW4Mm5J+JWEafdD7PPmuwf1H/AOpWYl1/M/Km9n4aov1RK9+rYpeg+CiMbJI/6koJes5c9iX3Vus/uz4rn6h748fuuuERkpYI/mHEtgeoR8xw4bBB3W+VAfxTANtUR5bLM9rfi6ZsLI/7N8LUKgCLi3d3lIt6qeD3o4JquSWs5X+U2cjYX0ocJ/cqi4g0P/cd/aFPx5l56R8IeHcdO9pTrfJOYVgLgPJNNjTUBN5BHkUtl35xK91Kb2z2m6xXrn2haME7LC26zPKNctMhLtdN5RqwiyFSPDqqZRoflJ6o+CpazB4kBLusITOX1oewc4JXOmFKwgkdVpqui4o98+JQ9KQC+xXh3W1XdYqYTCmC6en3WILjclYjWy+dOpDvk72AR8JiIBCTqPk6eZWxbFuRhdHNVovJpnxj0VKk0Chq4ucTPgFOwg/Bf0IjzVasAKLQDszV/wDK91TIocLorXz++SU1WT4w+kO1bgA+qwa6rTzKVxupwmeCbqNGimOLgfkoVYFtNwO+3usxbDVpptH6pM+tlSY6GNUtlINAnjdX8sa1zagIBim4jxHH3R0QsO7vTCdy/Fw8HkpFJ8TCawCazqhiiWnjKGypwPNLUjZP0G/gvP8A2b8FcrNL7DI7ojqvKRIMHaJQ2E6RykhY896ZsCB7LMZr90iLWQ2VpBHEx7LSrVs7yhKFy0jbUsFivpVmvIMCbeII4+KyvUl0rTNSDU8mn2CX1o19b/xRpk2TVF/f8WkeySp1dvBa67qbDsvi3GISuApA1e8LAE+iaxLLJPB1NP1CTENt5kLpOk/T+V1QKzHm34k35QkcXW1VXHm4pWrWBY3zWC+yqY/W2NMukbJk1pYRbu7JNzC1ocYhwJHlZeUKtnE8j9lrAYogHTedToRTTGpwHU+iWwdQBzJNgSU1hXS15HL5KKYPgWjQ9/EQB5r17O43rqP2XmXOGh4m5IRcURqHQKPp+CZI78SOjv7SlC/vLXAYnRUDjMX9xCHr73mnXLb4e5jUhxSuGqXk80TF3BPmgYYQ0nqFUnAUvqkz5opdceAStM7ouHEutcqbCaFOxKEXQi/VhpB3nZZiqdudx8KSWqIcrZ9l4xu6oPQeixaArxOmcFltAGr3rhoLj5LR93OI2kwhZdWhld53gN9T/pAw+IsmVCrhKxLfpgTJ4I73uY0yIDhF+QQuyTpxNPoHn0Y4pzO3j6bD0d/cqlbSc2/orOPIOocSG/C51tb/AAm8TmGtwMRAA9AttjGJqQ6mJsALoeb4jvRNr/KA8Tqdy4JDEPJWtCg6rOn+kK1kFVodVDjvTcB7WXHMqnaVWwlbidyiXZ1ow98Eqll51G3AElIPpANLzzhFyqqQH+XuVQdNQnSJG6oYd34Lv6x8FSMK86QVlSqbySBZRcdqlMU6nc6glaPqd3zSwrQI63WxBILgLD9wnTDPqd0jwum6LQTpPBs+t1Pw4JYY4ET4bfKO2uA6oZ2EIsJ7Flru8OTR4QAEk90SEBuOboI62WwNx1K0mhsenUPomWvnql3uuiUUVRh9OWnoFzWZWNuK6cOhjvD7rlc6q94DwWwGQbakQCqdMwR4fZRNcu81UxVTS4chZdEwxmlSGUh/0n1kpfD/APHU5w0D1Q8dU1hp5AD0tKFvAB5Ik4bZ6u06esCVvl9fSC0pmtRgOb0aFONMrTlr2eoPgyjude3IFT6bk+3YeAU2HbQG6wsuAEam1eUbuJPC6NkDEvtHQIDqndjqi4l3c6hIOKuBYZ/xB3XTHl/tM5S/8Vn9Q+UpRP4LfFx9/wDXsswdXTUa7kQY8FFnZM4o/iO8T8lbMr7A+PslqtXU4u6yglxlbR2ZeZPim69AMqFnh8SpzXd4KhmtUCueUDbwCm/jEapg8F4hVn3XivQfNK2LIDmDYkEn2AS+GdBElAxLu+RPFYB8rnbyzpOy2KbTrlzzADKnqWwI9Uz2irtbppgyWl/oTZQNMGRsrHaOmNTncXOK6QJVCrv0W7SYngkwYTlCTSfx7zR6SplZRdXhjB/M372KQY0ukDeFs8EhoFtIhHwVCCSTOypJR9EgA8bgorasQVtj3DT4k/KHhaDXagdmsLvNa8dFXxOIBp6Z3MoWUYghwG4O/KyhPrkOj7p81fpvG0ERvxi/yt7Np3GXv7jncNh7pas/dDwuNJoNBMxsOm63eGlhcXw6QAyJJtueSuM8dUEJ2jWihfjUA9Ah4DJ6lZstESYDjt49V1eV9m6bWtbUP1IMwbCfBc888YvHC1z+T4ao/wCoGtdDmQDsCdQ47c1QyzsvXAfqDe80tF5vIN/8rsKdNoFgPIWTlN02XG+a/HX+cj5tiOy2IZ+jUP8AqQUq9jmHvtc2OYhfT3khCc7VZwBHUAhM89+wfynx8/ZSLnaRc/6lGoOI8QutqZTSLtbW6HX22uIuPNc9iMqqMkuBMAwRcHzVTOVNwsTcZVIBuuZxhLifBdBmFMxsb9CoGIoOnuhzieABPwus6c7LtphqTmkTxg+X7+E46vqJn9lBxzjTLQ4Fp0Ns4EfPUpFle58ZSlWqNP76rTCAawTt9lpRdqcAOUIeEqA1GtOxMe6RF2tipLo43/wguMhAzQhlZzW7AIVHEQ080Q3s7RaLSmRUvCkNxVuqYwdbU4IsZVxJiAF6BDepCHWMkDw91larFhuDCnR2VxbrQp9R+yfx9SGNnqVLnaVcG1nD1ZpwOAj3lZTK0wlKKZdP6o9pWj90HZuksrxZDGy0D5cPRGlPHO6rZj53S7t1415VaGxXm9isWUpIWJGnyWu+8rBW9roOGYXP0m259kxh8NqkzAbvJ9l5Zyu8G6B1sPISd48FvicY8huq5uTK1y6iXNe1rZcYj7oOM3jlZdPiRNzxgbkJzCV+7A5ylqVOdrWuvNQAcRuAiVqbq4sDigU8fcweCiVcRJ3RadUkGPX7I99n1dRkT2vq0g8SCX28AUDCVIo13cYDfIlL9mHxiOgD/LulK4ShUrHRSa5xPBoJ9Yt6qvZtN6Y1EHonMU0GrMiJhdDk3/j7EmPquZTaRe+pw8haV2mTdk8LhzqDfqP/AJn970GwU+8kVMLXPZRlNWoAGMOm3e2b7/Zdtl+T02MGsB7uJNx4AI1fGtaOSh47P2gwDJRc8sunXHxyK+PxQaIFvYKNQzMh0TK5nG9oA47qXXz+Dbc8ButMf103p9Rwebjn8FVcPmDXcQvieH7SGd4VrBdqgBv4qfT8O4+w0q0/5RC0FfO8t7ViN581fw2fNcOSi42N6ugq0AefkVNr1qjHGRqbwP8AkSk8T2kpM3cFyWfdvqbAQ03utMaZHYY3NBTGp7mtAGxiVyOZdtA4hmHEuJgloBK5alj348wXfTpD81Q//kcSuhw2HwWHAFIueeJJAm25KuRUkVcVgX4vDaHub9RrtTSRMW/KXdUjlnY+RqxDwwfygiY6ngp+ZdsNPdZbgGtmSfLdZQyPMMSJe9tCm7YOd346tGyfayaRl48bd10DstwAOmm5zXiYIcXXjiCVxWXM/EaTaHSVbodjKlMwKlM9ZdPwj4fsm8AxUpneBJHkumGUk5rz+Xx23/MJ5oQ6u4gzfdS69SCfhW8ywJw2HYKjNFTXUmYuO7BBG4uVD1j6dV0SYbB6l3+F1nTz3t5TrSn8FUOolIYAaqgHOyuYdjYa2L6rnmJS2hsurd4f1D2QfqEvPivK50PcBsHGPKQgsfef3ujTGMyfIg2jb9/vZSn1hboq3aV/dpx/IPkrlhUJcidM6ujW/BYOb3H0gLHPBclKFSaTRH5J97rUO5KtFSa+xQKTr+YWlStAHUINOrF1tK2O91z4rA4QgYZ+p10J1aCR5JTtWw1S1likvxBa1scZPusU6bb5+cG+nUeH91zARB6pCpV0iAvtWd5DSxbZd3KgEB4j0I4r5Tn/AGWxFGoR9Nz2iYewEtI522XmvXDtcdXVSaOM7sAXg9VozGOPhH7ut6VOKb3Tc931uY9E5lPZ3E1o0UXkfzOGlvqd1P8Arg6jMJWI1GJAHoSlq+LMEcCu2wP/AI4ef+SvpHJgn5t7K5l3Y3CYbvuJqkbGoRAjkAAE89CYOLyHslXxDQ4NDATINS1uYG5XV4f/AMXdy9fvEzZlvK6ZzHtO1r4YRa1k5gO05tcKtOnoHln/AI7pU3aqj3VDyBLB7X911GFw1KgNLKYYOgA915gs3Y4TZUTVY9um11FtVMZCFbHgdFOxWcABL5vleIYCaY1jpuuFzrFV6c66bm+IICqSFXzntLH5SuQxmdOcSZIU1+KkOLpBjur3CZbUqMdVDSWMjVANp2KN34m5QZtd79tyY8yrOW4F7H6g/S4AidIJAIgwDMWJWuAw4ADmm4Gxi1uCs5c/XrPHTC7YYfrjn5N9JVHsw06nNL9O4BMmOpjmj4fIA4gMc4u2gifhdK2iaTX3toI92pbs3VnFUx1d/aVXpjPiZndoIwVelOmH8bG/ulMZnGIZu1zfH/Kv4msdQ8AitryLgERxui4flVj5rHB1s5qOMEuNptHmlm1byb8pv6ru8VkjPpsqA6RJJYAIN9PugMwFJzgSxvEbCL8fJc/5X9X/AG/XPUc1IEcOAGyEcxqOtOkep9F0WK7NUiCQXA9IA9FKflQaWtDyS50TAtJjmi4ZRWPmxrouzmY4WizUaTn1rzUdBd4NvDfJVMT23dB0NiOJgrl8zyc06jWUazaksBcSwgtdxZHEiyQp4UQ7WSTw5T4Lel/F/wBsVSt20qFxAlxPAC0rWtn1cBp1kc2j4la4chrGttufSEjiALK5g5Xz5XiOuzrPKmLwNJ7oDmPey3KGwuc+u4UHgm/1GjlYA/5XmXOim+/6gvMeIgA2Pe81UnDhbvtTyOQ5hPNVG4nS8E7ap91FweJ0gX4LKlfUVYV8wxYNV5BkFx+UJryZ8JU/VB/fFG+pBdH8pSFPNa2oU+jI8xP+lEw57/wnMwrQ2meiTwJmqEMuUaoDSAjYFu56H4UYvIJB5qjgsQBP9KWlaYurFuSHUeRHUA+qDiu86yHi6h124NAWrD0sSQV49+oyUqChmuZshj2LqgBn9P3KxJbwST7LEs7z60ALWhiagdIcW+HI7qUcYB1Q3ZlyIXn09t5O4XIMM06hSZqkmY4niFTfUAFoXL184jiomP7THgeaLP2nWunWZnngpgwZK4fOs7q1baiByCiY/ONX6uqlnMTK55Zxj1em83BTNDFPAu7ZSHZo5aU6zjcypmU3w23T0e0NRli5XMv7WvES6y+cYiTxlA1la+Sxpk+vHtu8GNY9k/gu1QrO+mQ1+r9JiF8TLlSyR9V1UCme9BsXBtgL3cUzyS3pUyj61mPZTC62VvoGoBepRY4jUI/TyveOgXLYumAXGn3Gme5JBA4A81b7DZmXv/ENmatzuTa374q92h7OMxEPY4Nfxm4PjHHqu+Ock05eTx28x8zbUI8P3ZVcFiQ0CLSRCBmuU1aTi11MjTxiR4zsl6ledGwIN/srleeyx1WMzADWHExogbXdZTMlxjaeIpvdZrTf0I+6gsrk7mbpqhSc6wBPgCU7ElUWPk8dkd9pvwQm4Vzd2keIK8fSJsBJVCzVOMxc0w255dF7xUvCHviU2X3J5FbYq7j6QFMRvAXJYsAPaZiHA+4VfGY+WATvuufxJlwCL0r6qHFGniKz2OhzZLXDhNuPQqXQouc1xna5TvZ/KHVzVa3drC8+Dd/si0cMGNrMkHu2PujspzalvBBLUwXta0IdV4LZQdhMqXLZtM+iNqmxSgv/AKRabr9VpWuhqD+8B1hU89AZWeGiBNgOFlGa6COhTmf4oGu6I338gkUenUnfot6ryHO6iPZIYeuBF+I+U5iKurEQ3+bZO0t9esQTsPRAwGI01JWlcEVnNbuSbeF0p9WzztcBbZkVquIBcepTdRo/DjiASoZqDSDxmFUq1o09GNj0TKnTyjU7x81rWryS63kp1WtCF9cc1PsVJ1fZLufEnqtG1RpS1StchO2kVGvkSvFLZiFi3s2lWpmgA3U2vnO8FczUzA8EtVrEleO+V7dxXxeck8SpdXFOKATKMMObTF7rlcrkNhNYTsJKM3BOPRGp1ms/LZanFCxkkztwT6z6GzMI0DvFCcWjb5K1q1y5NjKKhp06robTqFzWuJBks37o7w4bhac/8Y1shVjS4w2SRcxe3NVsN2cqPqU2O/DNUEtL+60iCZk2gxE817kOPdhKpdTDHOLXMOtuppDhBtz5Fa4zM6tQMbUe54ptDGA/paP0jpuuuOOOv9OeWV+JNbCuaSDwQvpnkVRkz1TlPDB0h3IKf5S9H30Qy3NX0jIK7fIu3QaBrdCiYXDs0aNIMc1qezDX03VGu0QdjcK5485OOVTzafTcP2sw7x+cX5/v9yh/SwNV2qKZO/L2Xx9+UVmmG97j3Ty6LzC/XkaZn0R7Wdyun9Ma+6UsFRjuU6UeA+VFzvtCMHAqUw2doiD4GF8/wOa46nJaDA6j/KsVs3GKw1RuJovNVt6JAGgP2799iFXNPvjJwtZZ2yfXmaUUju7TbwMCFtlT2/xIAMiXfBUPs1nuIBdTe8U26SLAHcEafsvcrxuis1xkgE/cLr4+nDz5S2ab1agFQ+KYD7P8kpiWyC7m4/KFUq90Lo8zeu6YHVJsd+KfRFEgB8GDInhPJAw96jeRI+VNJjDYmpTqk0nuY4y0lp3B3B5gr3FSxzmtdqHEjYgiVkAVHEcCtaUSUsC9m3HZaYukQ0mLa4Tb2iy8xV6Q6un0siwwDL2yeqHUkOEhUMmEVGxzWmZGXu/qMJ1w31NbcnhdBrUzpLupVKjh5J8JW+Kw+lgb1lT68NtIpn1sqNPFD+I17CZugiiE/nOFg03Diweq0lJbB4jXWc7k15nyKmfUOgtjcg+ip4WkWtcW8RHkd0anhh9O4vq+y2rRsg2RT8CEeniCee0LSNx5L004TCSxLjHglHVSrT6EtPMQlH4WfVRcaZSJrkQvDXKfr4MDT1QKmGiUarcBB5PNYi0acBYnTOdXoC8WLwPQ3D42WOqFaL0BO2eSiUaJd/lM4WoGB4LWu1N0gu3bcHU3raPAlYKiuYT6m0zlIFOqx5AcWmRqAcJHMOsUSoyCY2MnpJ+EvSqXC9dXuu01Ii7o1OnJWzaPNDp1gtvr7quE8vdIT9Fv5iNwJUn+JRqeNhOOUbVU8K06Zje6qtxGmiGj9Uk+RSf1fwaR/wCjv7il6OILtLeAldJdIp7KqsVGl2wm/kbKm17BQqAtaHl7HMdolxGxbrnujjEXKHk2IojD1GvYTWc9hpnhpE6geA4I2WVWzVaSADQfuQL90gCdzbZXiCAPcPWP8pYYiGPHUIOJxNxHJJVq5gjmQfRTctNIcwWIAJJPELQYmNRF5cYSFO6LXIDRG8FR7Gx0GfYsNfpG0NPsE4/DMOCFYfmLi30ULtB3qpLbw1s+TQq9FxOVTP5ajvlVu7bScMU4s0fpBJA6ne6Xwr4qNJ4H34KdTxRunssw7q5eGkAtY6pe1miTHVT7bbRmq658brK1ONMH8zZ9yCPZTfrEpqjzTvbGHustXVSQG8vulatW8Lem7vQtsquFeGEO4BK16kuJ53RS6bL1mEnmugFouAEoGOxBL44CybFGGeaSfTl081r00LVFXxdbVQYY2hvyg/wwLV4GE09PWVpuMAKsCER7yGt8SVq3D3TQoEm+wC2mTvpkrWoCQFaw2FG/Q/CF/BgtvzT6ttIDzHihl/7+U86iASF5XwkC9pU3GkjVqTHRL1alim3UwgVKKmysnPrwsR6mHCxctVW4gysKxYvG7vQ6CDyTWIrmo9zyGguOohoDWgmTZosB0XqxXiK1cFqFixdKGzdwtnLFiQwGyHxHVYsRWgY38EQBYsU4mulc38Gh/Qf7ih0mw6yxYvW4GadiCnsqwzahfq/TTc4eLRZYsXTEUn2hwbaVQtbMQN+rQUrmNEChRIF3a5PEwbSsWLnn3WIUNx5o2KaPcLFiidH6oVWAB5G/0h7ubKBg6p+hXbJ0/h2kxcmSAsWK72ImOZDiByHuncOe5YkTIMEi3JYsXOdqoLG3VF9qdua8WKsU0kL1P34rebnxWLFMJ+g+4VXDG3osWLv4wK/8nmlqn/pjp9ysWK2bPMLyq2IXixYCVDELKbz3vBerFvhe0a50nwSxxDo81ixDQjiKh1eaYzKuSxnh8hYsUlGq1jKGaxWLFytIdWoZWLFikv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" name="Picture 6" descr="http://aneam.org.br/media/k2/items/cache/b43bdffc2f2f09ef0aab635ab13a3417_X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624"/>
            <a:ext cx="1979710" cy="111083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3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06450" y="444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5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Alterando o Volume Útil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328863"/>
            <a:ext cx="4464051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12988"/>
            <a:ext cx="4500562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/>
        </p:nvSpPr>
        <p:spPr>
          <a:xfrm>
            <a:off x="5292725" y="2879725"/>
            <a:ext cx="1601788" cy="649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5940425" y="1295400"/>
            <a:ext cx="244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en-US" sz="2400" b="1">
                <a:solidFill>
                  <a:schemeClr val="accent1">
                    <a:lumMod val="50000"/>
                  </a:schemeClr>
                </a:solidFill>
              </a:rPr>
              <a:t>Diminui  Volume  Aumenta o Risco </a:t>
            </a:r>
            <a:endParaRPr lang="en-US" altLang="en-US"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Conector de seta reta 8"/>
          <p:cNvCxnSpPr>
            <a:stCxn id="8" idx="2"/>
          </p:cNvCxnSpPr>
          <p:nvPr/>
        </p:nvCxnSpPr>
        <p:spPr>
          <a:xfrm flipH="1">
            <a:off x="6183313" y="2127250"/>
            <a:ext cx="981075" cy="7524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>
            <a:stCxn id="8" idx="2"/>
            <a:endCxn id="11" idx="0"/>
          </p:cNvCxnSpPr>
          <p:nvPr/>
        </p:nvCxnSpPr>
        <p:spPr>
          <a:xfrm flipH="1">
            <a:off x="6985000" y="2127250"/>
            <a:ext cx="179388" cy="2455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6183313" y="4583113"/>
            <a:ext cx="1601787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881063" y="3671888"/>
            <a:ext cx="1603375" cy="649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881063" y="1295400"/>
            <a:ext cx="2682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en-US" b="1">
                <a:solidFill>
                  <a:schemeClr val="accent1">
                    <a:lumMod val="50000"/>
                  </a:schemeClr>
                </a:solidFill>
              </a:rPr>
              <a:t>Aumenta o Volume  Útil  Aumenta a Vazão</a:t>
            </a:r>
            <a:endParaRPr lang="en-US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Conector de seta reta 13"/>
          <p:cNvCxnSpPr>
            <a:stCxn id="13" idx="2"/>
            <a:endCxn id="12" idx="0"/>
          </p:cNvCxnSpPr>
          <p:nvPr/>
        </p:nvCxnSpPr>
        <p:spPr>
          <a:xfrm flipH="1">
            <a:off x="1682750" y="1943100"/>
            <a:ext cx="539750" cy="17287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1619250" y="5805488"/>
            <a:ext cx="2089150" cy="719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765,71 hm</a:t>
            </a:r>
            <a:r>
              <a:rPr lang="pt-BR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292725" y="5805488"/>
            <a:ext cx="2016125" cy="719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973,50 hm</a:t>
            </a:r>
            <a:r>
              <a:rPr lang="pt-BR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Seta para baixo 16"/>
          <p:cNvSpPr/>
          <p:nvPr/>
        </p:nvSpPr>
        <p:spPr>
          <a:xfrm rot="16200000">
            <a:off x="4175919" y="5696744"/>
            <a:ext cx="792162" cy="100965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1270</Words>
  <Application>Microsoft Office PowerPoint</Application>
  <PresentationFormat>Apresentação na tela (4:3)</PresentationFormat>
  <Paragraphs>329</Paragraphs>
  <Slides>81</Slides>
  <Notes>70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81</vt:i4>
      </vt:variant>
    </vt:vector>
  </HeadingPairs>
  <TitlesOfParts>
    <vt:vector size="8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Regularização de Vazões</vt:lpstr>
      <vt:lpstr>Apresentação do PowerPoint</vt:lpstr>
      <vt:lpstr>Apresentação do PowerPoint</vt:lpstr>
      <vt:lpstr>Apresentação do PowerPoint</vt:lpstr>
      <vt:lpstr>Apresentação do PowerPoint</vt:lpstr>
      <vt:lpstr>Regularização de Vazões</vt:lpstr>
      <vt:lpstr>Regularização de Vazões</vt:lpstr>
      <vt:lpstr>Efeito Noé e Efeito José</vt:lpstr>
      <vt:lpstr>Efeito Noé e Efeito José</vt:lpstr>
      <vt:lpstr>Efeito Noé e Efeito José</vt:lpstr>
      <vt:lpstr>Apresentação do PowerPoint</vt:lpstr>
      <vt:lpstr>Ciclos</vt:lpstr>
      <vt:lpstr>O Sol</vt:lpstr>
      <vt:lpstr>O Sol</vt:lpstr>
      <vt:lpstr>O Sol</vt:lpstr>
      <vt:lpstr>Os Ciclos Solares</vt:lpstr>
      <vt:lpstr>18 anos de anomalia!!!</vt:lpstr>
      <vt:lpstr>18 anos de anomalia!!!</vt:lpstr>
      <vt:lpstr>18 anos de anomalia !?!?!?</vt:lpstr>
      <vt:lpstr>Aquecimento Global</vt:lpstr>
      <vt:lpstr>Os Ciclos Solares</vt:lpstr>
      <vt:lpstr>Os Ciclos Solares</vt:lpstr>
      <vt:lpstr>Os Ciclos Solares</vt:lpstr>
      <vt:lpstr>Os Ciclos Solares</vt:lpstr>
      <vt:lpstr>Os Ciclos Solares</vt:lpstr>
      <vt:lpstr>Ciclo de GLEISSBERG</vt:lpstr>
      <vt:lpstr>Os Ciclos Solares</vt:lpstr>
      <vt:lpstr>Índice de Severidade de Secas </vt:lpstr>
      <vt:lpstr>Oscilação Decadal do Pacífico</vt:lpstr>
      <vt:lpstr>Oscilação Decadal do Pacífico</vt:lpstr>
      <vt:lpstr>Série Histórica de Vazões</vt:lpstr>
      <vt:lpstr>Série Histórica de Vazões</vt:lpstr>
      <vt:lpstr>1953 Brasil - Nordeste</vt:lpstr>
      <vt:lpstr>1953 Brasil -Nordeste</vt:lpstr>
      <vt:lpstr>1953 Brasil - Sudeste</vt:lpstr>
      <vt:lpstr>Apresentação do PowerPoint</vt:lpstr>
      <vt:lpstr>Apresentação do PowerPoint</vt:lpstr>
      <vt:lpstr>1953 Europa</vt:lpstr>
      <vt:lpstr>1953 Europa</vt:lpstr>
      <vt:lpstr>1953 Europa  -  Inglaterra</vt:lpstr>
      <vt:lpstr>1953 Europa</vt:lpstr>
      <vt:lpstr>1953 Europa</vt:lpstr>
      <vt:lpstr>1953 Europa</vt:lpstr>
      <vt:lpstr>1953 Europa - Itália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2014 Brasil – Sudeste / Centro Oeste / Nordeste </vt:lpstr>
      <vt:lpstr>2014 Brasil – Sudeste / Centro Oeste / Nordeste </vt:lpstr>
      <vt:lpstr>2014 Brasil – SE / CO / NE </vt:lpstr>
      <vt:lpstr>2014 Brasil – SE / CO / NE </vt:lpstr>
      <vt:lpstr>Apresentação do PowerPoint</vt:lpstr>
      <vt:lpstr>Apresentação do PowerPoint</vt:lpstr>
      <vt:lpstr>Apresentação do PowerPoint</vt:lpstr>
      <vt:lpstr>2014 Europa</vt:lpstr>
      <vt:lpstr>2014 Europa</vt:lpstr>
      <vt:lpstr>2014 Europa</vt:lpstr>
      <vt:lpstr>2014 Europa</vt:lpstr>
      <vt:lpstr>2014 Europa</vt:lpstr>
      <vt:lpstr>2014 Europa</vt:lpstr>
      <vt:lpstr>2014 Europa</vt:lpstr>
      <vt:lpstr>2014 Europa</vt:lpstr>
      <vt:lpstr>2014 Europa</vt:lpstr>
      <vt:lpstr>Apresentação do PowerPoint</vt:lpstr>
      <vt:lpstr>Apresentação do PowerPoint</vt:lpstr>
      <vt:lpstr>Apresentação do PowerPoint</vt:lpstr>
      <vt:lpstr>China em 1953</vt:lpstr>
      <vt:lpstr>Apresentação do PowerPoint</vt:lpstr>
      <vt:lpstr>Macro Clima Global</vt:lpstr>
      <vt:lpstr>Apresentação do PowerPoint</vt:lpstr>
      <vt:lpstr>Aquecimento Global ou Variações Climáticas Naturais?</vt:lpstr>
      <vt:lpstr>Série Histórica de Vazões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NY-University</dc:creator>
  <cp:lastModifiedBy>ANTONIO CARLOS ZUFFO</cp:lastModifiedBy>
  <cp:revision>130</cp:revision>
  <dcterms:created xsi:type="dcterms:W3CDTF">2013-09-18T18:32:19Z</dcterms:created>
  <dcterms:modified xsi:type="dcterms:W3CDTF">2015-04-24T10:37:51Z</dcterms:modified>
</cp:coreProperties>
</file>